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35"/>
  </p:notesMasterIdLst>
  <p:sldIdLst>
    <p:sldId id="256" r:id="rId2"/>
    <p:sldId id="289" r:id="rId3"/>
    <p:sldId id="262" r:id="rId4"/>
    <p:sldId id="257" r:id="rId5"/>
    <p:sldId id="258" r:id="rId6"/>
    <p:sldId id="265" r:id="rId7"/>
    <p:sldId id="267" r:id="rId8"/>
    <p:sldId id="259" r:id="rId9"/>
    <p:sldId id="268" r:id="rId10"/>
    <p:sldId id="260" r:id="rId11"/>
    <p:sldId id="263" r:id="rId12"/>
    <p:sldId id="271" r:id="rId13"/>
    <p:sldId id="270" r:id="rId14"/>
    <p:sldId id="269" r:id="rId15"/>
    <p:sldId id="272" r:id="rId16"/>
    <p:sldId id="274" r:id="rId17"/>
    <p:sldId id="277" r:id="rId18"/>
    <p:sldId id="286" r:id="rId19"/>
    <p:sldId id="291" r:id="rId20"/>
    <p:sldId id="273" r:id="rId21"/>
    <p:sldId id="278" r:id="rId22"/>
    <p:sldId id="275" r:id="rId23"/>
    <p:sldId id="290" r:id="rId24"/>
    <p:sldId id="264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8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6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</a:t>
            </a:r>
            <a:r>
              <a:rPr lang="en-US" altLang="ja-JP"/>
              <a:t>Rev 0.6.1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DD1A2E0-7216-A762-4AE0-CFCAD963A83A}"/>
              </a:ext>
            </a:extLst>
          </p:cNvPr>
          <p:cNvSpPr/>
          <p:nvPr/>
        </p:nvSpPr>
        <p:spPr>
          <a:xfrm>
            <a:off x="8468436" y="5973782"/>
            <a:ext cx="1061373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81594D-7231-EAF3-1479-1343656D9716}"/>
              </a:ext>
            </a:extLst>
          </p:cNvPr>
          <p:cNvSpPr/>
          <p:nvPr/>
        </p:nvSpPr>
        <p:spPr>
          <a:xfrm>
            <a:off x="8809630" y="5983463"/>
            <a:ext cx="873034" cy="821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AF3AD2-DA31-E7A0-5031-F17FB9C6F806}"/>
              </a:ext>
            </a:extLst>
          </p:cNvPr>
          <p:cNvSpPr/>
          <p:nvPr/>
        </p:nvSpPr>
        <p:spPr>
          <a:xfrm>
            <a:off x="8721955" y="6056052"/>
            <a:ext cx="807854" cy="74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 MSX for AY-3-8910 and OPLL and SCC+ and OPL3. </a:t>
            </a:r>
            <a:r>
              <a:rPr kumimoji="1" lang="en-US" altLang="ja-JP" b="1" dirty="0"/>
              <a:t>NOTE: Be sure to select proper SLOT# for SCC to use SCC.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</a:t>
            </a:r>
            <a:r>
              <a:rPr lang="en-US" altLang="ja-JP"/>
              <a:t>the following to the JOYSTICK PORT 2.</a:t>
            </a:r>
            <a:endParaRPr lang="en-US" altLang="ja-JP" dirty="0"/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18F38B-941B-9710-5159-5FB32B1B720A}"/>
              </a:ext>
            </a:extLst>
          </p:cNvPr>
          <p:cNvSpPr/>
          <p:nvPr/>
        </p:nvSpPr>
        <p:spPr>
          <a:xfrm>
            <a:off x="8721955" y="5984562"/>
            <a:ext cx="807854" cy="820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Commodare</a:t>
            </a:r>
            <a:r>
              <a:rPr kumimoji="1" lang="en-US" altLang="ja-JP" dirty="0"/>
              <a:t>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980434"/>
            <a:ext cx="272468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VGMPlaymsx.rom</a:t>
            </a:r>
            <a:r>
              <a:rPr kumimoji="1" lang="en-US" altLang="ja-JP" dirty="0"/>
              <a:t>/bin(for MSX) to your FLASH Cart.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CMI8738(OPL) Board </a:t>
            </a: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*NO WARRANTY*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MSX(FTDI)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YM2413, SCC-I,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YMF262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b="1" dirty="0"/>
              <a:t>0</a:t>
            </a:r>
            <a:r>
              <a:rPr kumimoji="1" lang="en-US" altLang="ja-JP" dirty="0"/>
              <a:t>		AY-3-8910: Write value to address</a:t>
            </a:r>
          </a:p>
          <a:p>
            <a:pPr lvl="1"/>
            <a:r>
              <a:rPr kumimoji="1" lang="en-US" altLang="ja-JP" b="1" dirty="0"/>
              <a:t>1,2</a:t>
            </a:r>
            <a:r>
              <a:rPr kumimoji="1" lang="en-US" altLang="ja-JP" dirty="0"/>
              <a:t>	YM2413: </a:t>
            </a:r>
            <a:r>
              <a:rPr kumimoji="1" lang="en-US" altLang="ja-JP" b="1" dirty="0"/>
              <a:t>1</a:t>
            </a:r>
            <a:r>
              <a:rPr kumimoji="1" lang="en-US" altLang="ja-JP" dirty="0"/>
              <a:t> is write value to address, </a:t>
            </a:r>
            <a:r>
              <a:rPr kumimoji="1" lang="en-US" altLang="ja-JP" b="1" dirty="0"/>
              <a:t>2</a:t>
            </a:r>
            <a:r>
              <a:rPr kumimoji="1" lang="en-US" altLang="ja-JP" dirty="0"/>
              <a:t> is set OPLL cartridge slot number</a:t>
            </a:r>
          </a:p>
          <a:p>
            <a:pPr lvl="1"/>
            <a:r>
              <a:rPr lang="en-US" altLang="ja-JP" b="1" dirty="0"/>
              <a:t>3</a:t>
            </a:r>
            <a:r>
              <a:rPr lang="ja-JP" altLang="en-US" b="1" dirty="0"/>
              <a:t>～</a:t>
            </a:r>
            <a:r>
              <a:rPr lang="en-US" altLang="ja-JP" b="1" dirty="0"/>
              <a:t>9</a:t>
            </a:r>
            <a:r>
              <a:rPr lang="en-US" altLang="ja-JP" dirty="0"/>
              <a:t>	SCC-I: </a:t>
            </a:r>
            <a:r>
              <a:rPr lang="en-US" altLang="ja-JP" i="1" dirty="0"/>
              <a:t>(in preparation)</a:t>
            </a:r>
          </a:p>
          <a:p>
            <a:pPr lvl="1"/>
            <a:r>
              <a:rPr kumimoji="1" lang="en-US" altLang="ja-JP" b="1" dirty="0"/>
              <a:t>10</a:t>
            </a:r>
            <a:r>
              <a:rPr kumimoji="1" lang="ja-JP" altLang="en-US" b="1" dirty="0"/>
              <a:t>～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	YMF262: </a:t>
            </a:r>
            <a:r>
              <a:rPr kumimoji="1" lang="en-US" altLang="ja-JP" b="1" dirty="0"/>
              <a:t>10</a:t>
            </a:r>
            <a:r>
              <a:rPr kumimoji="1" lang="en-US" altLang="ja-JP" dirty="0"/>
              <a:t> is write value to address of port L , 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 is Write value to address of port 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Address(Hi)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Address(Lo)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68262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Value(Lo)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Value(Hi)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10185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7274718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9117012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10694986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2783</Words>
  <Application>Microsoft Office PowerPoint</Application>
  <PresentationFormat>ワイド画面</PresentationFormat>
  <Paragraphs>574</Paragraphs>
  <Slides>33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1" baseType="lpstr">
      <vt:lpstr>ＭＳ ゴシック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Commodare 64(C64)</vt:lpstr>
      <vt:lpstr>VGM Sound Interface(VSIF) Settings</vt:lpstr>
      <vt:lpstr>VGM Sound Interface(VSIF) for Famicom spec</vt:lpstr>
      <vt:lpstr>VGMPlayer</vt:lpstr>
      <vt:lpstr>Use CMI8738(OPL) Board *NO WARRANTY* 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MSX(FTDI) SPECIFICATION for AY-3-8910, YM2413, SCC-I, YMF262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2022-08-20T12:39:58Z</dcterms:modified>
</cp:coreProperties>
</file>