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4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301" r:id="rId39"/>
    <p:sldId id="288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V4.7.0.0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3846</Words>
  <Application>Microsoft Office PowerPoint</Application>
  <PresentationFormat>ワイド画面</PresentationFormat>
  <Paragraphs>717</Paragraphs>
  <Slides>42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2023-04-04T14:25:31Z</dcterms:modified>
</cp:coreProperties>
</file>