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67" autoAdjust="0"/>
    <p:restoredTop sz="94660"/>
  </p:normalViewPr>
  <p:slideViewPr>
    <p:cSldViewPr snapToGrid="0">
      <p:cViewPr>
        <p:scale>
          <a:sx n="150" d="100"/>
          <a:sy n="150" d="100"/>
        </p:scale>
        <p:origin x="-18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764889-C429-4FBA-9A30-FFA1EB721FBC}" type="datetimeFigureOut">
              <a:rPr kumimoji="1" lang="ja-JP" altLang="en-US" smtClean="0"/>
              <a:t>2021/1/30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A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Rev 0.1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dirty="0"/>
              <a:t>.NET Framework 4.7 or later installed on your PC.</a:t>
            </a:r>
          </a:p>
          <a:p>
            <a:pPr lvl="2"/>
            <a:r>
              <a:rPr lang="en-US" altLang="ja-JP" dirty="0"/>
              <a:t>VC++ 2012 Runtime installed on your PC.</a:t>
            </a:r>
          </a:p>
          <a:p>
            <a:pPr lvl="2"/>
            <a:r>
              <a:rPr lang="en-US" altLang="ja-JP" dirty="0"/>
              <a:t>Execute "DelZoneID.ps1“ to remove “</a:t>
            </a:r>
            <a:r>
              <a:rPr lang="en-US" altLang="ja-JP" dirty="0" err="1"/>
              <a:t>Zone.Identifier</a:t>
            </a:r>
            <a:r>
              <a:rPr lang="en-US" altLang="ja-JP" dirty="0"/>
              <a:t>” flag.</a:t>
            </a:r>
          </a:p>
          <a:p>
            <a:pPr lvl="1"/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45481DBE-EE0E-4BAB-ACE1-153A27DC5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3822" y="5322194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176</TotalTime>
  <Words>519</Words>
  <Application>Microsoft Office PowerPoint</Application>
  <PresentationFormat>ワイド画面</PresentationFormat>
  <Paragraphs>98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ウィスプ</vt:lpstr>
      <vt:lpstr>MAmidiMEmo A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Trouble Shooting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MAmidiMEmo</dc:title>
  <dc:creator>伊藤 賢一</dc:creator>
  <cp:lastModifiedBy>itoken</cp:lastModifiedBy>
  <cp:revision>292</cp:revision>
  <dcterms:created xsi:type="dcterms:W3CDTF">2021-01-24T15:11:39Z</dcterms:created>
  <dcterms:modified xsi:type="dcterms:W3CDTF">2021-01-30T04:06:28Z</dcterms:modified>
</cp:coreProperties>
</file>