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22"/>
  </p:notesMasterIdLst>
  <p:sldIdLst>
    <p:sldId id="256" r:id="rId2"/>
    <p:sldId id="262" r:id="rId3"/>
    <p:sldId id="257" r:id="rId4"/>
    <p:sldId id="258" r:id="rId5"/>
    <p:sldId id="265" r:id="rId6"/>
    <p:sldId id="267" r:id="rId7"/>
    <p:sldId id="259" r:id="rId8"/>
    <p:sldId id="268" r:id="rId9"/>
    <p:sldId id="260" r:id="rId10"/>
    <p:sldId id="263" r:id="rId11"/>
    <p:sldId id="271" r:id="rId12"/>
    <p:sldId id="270" r:id="rId13"/>
    <p:sldId id="269" r:id="rId14"/>
    <p:sldId id="272" r:id="rId15"/>
    <p:sldId id="274" r:id="rId16"/>
    <p:sldId id="277" r:id="rId17"/>
    <p:sldId id="273" r:id="rId18"/>
    <p:sldId id="278" r:id="rId19"/>
    <p:sldId id="275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3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90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21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2021/7/1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0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- Rev 0.4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 - UART)</a:t>
            </a:r>
            <a:br>
              <a:rPr kumimoji="1" lang="en-US" altLang="ja-JP" dirty="0"/>
            </a:br>
            <a:r>
              <a:rPr kumimoji="1" lang="en-US" altLang="ja-JP" dirty="0"/>
              <a:t>for Genesis/SMS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</a:t>
            </a:r>
            <a:r>
              <a:rPr kumimoji="1" lang="en-US" altLang="ja-JP" sz="1400" dirty="0"/>
              <a:t> </a:t>
            </a:r>
            <a:r>
              <a:rPr lang="en-US" altLang="ja-JP" sz="1100" dirty="0"/>
              <a:t>CH340 and CP2102 </a:t>
            </a:r>
            <a:r>
              <a:rPr lang="en-US" altLang="ja-JP" sz="1100" dirty="0">
                <a:solidFill>
                  <a:srgbClr val="FF0000"/>
                </a:solidFill>
              </a:rPr>
              <a:t>may not work </a:t>
            </a:r>
            <a:r>
              <a:rPr kumimoji="1" lang="en-US" altLang="ja-JP" sz="1100" dirty="0">
                <a:solidFill>
                  <a:srgbClr val="FF0000"/>
                </a:solidFill>
              </a:rPr>
              <a:t>163,840bps</a:t>
            </a:r>
            <a:r>
              <a:rPr kumimoji="1" lang="en-US" altLang="ja-JP" sz="1100" dirty="0">
                <a:solidFill>
                  <a:schemeClr val="tx1"/>
                </a:solidFill>
              </a:rPr>
              <a:t>, only 115,200bps.</a:t>
            </a:r>
            <a:r>
              <a:rPr kumimoji="1" lang="en-US" altLang="ja-JP" sz="1100" dirty="0"/>
              <a:t>)</a:t>
            </a:r>
            <a:br>
              <a:rPr kumimoji="1" lang="en-US" altLang="ja-JP" sz="1100" dirty="0"/>
            </a:br>
            <a:r>
              <a:rPr kumimoji="1" lang="ja-JP" altLang="en-US" sz="1100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655022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655022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548667" y="5642688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1" y="5328154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7685"/>
            <a:ext cx="3819524" cy="632788"/>
          </a:xfrm>
          <a:prstGeom prst="bentConnector3">
            <a:avLst>
              <a:gd name="adj1" fmla="val -24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099397"/>
            <a:ext cx="1950243" cy="641511"/>
          </a:xfrm>
          <a:prstGeom prst="bentConnector3">
            <a:avLst>
              <a:gd name="adj1" fmla="val -1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4C0E9D-4F25-4931-B478-BDD044D1A1F9}"/>
              </a:ext>
            </a:extLst>
          </p:cNvPr>
          <p:cNvSpPr txBox="1"/>
          <p:nvPr/>
        </p:nvSpPr>
        <p:spPr>
          <a:xfrm>
            <a:off x="9529809" y="5977900"/>
            <a:ext cx="266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*Need to support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163,840bps for MD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115,200bps for MD, SMS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Genesis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 more faster if you use FTDI2xx(232R, 232H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  <a:endParaRPr lang="ja-JP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558579" cy="291637"/>
          </a:xfrm>
          <a:prstGeom prst="bentConnector3">
            <a:avLst>
              <a:gd name="adj1" fmla="val 115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3094"/>
            <a:ext cx="1133522" cy="285750"/>
          </a:xfrm>
          <a:prstGeom prst="bentConnector3">
            <a:avLst>
              <a:gd name="adj1" fmla="val 5483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2"/>
            <a:ext cx="1060550" cy="311309"/>
          </a:xfrm>
          <a:prstGeom prst="bentConnector3">
            <a:avLst>
              <a:gd name="adj1" fmla="val 44836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319743" cy="18466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29007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17115" y="5413023"/>
            <a:ext cx="0" cy="340077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 more faster if you use FTDI2xx(232R, 232H and so on). Currently supports NTSC </a:t>
            </a:r>
            <a:r>
              <a:rPr kumimoji="1" lang="en-US" altLang="ja-JP" dirty="0" err="1"/>
              <a:t>Famicom</a:t>
            </a:r>
            <a:r>
              <a:rPr lang="en-US" altLang="ja-JP" dirty="0"/>
              <a:t> and</a:t>
            </a:r>
            <a:r>
              <a:rPr kumimoji="1" lang="en-US" altLang="ja-JP" dirty="0"/>
              <a:t> RP2A03</a:t>
            </a:r>
            <a:r>
              <a:rPr kumimoji="1" lang="en-US" altLang="ja-JP" sz="1200" dirty="0"/>
              <a:t>(No DAC)</a:t>
            </a:r>
            <a:r>
              <a:rPr kumimoji="1" lang="en-US" altLang="ja-JP" dirty="0"/>
              <a:t>/FDS/VRC6.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</a:t>
            </a:r>
            <a:r>
              <a:rPr lang="en-US" altLang="ja-JP" u="sng" dirty="0" err="1"/>
              <a:t>Famicom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15 pin female connector</a:t>
            </a:r>
            <a:r>
              <a:rPr lang="en-US" altLang="ja-JP" b="1" u="sng" dirty="0"/>
              <a:t> for FC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E8655B84-9D0E-4CCA-A5F8-380720F5EC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/>
          <a:stretch/>
        </p:blipFill>
        <p:spPr>
          <a:xfrm>
            <a:off x="3982174" y="5016834"/>
            <a:ext cx="2892336" cy="1543849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817237"/>
            <a:ext cx="2659093" cy="2040764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567802" y="5827651"/>
            <a:ext cx="2357438" cy="238232"/>
          </a:xfrm>
          <a:prstGeom prst="bentConnector3">
            <a:avLst>
              <a:gd name="adj1" fmla="val 70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50161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Famicom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02788" y="5837619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772150" y="5173230"/>
            <a:ext cx="2140969" cy="530553"/>
          </a:xfrm>
          <a:prstGeom prst="bentConnector3">
            <a:avLst>
              <a:gd name="adj1" fmla="val 1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641406" y="5256318"/>
            <a:ext cx="2271713" cy="406883"/>
          </a:xfrm>
          <a:prstGeom prst="bentConnector3">
            <a:avLst>
              <a:gd name="adj1" fmla="val 314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505450" y="5337999"/>
            <a:ext cx="2407669" cy="300016"/>
          </a:xfrm>
          <a:prstGeom prst="bentConnector3">
            <a:avLst>
              <a:gd name="adj1" fmla="val 35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404563" y="5406335"/>
            <a:ext cx="2504685" cy="201697"/>
          </a:xfrm>
          <a:prstGeom prst="bentConnector3">
            <a:avLst>
              <a:gd name="adj1" fmla="val -19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4995360" y="5094394"/>
            <a:ext cx="2919915" cy="440282"/>
          </a:xfrm>
          <a:prstGeom prst="bentConnector3">
            <a:avLst>
              <a:gd name="adj1" fmla="val 416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80507" y="5956176"/>
            <a:ext cx="4858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3677" y="5675416"/>
            <a:ext cx="895755" cy="380635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78215"/>
            <a:ext cx="0" cy="2038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97" y="5390471"/>
            <a:ext cx="632790" cy="63279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5AA11AF-3C7A-4BDB-91AA-1287232AAC21}"/>
              </a:ext>
            </a:extLst>
          </p:cNvPr>
          <p:cNvCxnSpPr>
            <a:cxnSpLocks/>
          </p:cNvCxnSpPr>
          <p:nvPr/>
        </p:nvCxnSpPr>
        <p:spPr>
          <a:xfrm rot="10800000">
            <a:off x="3763826" y="5340567"/>
            <a:ext cx="1365396" cy="226884"/>
          </a:xfrm>
          <a:prstGeom prst="bentConnector3">
            <a:avLst>
              <a:gd name="adj1" fmla="val -92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FF7056-CBDA-4D0A-94E0-0C8578A81973}"/>
              </a:ext>
            </a:extLst>
          </p:cNvPr>
          <p:cNvSpPr txBox="1"/>
          <p:nvPr/>
        </p:nvSpPr>
        <p:spPr>
          <a:xfrm>
            <a:off x="2940760" y="5180563"/>
            <a:ext cx="1257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Audio</a:t>
            </a:r>
          </a:p>
          <a:p>
            <a:r>
              <a:rPr lang="en-US" altLang="ja-JP" sz="1400" dirty="0"/>
              <a:t>(Optional)</a:t>
            </a:r>
            <a:endParaRPr lang="en-US" altLang="ja-JP" sz="1400" i="1" dirty="0"/>
          </a:p>
        </p:txBody>
      </p:sp>
    </p:spTree>
    <p:extLst>
      <p:ext uri="{BB962C8B-B14F-4D97-AF65-F5344CB8AC3E}">
        <p14:creationId xmlns:p14="http://schemas.microsoft.com/office/powerpoint/2010/main" val="3656985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Settings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627808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 startAt="3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or VGMPlay_nes*.* (for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) to your FLASH Cart.</a:t>
            </a:r>
          </a:p>
          <a:p>
            <a:pPr marL="457200" lvl="1" indent="0">
              <a:buNone/>
            </a:pPr>
            <a:r>
              <a:rPr lang="en-US" altLang="ja-JP" sz="1300" dirty="0"/>
              <a:t>*VGMPlay_nes_vrc6/</a:t>
            </a:r>
            <a:r>
              <a:rPr kumimoji="1" lang="en-US" altLang="ja-JP" sz="1300" dirty="0" err="1"/>
              <a:t>fds</a:t>
            </a:r>
            <a:r>
              <a:rPr kumimoji="1" lang="en-US" altLang="ja-JP" sz="1300" dirty="0"/>
              <a:t>/mmc5 ROM does not show any screen but same </a:t>
            </a:r>
            <a:r>
              <a:rPr lang="en-US" altLang="ja-JP" sz="1300" dirty="0"/>
              <a:t>UI with </a:t>
            </a:r>
            <a:r>
              <a:rPr kumimoji="1" lang="en-US" altLang="ja-JP" sz="1300" dirty="0" err="1"/>
              <a:t>VGMPlay_nes.nes</a:t>
            </a:r>
            <a:r>
              <a:rPr kumimoji="1" lang="en-US" altLang="ja-JP" sz="1300" dirty="0"/>
              <a:t> UI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/FTDI </a:t>
            </a:r>
            <a:r>
              <a:rPr lang="en-US" altLang="ja-JP" dirty="0"/>
              <a:t>ID</a:t>
            </a:r>
            <a:r>
              <a:rPr kumimoji="1" lang="en-US" altLang="ja-JP" dirty="0"/>
              <a:t> and select “VSIF ***” you wish.</a:t>
            </a:r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Reset your console and push [Panic!] button</a:t>
            </a:r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(</a:t>
            </a:r>
            <a:r>
              <a:rPr lang="en-US" altLang="ja-JP" dirty="0" err="1"/>
              <a:t>Famicom</a:t>
            </a:r>
            <a:r>
              <a:rPr lang="en-US" altLang="ja-JP" dirty="0"/>
              <a:t> only)Re-send DPCM data.</a:t>
            </a:r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Done! 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800" dirty="0">
                <a:solidFill>
                  <a:srgbClr val="FF0000"/>
                </a:solidFill>
              </a:rPr>
              <a:t>*Some UART dongles may not work properly.</a:t>
            </a:r>
            <a:br>
              <a:rPr lang="en-US" altLang="ja-JP" sz="1800" dirty="0">
                <a:solidFill>
                  <a:srgbClr val="FF0000"/>
                </a:solidFill>
              </a:rPr>
            </a:br>
            <a:r>
              <a:rPr lang="en-US" altLang="ja-JP" sz="1800" dirty="0">
                <a:solidFill>
                  <a:srgbClr val="FF0000"/>
                </a:solidFill>
              </a:rPr>
              <a:t>*Compatible consoles may not work properly.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 spec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D6033DBE-4C7E-4D9C-9F26-C2F7E9BC5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95579"/>
              </p:ext>
            </p:extLst>
          </p:nvPr>
        </p:nvGraphicFramePr>
        <p:xfrm>
          <a:off x="2212302" y="2194297"/>
          <a:ext cx="983588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77">
                  <a:extLst>
                    <a:ext uri="{9D8B030D-6E8A-4147-A177-3AD203B41FA5}">
                      <a16:colId xmlns:a16="http://schemas.microsoft.com/office/drawing/2014/main" val="424291475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1550408137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688472835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22965163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0442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Sound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Normal ROM</a:t>
                      </a:r>
                    </a:p>
                    <a:p>
                      <a:r>
                        <a:rPr kumimoji="1" lang="en-US" altLang="ja-JP" dirty="0"/>
                        <a:t>(Mapper 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FDS IMAGE</a:t>
                      </a:r>
                      <a:r>
                        <a:rPr kumimoji="1" lang="en-US" altLang="ja-JP" b="1" baseline="3000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VRC6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(Mapper 24)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MMC5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*2*3</a:t>
                      </a:r>
                    </a:p>
                    <a:p>
                      <a:r>
                        <a:rPr kumimoji="1" lang="en-US" altLang="ja-JP" dirty="0"/>
                        <a:t>(Mapper 5)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6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Square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8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Tri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Noise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DPCM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(Up to 8KB)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r>
                        <a:rPr kumimoji="1" lang="en-US" altLang="ja-JP" sz="1200" b="1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(Up to 64KB)</a:t>
                      </a:r>
                      <a:endParaRPr kumimoji="1" lang="ja-JP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FDS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VRC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MMC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0843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B8651F-D61C-4A32-A0B7-87218BF86DAB}"/>
              </a:ext>
            </a:extLst>
          </p:cNvPr>
          <p:cNvSpPr txBox="1"/>
          <p:nvPr/>
        </p:nvSpPr>
        <p:spPr>
          <a:xfrm>
            <a:off x="2212302" y="5450314"/>
            <a:ext cx="4855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*1 Not Tested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*2 China flash cart may not work properly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*3 PRG-RAM 32x2 KB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96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EDBB92D-1466-4E68-9949-79578CDD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301" y="2601704"/>
            <a:ext cx="5553693" cy="3852435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390D222-80C8-496D-BD12-26C7BE6A7BCC}"/>
              </a:ext>
            </a:extLst>
          </p:cNvPr>
          <p:cNvSpPr/>
          <p:nvPr/>
        </p:nvSpPr>
        <p:spPr>
          <a:xfrm>
            <a:off x="531812" y="1592922"/>
            <a:ext cx="2944468" cy="1836078"/>
          </a:xfrm>
          <a:prstGeom prst="wedgeRectCallout">
            <a:avLst>
              <a:gd name="adj1" fmla="val 81916"/>
              <a:gd name="adj2" fmla="val 4811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kumimoji="1" lang="en-US" altLang="ja-JP" dirty="0"/>
              <a:t>Select interface type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71DA82F0-2C5D-4269-BA50-9C67E6C586D5}"/>
              </a:ext>
            </a:extLst>
          </p:cNvPr>
          <p:cNvSpPr/>
          <p:nvPr/>
        </p:nvSpPr>
        <p:spPr>
          <a:xfrm>
            <a:off x="9484993" y="1722500"/>
            <a:ext cx="2530257" cy="2069571"/>
          </a:xfrm>
          <a:prstGeom prst="wedgeRectCallout">
            <a:avLst>
              <a:gd name="adj1" fmla="val -64160"/>
              <a:gd name="adj2" fmla="val 3329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3) Check to connect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If you re-connect to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FTDIxxx</a:t>
            </a:r>
            <a:r>
              <a:rPr kumimoji="1" lang="en-US" altLang="ja-JP" sz="1600" dirty="0">
                <a:solidFill>
                  <a:srgbClr val="7030A0"/>
                </a:solidFill>
              </a:rPr>
              <a:t> mode, please reset Gen/MD.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16DF548C-0B2A-4170-8307-64B38459E04A}"/>
              </a:ext>
            </a:extLst>
          </p:cNvPr>
          <p:cNvSpPr/>
          <p:nvPr/>
        </p:nvSpPr>
        <p:spPr>
          <a:xfrm>
            <a:off x="531812" y="3630707"/>
            <a:ext cx="3104071" cy="3110752"/>
          </a:xfrm>
          <a:prstGeom prst="wedgeRectCallout">
            <a:avLst>
              <a:gd name="adj1" fmla="val 71531"/>
              <a:gd name="adj2" fmla="val -3540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5) Adjust CLK speed for </a:t>
            </a:r>
            <a:r>
              <a:rPr kumimoji="1" lang="en-US" altLang="ja-JP" dirty="0" err="1"/>
              <a:t>FTDIxxx</a:t>
            </a:r>
            <a:r>
              <a:rPr kumimoji="1" lang="en-US" altLang="ja-JP" dirty="0"/>
              <a:t> mode for each environment</a:t>
            </a:r>
            <a:r>
              <a:rPr kumimoji="1" lang="ja-JP" altLang="en-US" dirty="0"/>
              <a:t>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7</a:t>
            </a:r>
            <a:r>
              <a:rPr kumimoji="1" lang="ja-JP" altLang="en-US" sz="1600" dirty="0">
                <a:solidFill>
                  <a:srgbClr val="7030A0"/>
                </a:solidFill>
              </a:rPr>
              <a:t>～</a:t>
            </a:r>
            <a:r>
              <a:rPr kumimoji="1" lang="en-US" altLang="ja-JP" sz="1600" dirty="0">
                <a:solidFill>
                  <a:srgbClr val="7030A0"/>
                </a:solidFill>
              </a:rPr>
              <a:t>8% is best for normal machine</a:t>
            </a:r>
            <a:r>
              <a:rPr kumimoji="1" lang="en-US" altLang="ja-JP" sz="1600" dirty="0"/>
              <a:t>)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6) Adjust buffer size for each files.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0 is max accuracy but so heavy.</a:t>
            </a:r>
            <a:r>
              <a:rPr kumimoji="1" lang="en-US" altLang="ja-JP" sz="1600" dirty="0"/>
              <a:t>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B039CE-04C3-4F84-B670-7752FAE57578}"/>
              </a:ext>
            </a:extLst>
          </p:cNvPr>
          <p:cNvSpPr/>
          <p:nvPr/>
        </p:nvSpPr>
        <p:spPr>
          <a:xfrm>
            <a:off x="5068293" y="1672955"/>
            <a:ext cx="2944468" cy="1160795"/>
          </a:xfrm>
          <a:prstGeom prst="wedgeRectCallout">
            <a:avLst>
              <a:gd name="adj1" fmla="val 38834"/>
              <a:gd name="adj2" fmla="val 8056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2) Select interface ID</a:t>
            </a:r>
          </a:p>
          <a:p>
            <a:endParaRPr kumimoji="1" lang="en-US" altLang="ja-JP" dirty="0"/>
          </a:p>
          <a:p>
            <a:r>
              <a:rPr kumimoji="1" lang="en-US" altLang="ja-JP" sz="1600" dirty="0"/>
              <a:t>for UART: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600" dirty="0">
                <a:solidFill>
                  <a:srgbClr val="7030A0"/>
                </a:solidFill>
              </a:rPr>
              <a:t>#</a:t>
            </a:r>
            <a:r>
              <a:rPr kumimoji="1" lang="en-US" altLang="ja-JP" sz="1600" dirty="0"/>
              <a:t> </a:t>
            </a:r>
          </a:p>
          <a:p>
            <a:r>
              <a:rPr kumimoji="1" lang="en-US" altLang="ja-JP" sz="1600" dirty="0"/>
              <a:t>for FTDI2xxx: </a:t>
            </a:r>
            <a:r>
              <a:rPr kumimoji="1" lang="en-US" altLang="ja-JP" sz="1600" dirty="0">
                <a:solidFill>
                  <a:srgbClr val="7030A0"/>
                </a:solidFill>
              </a:rPr>
              <a:t>FDTI ID#</a:t>
            </a:r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Install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1427</Words>
  <Application>Microsoft Office PowerPoint</Application>
  <PresentationFormat>ワイド画面</PresentationFormat>
  <Paragraphs>247</Paragraphs>
  <Slides>20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5" baseType="lpstr">
      <vt:lpstr>游ゴシック</vt:lpstr>
      <vt:lpstr>Arial</vt:lpstr>
      <vt:lpstr>Century Gothic</vt:lpstr>
      <vt:lpstr>Wingdings 3</vt:lpstr>
      <vt:lpstr>ウィスプ</vt:lpstr>
      <vt:lpstr>MAmidiMEmo The Virtual S/W Synthesizer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VGM Sound Interface(VSIF - UART) for Genesis/SMS</vt:lpstr>
      <vt:lpstr>VGM Sound Interface(VSIF - FTDI) for Genesis</vt:lpstr>
      <vt:lpstr>VGM Sound Interface(VSIF - FTDI) for Famicom</vt:lpstr>
      <vt:lpstr>VGM Sound Interface(VSIF) Settings</vt:lpstr>
      <vt:lpstr>VGM Sound Interface(VSIF) for Famicom spec</vt:lpstr>
      <vt:lpstr>VGMPlayer</vt:lpstr>
      <vt:lpstr>Trouble Shooting for MAmi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2021-07-01T11:42:29Z</dcterms:modified>
</cp:coreProperties>
</file>