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A7A397"/>
    <a:srgbClr val="AAA899"/>
    <a:srgbClr val="050504"/>
    <a:srgbClr val="DCE1DD"/>
    <a:srgbClr val="8FD9FC"/>
    <a:srgbClr val="20FF20"/>
    <a:srgbClr val="38AA01"/>
    <a:srgbClr val="F20F34"/>
    <a:srgbClr val="E5E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3706" autoAdjust="0"/>
  </p:normalViewPr>
  <p:slideViewPr>
    <p:cSldViewPr snapToGrid="0">
      <p:cViewPr>
        <p:scale>
          <a:sx n="150" d="100"/>
          <a:sy n="150" d="100"/>
        </p:scale>
        <p:origin x="-90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jp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5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9.wdp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49018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5657C7-C7D3-4F80-BD20-75625984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3" y="3260184"/>
            <a:ext cx="2790825" cy="933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69EA8D-382C-4FF3-8272-C37603D80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7" y="1949019"/>
            <a:ext cx="422290" cy="206013"/>
          </a:xfrm>
          <a:prstGeom prst="rect">
            <a:avLst/>
          </a:prstGeom>
        </p:spPr>
      </p:pic>
      <p:pic>
        <p:nvPicPr>
          <p:cNvPr id="1028" name="Picture 4" descr="SF Atarian System">
            <a:extLst>
              <a:ext uri="{FF2B5EF4-FFF2-40B4-BE49-F238E27FC236}">
                <a16:creationId xmlns:a16="http://schemas.microsoft.com/office/drawing/2014/main" id="{1BF4E8D9-D32C-4BDE-80DA-94262A33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4" y="2009442"/>
            <a:ext cx="339715" cy="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E9AE7D1-84B8-4553-9CDB-38582159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2550741"/>
            <a:ext cx="422289" cy="2249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4CEFBF-F8B7-4B08-B3A4-2F34E25F1541}"/>
              </a:ext>
            </a:extLst>
          </p:cNvPr>
          <p:cNvSpPr txBox="1"/>
          <p:nvPr/>
        </p:nvSpPr>
        <p:spPr>
          <a:xfrm>
            <a:off x="5811533" y="1071080"/>
            <a:ext cx="1403350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ja-JP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endParaRPr lang="ja-JP" altLang="en-US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F50852-7999-4368-B326-12ED76EA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302841"/>
            <a:ext cx="64932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0DEBFB-F391-43CC-877F-0D8DF418B6C0}"/>
              </a:ext>
            </a:extLst>
          </p:cNvPr>
          <p:cNvSpPr txBox="1"/>
          <p:nvPr/>
        </p:nvSpPr>
        <p:spPr>
          <a:xfrm>
            <a:off x="5811533" y="1115530"/>
            <a:ext cx="140335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SN</a:t>
            </a:r>
            <a:endParaRPr lang="en-US" altLang="ja-JP" dirty="0">
              <a:solidFill>
                <a:srgbClr val="20FF20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76477</a:t>
            </a:r>
          </a:p>
        </p:txBody>
      </p:sp>
      <p:pic>
        <p:nvPicPr>
          <p:cNvPr id="3" name="Picture 2" descr="Space Invaders - Wikipedia">
            <a:extLst>
              <a:ext uri="{FF2B5EF4-FFF2-40B4-BE49-F238E27FC236}">
                <a16:creationId xmlns:a16="http://schemas.microsoft.com/office/drawing/2014/main" id="{E8E752C5-B2EA-4FF6-8892-269F33F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8" y="3035300"/>
            <a:ext cx="2066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2972E1-B7AB-4087-ACE5-70272048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0" y="2554488"/>
            <a:ext cx="422289" cy="233996"/>
          </a:xfrm>
          <a:prstGeom prst="rect">
            <a:avLst/>
          </a:prstGeom>
        </p:spPr>
      </p:pic>
      <p:pic>
        <p:nvPicPr>
          <p:cNvPr id="1028" name="Picture 4" descr="SPACE INVADERS｜キャラクターのひみつ">
            <a:extLst>
              <a:ext uri="{FF2B5EF4-FFF2-40B4-BE49-F238E27FC236}">
                <a16:creationId xmlns:a16="http://schemas.microsoft.com/office/drawing/2014/main" id="{E0CC62A9-1EE5-47AF-85F6-886B23882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1761861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52BB12-6563-470A-9D25-FCF38D0EA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433387"/>
            <a:ext cx="4344727" cy="2995613"/>
          </a:xfrm>
          <a:prstGeom prst="rect">
            <a:avLst/>
          </a:prstGeom>
          <a:scene3d>
            <a:camera prst="perspectiveRelaxedModerately" fov="0">
              <a:rot lat="0" lon="2400000" rev="0"/>
            </a:camera>
            <a:lightRig rig="threePt" dir="t"/>
          </a:scene3d>
          <a:sp3d z="38100"/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383FC3-F748-44E9-8AAE-6D1172B5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2" y="450481"/>
            <a:ext cx="3908869" cy="2198739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DE64C05-EB6E-41C8-BD37-B5A09647A872}"/>
              </a:ext>
            </a:extLst>
          </p:cNvPr>
          <p:cNvGrpSpPr/>
          <p:nvPr/>
        </p:nvGrpSpPr>
        <p:grpSpPr>
          <a:xfrm>
            <a:off x="5341385" y="1673958"/>
            <a:ext cx="2086424" cy="975262"/>
            <a:chOff x="5292276" y="199488"/>
            <a:chExt cx="2086424" cy="97526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B9337319-BC26-453A-9BB6-FF91AB9A74A3}"/>
                </a:ext>
              </a:extLst>
            </p:cNvPr>
            <p:cNvSpPr/>
            <p:nvPr/>
          </p:nvSpPr>
          <p:spPr>
            <a:xfrm>
              <a:off x="5292277" y="279400"/>
              <a:ext cx="2086423" cy="895350"/>
            </a:xfrm>
            <a:prstGeom prst="roundRect">
              <a:avLst/>
            </a:prstGeom>
            <a:solidFill>
              <a:srgbClr val="DCE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25A5634-3D01-48CF-B4C9-8CB8764D0FFC}"/>
                </a:ext>
              </a:extLst>
            </p:cNvPr>
            <p:cNvSpPr/>
            <p:nvPr/>
          </p:nvSpPr>
          <p:spPr>
            <a:xfrm>
              <a:off x="5292276" y="199488"/>
              <a:ext cx="2086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spc="300" dirty="0">
                  <a:latin typeface="Bahnschrift Condensed" panose="020B0502040204020203" pitchFamily="34" charset="0"/>
                </a:rPr>
                <a:t>YAMAHA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C4895D0-3785-40DE-BB4A-684DDD4756FB}"/>
                </a:ext>
              </a:extLst>
            </p:cNvPr>
            <p:cNvSpPr/>
            <p:nvPr/>
          </p:nvSpPr>
          <p:spPr>
            <a:xfrm>
              <a:off x="5353051" y="587275"/>
              <a:ext cx="1981200" cy="523581"/>
            </a:xfrm>
            <a:prstGeom prst="roundRect">
              <a:avLst/>
            </a:prstGeom>
            <a:solidFill>
              <a:srgbClr val="8FD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EC98136-1DE9-4622-A6A9-3D38787B0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02" b="90191" l="2333" r="90000">
                          <a14:foregroundMark x1="49700" y1="25341" x2="49900" y2="85286"/>
                          <a14:foregroundMark x1="50333" y1="10627" x2="50433" y2="31608"/>
                          <a14:foregroundMark x1="50367" y1="90463" x2="50100" y2="63215"/>
                          <a14:foregroundMark x1="45500" y1="12534" x2="40300" y2="11717"/>
                          <a14:foregroundMark x1="40100" y1="14441" x2="39700" y2="48501"/>
                          <a14:foregroundMark x1="40833" y1="47956" x2="45033" y2="48229"/>
                          <a14:foregroundMark x1="45033" y1="48229" x2="46067" y2="79837"/>
                          <a14:foregroundMark x1="46067" y1="79837" x2="41133" y2="88828"/>
                          <a14:foregroundMark x1="36233" y1="16621" x2="36500" y2="81471"/>
                          <a14:foregroundMark x1="20833" y1="19074" x2="20267" y2="29700"/>
                          <a14:foregroundMark x1="26667" y1="7902" x2="28633" y2="7902"/>
                          <a14:foregroundMark x1="2333" y1="19619" x2="2600" y2="326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024"/>
            <a:stretch/>
          </p:blipFill>
          <p:spPr>
            <a:xfrm>
              <a:off x="5419381" y="633445"/>
              <a:ext cx="1832212" cy="431239"/>
            </a:xfrm>
            <a:prstGeom prst="rect">
              <a:avLst/>
            </a:prstGeom>
          </p:spPr>
        </p:pic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EF834C07-9371-42E3-8D6E-CE28BE266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94" y="3428999"/>
            <a:ext cx="575782" cy="25085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EC96381-4B9A-403E-8574-09E597BDC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690255"/>
            <a:ext cx="510665" cy="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91591B-C95C-4CC8-B9CA-692ACB4391B2}"/>
              </a:ext>
            </a:extLst>
          </p:cNvPr>
          <p:cNvSpPr/>
          <p:nvPr/>
        </p:nvSpPr>
        <p:spPr>
          <a:xfrm>
            <a:off x="5341386" y="1753870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98D819-E6E5-4E93-8821-5E80D5F517D5}"/>
              </a:ext>
            </a:extLst>
          </p:cNvPr>
          <p:cNvSpPr/>
          <p:nvPr/>
        </p:nvSpPr>
        <p:spPr>
          <a:xfrm>
            <a:off x="5341385" y="1673958"/>
            <a:ext cx="2086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spc="300" dirty="0">
                <a:solidFill>
                  <a:srgbClr val="CDCDCD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E0F83A-0806-467D-BEC0-F819C601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2453">
            <a:off x="2164829" y="1242710"/>
            <a:ext cx="2924583" cy="13241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33C2B73-80C0-48ED-8211-8A89A2FDA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7"/>
          <a:stretch/>
        </p:blipFill>
        <p:spPr>
          <a:xfrm>
            <a:off x="5376310" y="2223629"/>
            <a:ext cx="2035636" cy="2179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470B49-E0D8-47C2-9614-2C67DCA7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93" y="3708400"/>
            <a:ext cx="473727" cy="23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ワイド画面</PresentationFormat>
  <Paragraphs>53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41" baseType="lpstr">
      <vt:lpstr>AR JULIAN</vt:lpstr>
      <vt:lpstr>DSEG14 Modern Mini</vt:lpstr>
      <vt:lpstr>HandelGothic BT</vt:lpstr>
      <vt:lpstr>Nintender</vt:lpstr>
      <vt:lpstr>NiseSega</vt:lpstr>
      <vt:lpstr>QuickSilver</vt:lpstr>
      <vt:lpstr>SF Atarian System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Engravers MT</vt:lpstr>
      <vt:lpstr>Kaushan Script</vt:lpstr>
      <vt:lpstr>Mission GT-R Condensed</vt:lpstr>
      <vt:lpstr>Nimbus Mono</vt:lpstr>
      <vt:lpstr>Showcard Gothic</vt:lpstr>
      <vt:lpstr>Space Invaders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2021-01-28T09:09:08Z</dcterms:created>
  <dcterms:modified xsi:type="dcterms:W3CDTF">2021-10-04T16:32:32Z</dcterms:modified>
</cp:coreProperties>
</file>