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20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3" r:id="rId16"/>
    <p:sldId id="274" r:id="rId17"/>
    <p:sldId id="27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>
        <p:scale>
          <a:sx n="300" d="100"/>
          <a:sy n="300" d="100"/>
        </p:scale>
        <p:origin x="-7224" y="-6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>
                <a:solidFill>
                  <a:srgbClr val="FF0000"/>
                </a:solidFill>
              </a:rPr>
              <a:t>Need to s</a:t>
            </a:r>
            <a:r>
              <a:rPr kumimoji="1" lang="en-US" altLang="ja-JP" sz="1100" dirty="0">
                <a:solidFill>
                  <a:srgbClr val="FF0000"/>
                </a:solidFill>
              </a:rPr>
              <a:t>upport 163,840bps(</a:t>
            </a:r>
            <a:r>
              <a:rPr lang="en-US" altLang="ja-JP" sz="1100" dirty="0"/>
              <a:t>CH340 and CP2102 may not work)</a:t>
            </a:r>
            <a:r>
              <a:rPr kumimoji="1" lang="en-US" altLang="ja-JP" sz="1100" dirty="0">
                <a:solidFill>
                  <a:srgbClr val="FF0000"/>
                </a:solidFill>
              </a:rPr>
              <a:t>, 115,200bps</a:t>
            </a:r>
            <a:r>
              <a:rPr kumimoji="1" lang="en-US" altLang="ja-JP" sz="1100" dirty="0"/>
              <a:t>.)</a:t>
            </a:r>
            <a:endParaRPr lang="en-US" altLang="ja-JP" dirty="0"/>
          </a:p>
          <a:p>
            <a:pPr lvl="2"/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10341" r="5170" b="18677"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2" t="58582" r="47913" b="23255"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468469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569F60-B612-4231-809A-EFE4B8286856}"/>
              </a:ext>
            </a:extLst>
          </p:cNvPr>
          <p:cNvSpPr txBox="1"/>
          <p:nvPr/>
        </p:nvSpPr>
        <p:spPr>
          <a:xfrm>
            <a:off x="3129146" y="6482150"/>
            <a:ext cx="1929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Pin3 - TX, Pin8 - GND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B31730C-AA65-4B85-A02D-35060D158B37}"/>
              </a:ext>
            </a:extLst>
          </p:cNvPr>
          <p:cNvSpPr txBox="1"/>
          <p:nvPr/>
        </p:nvSpPr>
        <p:spPr>
          <a:xfrm>
            <a:off x="5338017" y="6482150"/>
            <a:ext cx="1929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Pin1 - TX, Pin8 - GND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43" y="548867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1589"/>
            <a:ext cx="3819524" cy="632788"/>
          </a:xfrm>
          <a:prstGeom prst="bentConnector3">
            <a:avLst>
              <a:gd name="adj1" fmla="val -24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111589"/>
            <a:ext cx="1950243" cy="641511"/>
          </a:xfrm>
          <a:prstGeom prst="bentConnector3">
            <a:avLst>
              <a:gd name="adj1" fmla="val -18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88418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to your FLASH Cart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 name and select “VSIF SMS”  or “VSIF Genesis”.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481DCC-C69C-4094-8F11-85281F2345A8}"/>
              </a:ext>
            </a:extLst>
          </p:cNvPr>
          <p:cNvSpPr txBox="1"/>
          <p:nvPr/>
        </p:nvSpPr>
        <p:spPr>
          <a:xfrm>
            <a:off x="3045229" y="5952574"/>
            <a:ext cx="6101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600" dirty="0">
                <a:solidFill>
                  <a:srgbClr val="FF0000"/>
                </a:solidFill>
              </a:rPr>
            </a:br>
            <a:r>
              <a:rPr lang="en-US" altLang="ja-JP" sz="16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VGM Player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/>
              <a:t>VGM Player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endParaRPr lang="en-US" altLang="ja-JP" dirty="0"/>
          </a:p>
          <a:p>
            <a:pPr lvl="2"/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29424" r="5170" b="35993"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3094"/>
            <a:ext cx="1133522" cy="285750"/>
          </a:xfrm>
          <a:prstGeom prst="bentConnector3">
            <a:avLst>
              <a:gd name="adj1" fmla="val 5483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2"/>
            <a:ext cx="1060550" cy="311309"/>
          </a:xfrm>
          <a:prstGeom prst="bentConnector3">
            <a:avLst>
              <a:gd name="adj1" fmla="val 4483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2900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17115" y="5413023"/>
            <a:ext cx="0" cy="340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04" y="6080329"/>
            <a:ext cx="752144" cy="7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1160</Words>
  <Application>Microsoft Office PowerPoint</Application>
  <PresentationFormat>ワイド画面</PresentationFormat>
  <Paragraphs>187</Paragraphs>
  <Slides>18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游ゴシック</vt:lpstr>
      <vt:lpstr>Arial</vt:lpstr>
      <vt:lpstr>Century Gothic</vt:lpstr>
      <vt:lpstr>Wingdings 3</vt:lpstr>
      <vt:lpstr>ウィスプ</vt:lpstr>
      <vt:lpstr>MAmidiMEmo The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Interface(VSIF) – (1)</vt:lpstr>
      <vt:lpstr>VGM Sound Interface(VSIF) – (2)</vt:lpstr>
      <vt:lpstr>VGM Sound Interface(VSIF FTDI) for VGM Player</vt:lpstr>
      <vt:lpstr>VGMPlayer</vt:lpstr>
      <vt:lpstr>Trouble Shooting for MAmi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2021-06-13T05:13:00Z</dcterms:modified>
</cp:coreProperties>
</file>