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8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73" r:id="rId18"/>
    <p:sldId id="278" r:id="rId19"/>
    <p:sldId id="275" r:id="rId20"/>
    <p:sldId id="264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</a:t>
            </a:r>
            <a:r>
              <a:rPr lang="en-US" altLang="ja-JP"/>
              <a:t>Rev 0.5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02642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Depends on chip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34669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746082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2000</Words>
  <Application>Microsoft Office PowerPoint</Application>
  <PresentationFormat>ワイド画面</PresentationFormat>
  <Paragraphs>426</Paragraphs>
  <Slides>26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ＭＳ ゴシック</vt:lpstr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Interface(VSIF) Settings</vt:lpstr>
      <vt:lpstr>VGM Sound Interface(VSIF) for Famicom spec</vt:lpstr>
      <vt:lpstr>VGMPlayer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2021-07-23T12:56:10Z</dcterms:modified>
</cp:coreProperties>
</file>