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34"/>
  </p:notesMasterIdLst>
  <p:sldIdLst>
    <p:sldId id="256" r:id="rId2"/>
    <p:sldId id="289" r:id="rId3"/>
    <p:sldId id="262" r:id="rId4"/>
    <p:sldId id="257" r:id="rId5"/>
    <p:sldId id="258" r:id="rId6"/>
    <p:sldId id="265" r:id="rId7"/>
    <p:sldId id="267" r:id="rId8"/>
    <p:sldId id="259" r:id="rId9"/>
    <p:sldId id="268" r:id="rId10"/>
    <p:sldId id="260" r:id="rId11"/>
    <p:sldId id="263" r:id="rId12"/>
    <p:sldId id="271" r:id="rId13"/>
    <p:sldId id="270" r:id="rId14"/>
    <p:sldId id="269" r:id="rId15"/>
    <p:sldId id="272" r:id="rId16"/>
    <p:sldId id="274" r:id="rId17"/>
    <p:sldId id="277" r:id="rId18"/>
    <p:sldId id="286" r:id="rId19"/>
    <p:sldId id="273" r:id="rId20"/>
    <p:sldId id="278" r:id="rId21"/>
    <p:sldId id="275" r:id="rId22"/>
    <p:sldId id="290" r:id="rId23"/>
    <p:sldId id="264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88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7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2022/2/20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7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0.png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shop.si/en/disable-enable-driver-signature-enforcement-on-windows-10" TargetMode="External"/><Relationship Id="rId2" Type="http://schemas.openxmlformats.org/officeDocument/2006/relationships/hyperlink" Target="https://docs.microsoft.com/windows-hardware/drivers/install/the-testsigning-boot-configuration-o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</a:t>
            </a:r>
            <a:r>
              <a:rPr lang="en-US" altLang="ja-JP"/>
              <a:t>Rev 0.6.1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 MSX for AY-3-8910 and OPLL and SCC+ and OPL3. </a:t>
            </a:r>
            <a:r>
              <a:rPr kumimoji="1" lang="en-US" altLang="ja-JP" b="1" dirty="0"/>
              <a:t>NOTE: Be sure to select proper SLOT# for SCC to use SCC.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</a:t>
            </a:r>
            <a:r>
              <a:rPr lang="en-US" altLang="ja-JP"/>
              <a:t>the following to the JOYSTICK PORT 2.</a:t>
            </a:r>
            <a:endParaRPr lang="en-US" altLang="ja-JP" dirty="0"/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02920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579643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or </a:t>
            </a:r>
            <a:r>
              <a:rPr kumimoji="1" lang="en-US" altLang="ja-JP" dirty="0" err="1"/>
              <a:t>VGMPlaymsx.rom</a:t>
            </a:r>
            <a:r>
              <a:rPr kumimoji="1" lang="en-US" altLang="ja-JP" dirty="0"/>
              <a:t>/bin(for MSX) to your FLASH Cart.</a:t>
            </a:r>
          </a:p>
          <a:p>
            <a:pPr marL="457200" lvl="1" indent="0">
              <a:buNone/>
            </a:pPr>
            <a:r>
              <a:rPr lang="en-US" altLang="ja-JP" sz="1300" dirty="0"/>
              <a:t>*VGMPlay_nes_vrc6/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CM-32P(Simulation)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980434"/>
            <a:ext cx="272468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OPNA, OPZ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Check to connect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sz="1600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7</a:t>
            </a:r>
            <a:r>
              <a:rPr kumimoji="1" lang="ja-JP" altLang="en-US" sz="1600" dirty="0">
                <a:solidFill>
                  <a:srgbClr val="7030A0"/>
                </a:solidFill>
              </a:rPr>
              <a:t>～</a:t>
            </a:r>
            <a:r>
              <a:rPr kumimoji="1" lang="en-US" altLang="ja-JP" sz="1600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sz="1600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0 is max accuracy but so heavy.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068293" y="1672955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for UART: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600" dirty="0">
                <a:solidFill>
                  <a:srgbClr val="7030A0"/>
                </a:solidFill>
              </a:rPr>
              <a:t>#</a:t>
            </a:r>
            <a:r>
              <a:rPr kumimoji="1" lang="en-US" altLang="ja-JP" sz="1600" dirty="0"/>
              <a:t> </a:t>
            </a:r>
          </a:p>
          <a:p>
            <a:r>
              <a:rPr kumimoji="1" lang="en-US" altLang="ja-JP" sz="1600" dirty="0"/>
              <a:t>for FTDI2xxx: </a:t>
            </a:r>
            <a:r>
              <a:rPr kumimoji="1" lang="en-US" altLang="ja-JP" sz="1600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72A46-A9ED-47DA-85BE-53673BC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Use CMI8738(OPL) Board </a:t>
            </a:r>
            <a:r>
              <a:rPr lang="en-US" altLang="ja-JP" b="1" i="0" u="sng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*NO WARRANTY*</a:t>
            </a:r>
            <a:br>
              <a:rPr kumimoji="1" lang="en-US" altLang="ja-JP" dirty="0"/>
            </a:b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686A1-D505-4CFA-B92C-AF5EF3E0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Attach the CMI8738 Board to your PC.</a:t>
            </a:r>
            <a:r>
              <a:rPr kumimoji="1" lang="en-US" altLang="ja-JP" sz="1800" dirty="0">
                <a:solidFill>
                  <a:srgbClr val="FF0000"/>
                </a:solidFill>
              </a:rPr>
              <a:t> *Only for 64bit Windows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Driver Signature enforcement</a:t>
            </a:r>
            <a:endParaRPr lang="en-US" altLang="ja-JP" b="1" i="0" u="sng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*Uninstall and remove*</a:t>
            </a:r>
            <a:r>
              <a:rPr kumimoji="1" lang="en-US" altLang="ja-JP" dirty="0"/>
              <a:t> old CMI8738 OPL3 driver if installed. )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Install the CMI8738 OPL3 driver located in “.\CMI8738OPL3” folder.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 prop to the “Real(CMI8738)”.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Have fun!!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07F056-FF93-4396-BDC1-AFEC81D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262D8-394A-487E-94DE-460A3D85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63" y="3748811"/>
            <a:ext cx="3662745" cy="120419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A53CEA-2421-4CA9-805F-B2E82A3774A5}"/>
              </a:ext>
            </a:extLst>
          </p:cNvPr>
          <p:cNvSpPr txBox="1">
            <a:spLocks/>
          </p:cNvSpPr>
          <p:nvPr/>
        </p:nvSpPr>
        <p:spPr>
          <a:xfrm>
            <a:off x="2589212" y="4622400"/>
            <a:ext cx="8915400" cy="194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*Technical information*</a:t>
            </a:r>
            <a:br>
              <a:rPr lang="en-US" altLang="ja-JP" b="1" dirty="0"/>
            </a:br>
            <a:r>
              <a:rPr lang="en-US" altLang="ja-JP" dirty="0"/>
              <a:t>If you want to use the OPL3 of the CMI8738 directly from your app…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Use the helper DLL “CMI8738OPL3Library.dll”.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Or, direct access I/O port with admin rights.</a:t>
            </a:r>
            <a:br>
              <a:rPr lang="en-US" altLang="ja-JP" dirty="0"/>
            </a:br>
            <a:r>
              <a:rPr lang="en-US" altLang="ja-JP" dirty="0" err="1"/>
              <a:t>eg</a:t>
            </a:r>
            <a:r>
              <a:rPr lang="en-US" altLang="ja-JP" dirty="0"/>
              <a:t>) DF00H+50H is the OPL3(CMI8738) port.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DEBF7F0-6D6B-4B04-926C-A03F9632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23" y="5684757"/>
            <a:ext cx="15774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76087"/>
              </p:ext>
            </p:extLst>
          </p:nvPr>
        </p:nvGraphicFramePr>
        <p:xfrm>
          <a:off x="2032000" y="2225333"/>
          <a:ext cx="947261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5906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26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17691"/>
              </p:ext>
            </p:extLst>
          </p:nvPr>
        </p:nvGraphicFramePr>
        <p:xfrm>
          <a:off x="2032000" y="2225333"/>
          <a:ext cx="9472612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8336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27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23580"/>
              </p:ext>
            </p:extLst>
          </p:nvPr>
        </p:nvGraphicFramePr>
        <p:xfrm>
          <a:off x="2032000" y="2225333"/>
          <a:ext cx="947261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28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8838"/>
              </p:ext>
            </p:extLst>
          </p:nvPr>
        </p:nvGraphicFramePr>
        <p:xfrm>
          <a:off x="2032000" y="2225333"/>
          <a:ext cx="94726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0-</a:t>
                      </a:r>
                      <a:r>
                        <a:rPr kumimoji="1" lang="en-US" altLang="ja-JP" b="1" dirty="0"/>
                        <a:t>2</a:t>
                      </a:r>
                      <a:r>
                        <a:rPr kumimoji="1" lang="en-US" altLang="ja-JP" dirty="0"/>
                        <a:t>-127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b="0" dirty="0"/>
                        <a:t>-127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29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30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MSX(FTDI)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YM2413, SCC-I, 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YMF262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b="1" dirty="0"/>
              <a:t>0</a:t>
            </a:r>
            <a:r>
              <a:rPr kumimoji="1" lang="en-US" altLang="ja-JP" dirty="0"/>
              <a:t>		AY-3-8910: Write value to address</a:t>
            </a:r>
          </a:p>
          <a:p>
            <a:pPr lvl="1"/>
            <a:r>
              <a:rPr kumimoji="1" lang="en-US" altLang="ja-JP" b="1" dirty="0"/>
              <a:t>1,2</a:t>
            </a:r>
            <a:r>
              <a:rPr kumimoji="1" lang="en-US" altLang="ja-JP" dirty="0"/>
              <a:t>	YM2413: </a:t>
            </a:r>
            <a:r>
              <a:rPr kumimoji="1" lang="en-US" altLang="ja-JP" b="1" dirty="0"/>
              <a:t>1</a:t>
            </a:r>
            <a:r>
              <a:rPr kumimoji="1" lang="en-US" altLang="ja-JP" dirty="0"/>
              <a:t> is write value to address, </a:t>
            </a:r>
            <a:r>
              <a:rPr kumimoji="1" lang="en-US" altLang="ja-JP" b="1" dirty="0"/>
              <a:t>2</a:t>
            </a:r>
            <a:r>
              <a:rPr kumimoji="1" lang="en-US" altLang="ja-JP" dirty="0"/>
              <a:t> is set OPLL cartridge slot number</a:t>
            </a:r>
          </a:p>
          <a:p>
            <a:pPr lvl="1"/>
            <a:r>
              <a:rPr lang="en-US" altLang="ja-JP" b="1" dirty="0"/>
              <a:t>3</a:t>
            </a:r>
            <a:r>
              <a:rPr lang="ja-JP" altLang="en-US" b="1" dirty="0"/>
              <a:t>～</a:t>
            </a:r>
            <a:r>
              <a:rPr lang="en-US" altLang="ja-JP" b="1" dirty="0"/>
              <a:t>9</a:t>
            </a:r>
            <a:r>
              <a:rPr lang="en-US" altLang="ja-JP" dirty="0"/>
              <a:t>	SCC-I: </a:t>
            </a:r>
            <a:r>
              <a:rPr lang="en-US" altLang="ja-JP" i="1" dirty="0"/>
              <a:t>(in preparation)</a:t>
            </a:r>
          </a:p>
          <a:p>
            <a:pPr lvl="1"/>
            <a:r>
              <a:rPr kumimoji="1" lang="en-US" altLang="ja-JP" b="1" dirty="0"/>
              <a:t>10</a:t>
            </a:r>
            <a:r>
              <a:rPr kumimoji="1" lang="ja-JP" altLang="en-US" b="1" dirty="0"/>
              <a:t>～</a:t>
            </a:r>
            <a:r>
              <a:rPr kumimoji="1" lang="en-US" altLang="ja-JP" b="1" dirty="0"/>
              <a:t>11</a:t>
            </a:r>
            <a:r>
              <a:rPr kumimoji="1" lang="en-US" altLang="ja-JP" dirty="0"/>
              <a:t>	YMF262: </a:t>
            </a:r>
            <a:r>
              <a:rPr kumimoji="1" lang="en-US" altLang="ja-JP" b="1" dirty="0"/>
              <a:t>10</a:t>
            </a:r>
            <a:r>
              <a:rPr kumimoji="1" lang="en-US" altLang="ja-JP" dirty="0"/>
              <a:t> is write value to address of port L , </a:t>
            </a:r>
            <a:r>
              <a:rPr kumimoji="1" lang="en-US" altLang="ja-JP" b="1" dirty="0"/>
              <a:t>11</a:t>
            </a:r>
            <a:r>
              <a:rPr kumimoji="1" lang="en-US" altLang="ja-JP" dirty="0"/>
              <a:t> is Write value to address of port H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Address(Hi)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Address(Lo)</a:t>
            </a:r>
            <a:endParaRPr kumimoji="1" lang="ja-JP" altLang="en-US" sz="1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682625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Value(Lo)</a:t>
            </a:r>
            <a:endParaRPr kumimoji="1" lang="ja-JP" altLang="en-US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Value(Hi)</a:t>
            </a:r>
            <a:endParaRPr kumimoji="1" lang="ja-JP" altLang="en-US" sz="1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101854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Type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7274718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9117012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10694986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2658</Words>
  <Application>Microsoft Office PowerPoint</Application>
  <PresentationFormat>ワイド画面</PresentationFormat>
  <Paragraphs>550</Paragraphs>
  <Slides>32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40" baseType="lpstr">
      <vt:lpstr>ＭＳ ゴシック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</vt:lpstr>
      <vt:lpstr>VGM Sound Interface(VSIF) Settings</vt:lpstr>
      <vt:lpstr>VGM Sound Interface(VSIF) for Famicom spec</vt:lpstr>
      <vt:lpstr>VGMPlayer</vt:lpstr>
      <vt:lpstr>Use CMI8738(OPL) Board *NO WARRANTY* 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  <vt:lpstr>VSIF – Generic (UART 115K), SMS(UART 115K)  SPECIFICATION for AY-3-8910, YM2413</vt:lpstr>
      <vt:lpstr>VSIF – MSX(FTDI) SPECIFICATION for AY-3-8910, YM2413, SCC-I, YMF262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2022-02-20T01:41:26Z</dcterms:modified>
</cp:coreProperties>
</file>