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6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V4.3.0.0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DD1A2E0-7216-A762-4AE0-CFCAD963A83A}"/>
              </a:ext>
            </a:extLst>
          </p:cNvPr>
          <p:cNvSpPr/>
          <p:nvPr/>
        </p:nvSpPr>
        <p:spPr>
          <a:xfrm>
            <a:off x="8468436" y="5973782"/>
            <a:ext cx="1061373" cy="830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81594D-7231-EAF3-1479-1343656D9716}"/>
              </a:ext>
            </a:extLst>
          </p:cNvPr>
          <p:cNvSpPr/>
          <p:nvPr/>
        </p:nvSpPr>
        <p:spPr>
          <a:xfrm>
            <a:off x="8809630" y="5983463"/>
            <a:ext cx="873034" cy="821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8AF3AD2-DA31-E7A0-5031-F17FB9C6F806}"/>
              </a:ext>
            </a:extLst>
          </p:cNvPr>
          <p:cNvSpPr/>
          <p:nvPr/>
        </p:nvSpPr>
        <p:spPr>
          <a:xfrm>
            <a:off x="8721955" y="6056052"/>
            <a:ext cx="807854" cy="748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 MSX for AY-3-8910 and OPLL and SCC+ and OPL3. </a:t>
            </a:r>
            <a:r>
              <a:rPr kumimoji="1" lang="en-US" altLang="ja-JP" b="1" dirty="0"/>
              <a:t>NOTE: Be sure to select proper SLOT# for SCC to use SCC.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18F38B-941B-9710-5159-5FB32B1B720A}"/>
              </a:ext>
            </a:extLst>
          </p:cNvPr>
          <p:cNvSpPr/>
          <p:nvPr/>
        </p:nvSpPr>
        <p:spPr>
          <a:xfrm>
            <a:off x="8721955" y="5984562"/>
            <a:ext cx="807854" cy="8202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We recommend to use ARMSID with ADSR bud fixing.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/>
              <a:t>C64</a:t>
            </a:r>
            <a:endParaRPr kumimoji="1" lang="en-US" altLang="ja-JP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2998</Words>
  <Application>Microsoft Office PowerPoint</Application>
  <PresentationFormat>ワイド画面</PresentationFormat>
  <Paragraphs>628</Paragraphs>
  <Slides>34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2" baseType="lpstr">
      <vt:lpstr>ＭＳ ゴシック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  <vt:lpstr>VSIF – C64(FTDI) SPECIFICATION for SID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2022-09-01T10:08:43Z</dcterms:modified>
</cp:coreProperties>
</file>