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9" autoAdjust="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8725-9FE8-4F11-8B4E-BDBA46C9E997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C3661-5D67-4D34-96EA-94BB661279F9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3661-5D67-4D34-96EA-94BB661279F9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BB90-FA92-483D-828B-366B53BA2FAA}" type="datetimeFigureOut">
              <a:rPr lang="pt-PT" smtClean="0"/>
              <a:t>18-03-2010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5873-0CFA-4FFF-AA99-A259008FFE1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4143371" y="1076910"/>
            <a:ext cx="2357455" cy="1477328"/>
            <a:chOff x="5429255" y="951540"/>
            <a:chExt cx="2214579" cy="1477328"/>
          </a:xfrm>
        </p:grpSpPr>
        <p:sp>
          <p:nvSpPr>
            <p:cNvPr id="48" name="CaixaDeTexto 47"/>
            <p:cNvSpPr txBox="1"/>
            <p:nvPr/>
          </p:nvSpPr>
          <p:spPr>
            <a:xfrm>
              <a:off x="5429255" y="951540"/>
              <a:ext cx="2214578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Contrato/Mercadoria</a:t>
              </a:r>
            </a:p>
            <a:p>
              <a:r>
                <a:rPr lang="pt-PT" u="sng" dirty="0" err="1" smtClean="0"/>
                <a:t>#Contrato</a:t>
              </a:r>
              <a:endParaRPr lang="pt-PT" u="sng" dirty="0" smtClean="0"/>
            </a:p>
            <a:p>
              <a:r>
                <a:rPr lang="pt-PT" u="sng" dirty="0" err="1" smtClean="0"/>
                <a:t>#Mercadoria</a:t>
              </a:r>
              <a:endParaRPr lang="pt-PT" u="sng" dirty="0" smtClean="0"/>
            </a:p>
            <a:p>
              <a:r>
                <a:rPr lang="pt-PT" dirty="0" smtClean="0"/>
                <a:t>Preço unitário</a:t>
              </a:r>
            </a:p>
            <a:p>
              <a:r>
                <a:rPr lang="pt-PT" dirty="0" smtClean="0"/>
                <a:t>Quantidade</a:t>
              </a:r>
            </a:p>
          </p:txBody>
        </p:sp>
        <p:cxnSp>
          <p:nvCxnSpPr>
            <p:cNvPr id="49" name="Conexão recta 48"/>
            <p:cNvCxnSpPr/>
            <p:nvPr/>
          </p:nvCxnSpPr>
          <p:spPr>
            <a:xfrm>
              <a:off x="5429256" y="1285860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357158" y="714356"/>
            <a:ext cx="2888580" cy="2031325"/>
            <a:chOff x="1142976" y="960294"/>
            <a:chExt cx="2214578" cy="2031325"/>
          </a:xfrm>
        </p:grpSpPr>
        <p:sp>
          <p:nvSpPr>
            <p:cNvPr id="4" name="CaixaDeTexto 3"/>
            <p:cNvSpPr txBox="1"/>
            <p:nvPr/>
          </p:nvSpPr>
          <p:spPr>
            <a:xfrm>
              <a:off x="1142976" y="960294"/>
              <a:ext cx="2214578" cy="2031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Contrato</a:t>
              </a:r>
            </a:p>
            <a:p>
              <a:r>
                <a:rPr lang="pt-PT" u="sng" dirty="0" err="1" smtClean="0"/>
                <a:t>#Contrato</a:t>
              </a:r>
              <a:endParaRPr lang="pt-PT" u="sng" dirty="0" smtClean="0"/>
            </a:p>
            <a:p>
              <a:r>
                <a:rPr lang="pt-PT" u="sng" dirty="0" err="1" smtClean="0"/>
                <a:t>#Fornecedor</a:t>
              </a:r>
              <a:endParaRPr lang="pt-PT" u="sng" dirty="0" smtClean="0"/>
            </a:p>
            <a:p>
              <a:r>
                <a:rPr lang="pt-PT" dirty="0" smtClean="0"/>
                <a:t>Data de Assinatura</a:t>
              </a:r>
            </a:p>
            <a:p>
              <a:r>
                <a:rPr lang="pt-PT" dirty="0" smtClean="0"/>
                <a:t>Prazo de Validade</a:t>
              </a:r>
            </a:p>
            <a:p>
              <a:r>
                <a:rPr lang="pt-PT" dirty="0" smtClean="0"/>
                <a:t>Moeda</a:t>
              </a:r>
            </a:p>
            <a:p>
              <a:r>
                <a:rPr lang="pt-PT" dirty="0" smtClean="0"/>
                <a:t>Valor</a:t>
              </a:r>
            </a:p>
          </p:txBody>
        </p:sp>
        <p:cxnSp>
          <p:nvCxnSpPr>
            <p:cNvPr id="10" name="Conexão recta 9"/>
            <p:cNvCxnSpPr/>
            <p:nvPr/>
          </p:nvCxnSpPr>
          <p:spPr>
            <a:xfrm>
              <a:off x="1142976" y="1285860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7218312" y="1022978"/>
            <a:ext cx="1711406" cy="923330"/>
            <a:chOff x="5429256" y="951540"/>
            <a:chExt cx="2214578" cy="923330"/>
          </a:xfrm>
        </p:grpSpPr>
        <p:sp>
          <p:nvSpPr>
            <p:cNvPr id="7" name="CaixaDeTexto 6"/>
            <p:cNvSpPr txBox="1"/>
            <p:nvPr/>
          </p:nvSpPr>
          <p:spPr>
            <a:xfrm>
              <a:off x="5429256" y="951540"/>
              <a:ext cx="2214578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Mercadoria</a:t>
              </a:r>
            </a:p>
            <a:p>
              <a:r>
                <a:rPr lang="pt-PT" u="sng" dirty="0" err="1" smtClean="0"/>
                <a:t>#Mercadoria</a:t>
              </a:r>
              <a:endParaRPr lang="pt-PT" u="sng" dirty="0" smtClean="0"/>
            </a:p>
            <a:p>
              <a:r>
                <a:rPr lang="pt-PT" u="sng" dirty="0" smtClean="0"/>
                <a:t>Nome</a:t>
              </a:r>
            </a:p>
          </p:txBody>
        </p:sp>
        <p:cxnSp>
          <p:nvCxnSpPr>
            <p:cNvPr id="11" name="Conexão recta 10"/>
            <p:cNvCxnSpPr/>
            <p:nvPr/>
          </p:nvCxnSpPr>
          <p:spPr>
            <a:xfrm>
              <a:off x="5429256" y="1285860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57158" y="4032128"/>
            <a:ext cx="2888580" cy="1754326"/>
            <a:chOff x="1142976" y="4000504"/>
            <a:chExt cx="2214578" cy="1754326"/>
          </a:xfrm>
        </p:grpSpPr>
        <p:sp>
          <p:nvSpPr>
            <p:cNvPr id="5" name="CaixaDeTexto 4"/>
            <p:cNvSpPr txBox="1"/>
            <p:nvPr/>
          </p:nvSpPr>
          <p:spPr>
            <a:xfrm>
              <a:off x="1142976" y="4000504"/>
              <a:ext cx="2214578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Fornecedor</a:t>
              </a:r>
            </a:p>
            <a:p>
              <a:r>
                <a:rPr lang="pt-PT" u="sng" dirty="0" err="1" smtClean="0"/>
                <a:t>#Fornecedor</a:t>
              </a:r>
              <a:endParaRPr lang="pt-PT" u="sng" dirty="0" smtClean="0"/>
            </a:p>
            <a:p>
              <a:r>
                <a:rPr lang="pt-PT" dirty="0" smtClean="0"/>
                <a:t>Nome</a:t>
              </a:r>
            </a:p>
            <a:p>
              <a:r>
                <a:rPr lang="pt-PT" dirty="0" smtClean="0"/>
                <a:t>Endereço</a:t>
              </a:r>
            </a:p>
            <a:p>
              <a:r>
                <a:rPr lang="pt-PT" dirty="0" smtClean="0"/>
                <a:t>Telefone</a:t>
              </a:r>
            </a:p>
            <a:p>
              <a:r>
                <a:rPr lang="pt-PT" dirty="0" smtClean="0"/>
                <a:t>Fax</a:t>
              </a:r>
            </a:p>
          </p:txBody>
        </p:sp>
        <p:cxnSp>
          <p:nvCxnSpPr>
            <p:cNvPr id="12" name="Conexão recta 11"/>
            <p:cNvCxnSpPr/>
            <p:nvPr/>
          </p:nvCxnSpPr>
          <p:spPr>
            <a:xfrm>
              <a:off x="1142976" y="4357694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1848038" y="2746244"/>
            <a:ext cx="2071" cy="1285884"/>
            <a:chOff x="2285984" y="2714620"/>
            <a:chExt cx="1588" cy="1285884"/>
          </a:xfrm>
        </p:grpSpPr>
        <p:cxnSp>
          <p:nvCxnSpPr>
            <p:cNvPr id="17" name="Conexão em ângulos rectos 16"/>
            <p:cNvCxnSpPr/>
            <p:nvPr/>
          </p:nvCxnSpPr>
          <p:spPr>
            <a:xfrm rot="5400000">
              <a:off x="1643836" y="3356768"/>
              <a:ext cx="1285884" cy="1588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em ângulos rectos 18"/>
            <p:cNvCxnSpPr/>
            <p:nvPr/>
          </p:nvCxnSpPr>
          <p:spPr>
            <a:xfrm rot="5400000" flipH="1" flipV="1">
              <a:off x="1786712" y="3285330"/>
              <a:ext cx="1000132" cy="158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6041138" y="4523440"/>
            <a:ext cx="2888580" cy="923330"/>
            <a:chOff x="1142976" y="4000504"/>
            <a:chExt cx="2214578" cy="923330"/>
          </a:xfrm>
        </p:grpSpPr>
        <p:sp>
          <p:nvSpPr>
            <p:cNvPr id="42" name="CaixaDeTexto 41"/>
            <p:cNvSpPr txBox="1"/>
            <p:nvPr/>
          </p:nvSpPr>
          <p:spPr>
            <a:xfrm>
              <a:off x="1142976" y="4000504"/>
              <a:ext cx="2214578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Transporte</a:t>
              </a:r>
            </a:p>
            <a:p>
              <a:r>
                <a:rPr lang="pt-PT" u="sng" dirty="0" err="1" smtClean="0"/>
                <a:t>#Transporte</a:t>
              </a:r>
              <a:endParaRPr lang="pt-PT" u="sng" dirty="0" smtClean="0"/>
            </a:p>
            <a:p>
              <a:r>
                <a:rPr lang="pt-PT" dirty="0" smtClean="0"/>
                <a:t>Tipo</a:t>
              </a:r>
            </a:p>
          </p:txBody>
        </p:sp>
        <p:cxnSp>
          <p:nvCxnSpPr>
            <p:cNvPr id="43" name="Conexão recta 42"/>
            <p:cNvCxnSpPr/>
            <p:nvPr/>
          </p:nvCxnSpPr>
          <p:spPr>
            <a:xfrm>
              <a:off x="1142976" y="4357694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7572396" y="1928802"/>
            <a:ext cx="2071" cy="2592000"/>
            <a:chOff x="2285984" y="2714620"/>
            <a:chExt cx="1588" cy="1285884"/>
          </a:xfrm>
        </p:grpSpPr>
        <p:cxnSp>
          <p:nvCxnSpPr>
            <p:cNvPr id="45" name="Conexão em ângulos rectos 44"/>
            <p:cNvCxnSpPr/>
            <p:nvPr/>
          </p:nvCxnSpPr>
          <p:spPr>
            <a:xfrm rot="5400000">
              <a:off x="1643836" y="3356768"/>
              <a:ext cx="1285884" cy="1588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em ângulos rectos 45"/>
            <p:cNvCxnSpPr/>
            <p:nvPr/>
          </p:nvCxnSpPr>
          <p:spPr>
            <a:xfrm rot="5400000" flipH="1" flipV="1">
              <a:off x="1786712" y="3285330"/>
              <a:ext cx="1000132" cy="158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xão recta unidireccional 51"/>
          <p:cNvCxnSpPr>
            <a:stCxn id="4" idx="3"/>
            <a:endCxn id="48" idx="1"/>
          </p:cNvCxnSpPr>
          <p:nvPr/>
        </p:nvCxnSpPr>
        <p:spPr>
          <a:xfrm>
            <a:off x="3245738" y="1730019"/>
            <a:ext cx="897633" cy="8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cta unidireccional 53"/>
          <p:cNvCxnSpPr>
            <a:stCxn id="7" idx="1"/>
            <a:endCxn id="48" idx="3"/>
          </p:cNvCxnSpPr>
          <p:nvPr/>
        </p:nvCxnSpPr>
        <p:spPr>
          <a:xfrm rot="10800000" flipV="1">
            <a:off x="6500826" y="1484642"/>
            <a:ext cx="717487" cy="33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3571868" y="2786058"/>
            <a:ext cx="2357455" cy="1477328"/>
            <a:chOff x="5429255" y="951540"/>
            <a:chExt cx="2214579" cy="1477328"/>
          </a:xfrm>
        </p:grpSpPr>
        <p:sp>
          <p:nvSpPr>
            <p:cNvPr id="56" name="CaixaDeTexto 55"/>
            <p:cNvSpPr txBox="1"/>
            <p:nvPr/>
          </p:nvSpPr>
          <p:spPr>
            <a:xfrm>
              <a:off x="5429255" y="951540"/>
              <a:ext cx="2214578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PT" b="1" dirty="0" smtClean="0"/>
                <a:t>Contrato/Transporte</a:t>
              </a:r>
            </a:p>
            <a:p>
              <a:r>
                <a:rPr lang="pt-PT" u="sng" dirty="0" err="1" smtClean="0"/>
                <a:t>#Transporte</a:t>
              </a:r>
              <a:endParaRPr lang="pt-PT" u="sng" dirty="0" smtClean="0"/>
            </a:p>
            <a:p>
              <a:r>
                <a:rPr lang="pt-PT" u="sng" dirty="0" err="1" smtClean="0"/>
                <a:t>#Contrato</a:t>
              </a:r>
              <a:endParaRPr lang="pt-PT" u="sng" dirty="0" smtClean="0"/>
            </a:p>
            <a:p>
              <a:r>
                <a:rPr lang="pt-PT" dirty="0" smtClean="0"/>
                <a:t>Data de Partida</a:t>
              </a:r>
            </a:p>
            <a:p>
              <a:r>
                <a:rPr lang="pt-PT" dirty="0" smtClean="0"/>
                <a:t>Data de Chegada</a:t>
              </a:r>
            </a:p>
          </p:txBody>
        </p:sp>
        <p:cxnSp>
          <p:nvCxnSpPr>
            <p:cNvPr id="57" name="Conexão recta 56"/>
            <p:cNvCxnSpPr/>
            <p:nvPr/>
          </p:nvCxnSpPr>
          <p:spPr>
            <a:xfrm>
              <a:off x="5429256" y="1285860"/>
              <a:ext cx="22145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xão recta unidireccional 58"/>
          <p:cNvCxnSpPr>
            <a:stCxn id="42" idx="1"/>
            <a:endCxn id="56" idx="2"/>
          </p:cNvCxnSpPr>
          <p:nvPr/>
        </p:nvCxnSpPr>
        <p:spPr>
          <a:xfrm rot="10800000">
            <a:off x="4750596" y="4263387"/>
            <a:ext cx="1290543" cy="72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cta unidireccional 64"/>
          <p:cNvCxnSpPr>
            <a:endCxn id="56" idx="1"/>
          </p:cNvCxnSpPr>
          <p:nvPr/>
        </p:nvCxnSpPr>
        <p:spPr>
          <a:xfrm>
            <a:off x="2571736" y="2714620"/>
            <a:ext cx="1000132" cy="810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</Words>
  <Application>Microsoft Office PowerPoint</Application>
  <PresentationFormat>Apresentação no Ecrã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Elisiario</dc:creator>
  <cp:lastModifiedBy>Elisiario</cp:lastModifiedBy>
  <cp:revision>7</cp:revision>
  <dcterms:created xsi:type="dcterms:W3CDTF">2010-03-18T14:50:35Z</dcterms:created>
  <dcterms:modified xsi:type="dcterms:W3CDTF">2010-03-18T15:51:45Z</dcterms:modified>
</cp:coreProperties>
</file>