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7" r:id="rId5"/>
    <p:sldMasterId id="214748372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5143500" cx="9144000"/>
  <p:notesSz cx="6858000" cy="9144000"/>
  <p:embeddedFontLst>
    <p:embeddedFont>
      <p:font typeface="Hammersmith One"/>
      <p:regular r:id="rId38"/>
    </p:embeddedFont>
    <p:embeddedFont>
      <p:font typeface="Montserrat SemiBold"/>
      <p:regular r:id="rId39"/>
      <p:bold r:id="rId40"/>
      <p:italic r:id="rId41"/>
      <p:boldItalic r:id="rId42"/>
    </p:embeddedFont>
    <p:embeddedFont>
      <p:font typeface="Hind Vadodara"/>
      <p:regular r:id="rId43"/>
      <p:bold r:id="rId44"/>
    </p:embeddedFont>
    <p:embeddedFont>
      <p:font typeface="Hind Vadodara Light"/>
      <p:regular r:id="rId45"/>
      <p:bold r:id="rId46"/>
    </p:embeddedFont>
    <p:embeddedFont>
      <p:font typeface="Teko Light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91B413-3151-4FEC-8E9D-C90493511B3D}">
  <a:tblStyle styleId="{2C91B413-3151-4FEC-8E9D-C90493511B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SemiBold-bold.fntdata"/><Relationship Id="rId42" Type="http://schemas.openxmlformats.org/officeDocument/2006/relationships/font" Target="fonts/MontserratSemiBold-boldItalic.fntdata"/><Relationship Id="rId41" Type="http://schemas.openxmlformats.org/officeDocument/2006/relationships/font" Target="fonts/MontserratSemiBold-italic.fntdata"/><Relationship Id="rId44" Type="http://schemas.openxmlformats.org/officeDocument/2006/relationships/font" Target="fonts/HindVadodara-bold.fntdata"/><Relationship Id="rId43" Type="http://schemas.openxmlformats.org/officeDocument/2006/relationships/font" Target="fonts/HindVadodara-regular.fntdata"/><Relationship Id="rId46" Type="http://schemas.openxmlformats.org/officeDocument/2006/relationships/font" Target="fonts/HindVadodaraLight-bold.fntdata"/><Relationship Id="rId45" Type="http://schemas.openxmlformats.org/officeDocument/2006/relationships/font" Target="fonts/HindVadodara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TekoLight-bold.fntdata"/><Relationship Id="rId47" Type="http://schemas.openxmlformats.org/officeDocument/2006/relationships/font" Target="fonts/TekoLight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font" Target="fonts/MontserratSemiBold-regular.fntdata"/><Relationship Id="rId38" Type="http://schemas.openxmlformats.org/officeDocument/2006/relationships/font" Target="fonts/HammersmithOne-regular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10be6fa5f61_8_13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8" name="Google Shape;1848;g10be6fa5f61_8_1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10d36c362c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10d36c362c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10d36c362c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10d36c362c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10d36c362c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10d36c362c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10d36c362cc_1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10d36c362cc_1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g10d36c362c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3" name="Google Shape;1943;g10d36c362c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10d36c362c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10d36c362c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g10d36c362cc_1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6" name="Google Shape;1956;g10d36c362cc_1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g10be6fa5f61_8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3" name="Google Shape;1963;g10be6fa5f61_8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10d36c362c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10d36c362c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10d15d56b5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10d15d56b5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10be6fa5f61_8_1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4" name="Google Shape;1854;g10be6fa5f61_8_1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g10d36c362c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7" name="Google Shape;1997;g10d36c362c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10d36c362c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7" name="Google Shape;2007;g10d36c362c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10d36c362cc_1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8" name="Google Shape;2018;g10d36c362cc_1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0d36c362c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10d36c362c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10d51acb56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10d51acb56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10d36c362cc_1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10d36c362cc_1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R^2 square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10be6fa5f61_8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10be6fa5f61_8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10d36c362cc_1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3" name="Google Shape;2063;g10d36c362cc_1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g10d36c362cc_1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8" name="Google Shape;2068;g10d36c362cc_1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10d36c362c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10d36c362c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10be6fa5f61_8_1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10be6fa5f61_8_1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g10be6fa5f61_8_2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0" name="Google Shape;2080;g10be6fa5f61_8_2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g10d15d56b50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8" name="Google Shape;1878;g10d15d56b50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10d36c362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10d36c362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10d15d56b50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Google Shape;1896;g10d15d56b50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10d36c362c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10d36c362c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10be6fa5f61_8_1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10be6fa5f61_8_1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10be6fa5f61_8_1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10be6fa5f61_8_1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slide" Target="/ppt/slides/slide17.xml"/><Relationship Id="rId3" Type="http://schemas.openxmlformats.org/officeDocument/2006/relationships/slide" Target="/ppt/slides/slide17.xml"/><Relationship Id="rId4" Type="http://schemas.openxmlformats.org/officeDocument/2006/relationships/slide" Target="/ppt/slides/slide26.xml"/><Relationship Id="rId5" Type="http://schemas.openxmlformats.org/officeDocument/2006/relationships/slide" Target="/ppt/slides/slide26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7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233675" y="-730075"/>
            <a:ext cx="3030078" cy="3486687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 rot="2540379">
            <a:off x="-721411" y="3502530"/>
            <a:ext cx="2268525" cy="1945325"/>
          </a:xfrm>
          <a:custGeom>
            <a:rect b="b" l="l" r="r" t="t"/>
            <a:pathLst>
              <a:path extrusionOk="0" h="34326" w="40029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13">
            <a:hlinkClick/>
          </p:cNvPr>
          <p:cNvSpPr txBox="1"/>
          <p:nvPr>
            <p:ph idx="3" type="subTitle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57" name="Google Shape;57;p13">
            <a:hlinkClick/>
          </p:cNvPr>
          <p:cNvSpPr txBox="1"/>
          <p:nvPr>
            <p:ph idx="4" type="subTitle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58" name="Google Shape;58;p13">
            <a:hlinkClick/>
          </p:cNvPr>
          <p:cNvSpPr txBox="1"/>
          <p:nvPr>
            <p:ph idx="5" type="subTitle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59" name="Google Shape;59;p13">
            <a:hlinkClick/>
          </p:cNvPr>
          <p:cNvSpPr txBox="1"/>
          <p:nvPr>
            <p:ph idx="6" type="subTitle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7" type="subTitle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8" type="subTitle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>
            <a:hlinkClick/>
          </p:cNvPr>
          <p:cNvSpPr txBox="1"/>
          <p:nvPr>
            <p:ph hasCustomPrompt="1" idx="9" type="title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3" name="Google Shape;63;p13">
            <a:hlinkClick/>
          </p:cNvPr>
          <p:cNvSpPr txBox="1"/>
          <p:nvPr>
            <p:ph hasCustomPrompt="1" idx="13" type="title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4" name="Google Shape;64;p13">
            <a:hlinkClick/>
          </p:cNvPr>
          <p:cNvSpPr txBox="1"/>
          <p:nvPr>
            <p:ph hasCustomPrompt="1" idx="14" type="title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5" name="Google Shape;65;p13">
            <a:hlinkClick/>
          </p:cNvPr>
          <p:cNvSpPr txBox="1"/>
          <p:nvPr>
            <p:ph hasCustomPrompt="1" idx="15" type="title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16" type="subTitle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>
            <a:hlinkClick/>
          </p:cNvPr>
          <p:cNvSpPr txBox="1"/>
          <p:nvPr>
            <p:ph idx="17" type="subTitle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68" name="Google Shape;68;p13">
            <a:hlinkClick/>
          </p:cNvPr>
          <p:cNvSpPr txBox="1"/>
          <p:nvPr>
            <p:ph idx="18" type="subTitle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19" type="subTitle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>
            <a:hlinkClick/>
          </p:cNvPr>
          <p:cNvSpPr txBox="1"/>
          <p:nvPr>
            <p:ph hasCustomPrompt="1" idx="20" type="title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71" name="Google Shape;71;p13">
            <a:hlinkClick/>
          </p:cNvPr>
          <p:cNvSpPr txBox="1"/>
          <p:nvPr>
            <p:ph hasCustomPrompt="1" idx="21" type="title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式標題與說明 1">
  <p:cSld name="SECTION_TITLE_AND_DESCRIPTION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763275" y="799200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6926300" y="-86950"/>
            <a:ext cx="4030804" cy="5999550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112700" y="3113038"/>
            <a:ext cx="1938817" cy="3305577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24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1" name="Google Shape;81;p15"/>
          <p:cNvSpPr/>
          <p:nvPr/>
        </p:nvSpPr>
        <p:spPr>
          <a:xfrm>
            <a:off x="-598400" y="3985675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rot="7619243">
            <a:off x="7150868" y="2766901"/>
            <a:ext cx="3210914" cy="319760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15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84" name="Google Shape;84;p15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32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 rot="-1690000">
            <a:off x="4770052" y="3432202"/>
            <a:ext cx="4311133" cy="2652327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 rot="-8976185">
            <a:off x="-892229" y="695729"/>
            <a:ext cx="3210901" cy="3197587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16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121" name="Google Shape;121;p16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6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5" name="Google Shape;155;p16"/>
          <p:cNvSpPr txBox="1"/>
          <p:nvPr>
            <p:ph idx="1" type="subTitle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32_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/>
          <p:nvPr/>
        </p:nvSpPr>
        <p:spPr>
          <a:xfrm rot="672094">
            <a:off x="-3534661" y="414138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8264550" y="465501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0" name="Google Shape;160;p17"/>
          <p:cNvSpPr txBox="1"/>
          <p:nvPr>
            <p:ph idx="1" type="subTitle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 1">
  <p:cSld name="SECTION_HEADER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18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164" name="Google Shape;164;p18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8"/>
          <p:cNvSpPr/>
          <p:nvPr/>
        </p:nvSpPr>
        <p:spPr>
          <a:xfrm rot="8100000">
            <a:off x="402124" y="-93526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641525" y="2945026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0" name="Google Shape;200;p18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/>
          <p:nvPr/>
        </p:nvSpPr>
        <p:spPr>
          <a:xfrm flipH="1" rot="288678">
            <a:off x="-1270417" y="553336"/>
            <a:ext cx="4658411" cy="476518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>
            <a:off x="1334050" y="1127073"/>
            <a:ext cx="1522302" cy="134279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" name="Google Shape;204;p19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205" name="Google Shape;205;p19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19"/>
          <p:cNvSpPr/>
          <p:nvPr/>
        </p:nvSpPr>
        <p:spPr>
          <a:xfrm flipH="1" rot="-1848056">
            <a:off x="7756025" y="2517986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0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241" name="Google Shape;241;p20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20"/>
          <p:cNvSpPr/>
          <p:nvPr/>
        </p:nvSpPr>
        <p:spPr>
          <a:xfrm flipH="1" rot="-3415034">
            <a:off x="5349941" y="647072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"/>
          <p:cNvSpPr/>
          <p:nvPr/>
        </p:nvSpPr>
        <p:spPr>
          <a:xfrm rot="1379372">
            <a:off x="5149944" y="2281365"/>
            <a:ext cx="1343009" cy="1754062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"/>
          <p:cNvSpPr/>
          <p:nvPr/>
        </p:nvSpPr>
        <p:spPr>
          <a:xfrm>
            <a:off x="-767475" y="502200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1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270" name="Google Shape;270;p21"/>
            <p:cNvSpPr/>
            <p:nvPr/>
          </p:nvSpPr>
          <p:spPr>
            <a:xfrm>
              <a:off x="616550" y="744600"/>
              <a:ext cx="936200" cy="893025"/>
            </a:xfrm>
            <a:custGeom>
              <a:rect b="b" l="l" r="r" t="t"/>
              <a:pathLst>
                <a:path extrusionOk="0" h="35721" w="37448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1118825" y="951075"/>
              <a:ext cx="191525" cy="163425"/>
            </a:xfrm>
            <a:custGeom>
              <a:rect b="b" l="l" r="r" t="t"/>
              <a:pathLst>
                <a:path extrusionOk="0" h="6537" w="7661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1078550" y="994400"/>
              <a:ext cx="190750" cy="164750"/>
            </a:xfrm>
            <a:custGeom>
              <a:rect b="b" l="l" r="r" t="t"/>
              <a:pathLst>
                <a:path extrusionOk="0" h="6590" w="763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1041325" y="1033375"/>
              <a:ext cx="196075" cy="159975"/>
            </a:xfrm>
            <a:custGeom>
              <a:rect b="b" l="l" r="r" t="t"/>
              <a:pathLst>
                <a:path extrusionOk="0" h="6399" w="7843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1007125" y="1070750"/>
              <a:ext cx="186950" cy="159825"/>
            </a:xfrm>
            <a:custGeom>
              <a:rect b="b" l="l" r="r" t="t"/>
              <a:pathLst>
                <a:path extrusionOk="0" h="6393" w="7478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21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276" name="Google Shape;276;p2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21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311" name="Google Shape;311;p21"/>
            <p:cNvSpPr/>
            <p:nvPr/>
          </p:nvSpPr>
          <p:spPr>
            <a:xfrm>
              <a:off x="7384410" y="1684347"/>
              <a:ext cx="437511" cy="516459"/>
            </a:xfrm>
            <a:custGeom>
              <a:rect b="b" l="l" r="r" t="t"/>
              <a:pathLst>
                <a:path extrusionOk="0" h="10022" w="849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6078061" y="2151644"/>
              <a:ext cx="1448939" cy="1810543"/>
            </a:xfrm>
            <a:custGeom>
              <a:rect b="b" l="l" r="r" t="t"/>
              <a:pathLst>
                <a:path extrusionOk="0" h="35134" w="28117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21"/>
          <p:cNvSpPr/>
          <p:nvPr/>
        </p:nvSpPr>
        <p:spPr>
          <a:xfrm rot="5400000">
            <a:off x="-1836150" y="1175258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1"/>
          <p:cNvSpPr/>
          <p:nvPr/>
        </p:nvSpPr>
        <p:spPr>
          <a:xfrm rot="-7977683">
            <a:off x="2160949" y="316425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1"/>
          <p:cNvSpPr/>
          <p:nvPr/>
        </p:nvSpPr>
        <p:spPr>
          <a:xfrm flipH="1" rot="4742319">
            <a:off x="6790763" y="-645967"/>
            <a:ext cx="3210858" cy="319754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/>
          <p:nvPr/>
        </p:nvSpPr>
        <p:spPr>
          <a:xfrm flipH="1" rot="288619">
            <a:off x="-1653681" y="1325314"/>
            <a:ext cx="4829256" cy="4097619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2"/>
          <p:cNvSpPr/>
          <p:nvPr/>
        </p:nvSpPr>
        <p:spPr>
          <a:xfrm>
            <a:off x="7777725" y="671438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2"/>
          <p:cNvSpPr/>
          <p:nvPr/>
        </p:nvSpPr>
        <p:spPr>
          <a:xfrm rot="8226410">
            <a:off x="757957" y="-908700"/>
            <a:ext cx="1938898" cy="330571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0" name="Google Shape;320;p22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321" name="Google Shape;321;p22"/>
            <p:cNvSpPr/>
            <p:nvPr/>
          </p:nvSpPr>
          <p:spPr>
            <a:xfrm>
              <a:off x="5754175" y="4953250"/>
              <a:ext cx="70700" cy="86850"/>
            </a:xfrm>
            <a:custGeom>
              <a:rect b="b" l="l" r="r" t="t"/>
              <a:pathLst>
                <a:path extrusionOk="0" h="3474" w="2828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5768600" y="4780750"/>
              <a:ext cx="193050" cy="209925"/>
            </a:xfrm>
            <a:custGeom>
              <a:rect b="b" l="l" r="r" t="t"/>
              <a:pathLst>
                <a:path extrusionOk="0" h="8397" w="7722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5795200" y="4343050"/>
              <a:ext cx="389100" cy="516000"/>
            </a:xfrm>
            <a:custGeom>
              <a:rect b="b" l="l" r="r" t="t"/>
              <a:pathLst>
                <a:path extrusionOk="0" h="20640" w="15564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6003425" y="3922575"/>
              <a:ext cx="433150" cy="579525"/>
            </a:xfrm>
            <a:custGeom>
              <a:rect b="b" l="l" r="r" t="t"/>
              <a:pathLst>
                <a:path extrusionOk="0" h="23181" w="17326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3"/>
          <p:cNvSpPr/>
          <p:nvPr/>
        </p:nvSpPr>
        <p:spPr>
          <a:xfrm rot="-2187687">
            <a:off x="6997415" y="2824325"/>
            <a:ext cx="1938838" cy="3305612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3"/>
          <p:cNvSpPr/>
          <p:nvPr/>
        </p:nvSpPr>
        <p:spPr>
          <a:xfrm rot="1855510">
            <a:off x="2523490" y="1937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3"/>
          <p:cNvSpPr/>
          <p:nvPr/>
        </p:nvSpPr>
        <p:spPr>
          <a:xfrm flipH="1" rot="10800000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23"/>
          <p:cNvGrpSpPr/>
          <p:nvPr/>
        </p:nvGrpSpPr>
        <p:grpSpPr>
          <a:xfrm flipH="1" rot="10800000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330" name="Google Shape;330;p23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23"/>
          <p:cNvSpPr/>
          <p:nvPr/>
        </p:nvSpPr>
        <p:spPr>
          <a:xfrm rot="-7977683">
            <a:off x="6033949" y="548625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3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6" name="Google Shape;366;p23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8_1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4"/>
          <p:cNvSpPr/>
          <p:nvPr/>
        </p:nvSpPr>
        <p:spPr>
          <a:xfrm rot="-7977683">
            <a:off x="1484724" y="151640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4"/>
          <p:cNvSpPr/>
          <p:nvPr/>
        </p:nvSpPr>
        <p:spPr>
          <a:xfrm flipH="1" rot="288619">
            <a:off x="-1415244" y="1158707"/>
            <a:ext cx="4829256" cy="4940052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4"/>
          <p:cNvSpPr/>
          <p:nvPr/>
        </p:nvSpPr>
        <p:spPr>
          <a:xfrm rot="-8533595">
            <a:off x="7105388" y="-706575"/>
            <a:ext cx="1938828" cy="330559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4"/>
          <p:cNvSpPr/>
          <p:nvPr/>
        </p:nvSpPr>
        <p:spPr>
          <a:xfrm>
            <a:off x="6970750" y="2154714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24"/>
          <p:cNvGrpSpPr/>
          <p:nvPr/>
        </p:nvGrpSpPr>
        <p:grpSpPr>
          <a:xfrm>
            <a:off x="6247704" y="2777002"/>
            <a:ext cx="1830972" cy="1822411"/>
            <a:chOff x="2414491" y="671177"/>
            <a:chExt cx="1830972" cy="1822411"/>
          </a:xfrm>
        </p:grpSpPr>
        <p:sp>
          <p:nvSpPr>
            <p:cNvPr id="373" name="Google Shape;373;p2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24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8" name="Google Shape;408;p24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/>
          <p:nvPr/>
        </p:nvSpPr>
        <p:spPr>
          <a:xfrm flipH="1" rot="-8234214">
            <a:off x="6462164" y="-167221"/>
            <a:ext cx="4162685" cy="2560997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5"/>
          <p:cNvSpPr/>
          <p:nvPr/>
        </p:nvSpPr>
        <p:spPr>
          <a:xfrm rot="672094">
            <a:off x="-1833836" y="1849763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5"/>
          <p:cNvSpPr/>
          <p:nvPr/>
        </p:nvSpPr>
        <p:spPr>
          <a:xfrm>
            <a:off x="8042975" y="3533675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兩欄 1">
  <p:cSld name="TITLE_AND_TWO_COLUMNS_1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6"/>
          <p:cNvSpPr/>
          <p:nvPr/>
        </p:nvSpPr>
        <p:spPr>
          <a:xfrm flipH="1">
            <a:off x="75" y="1620000"/>
            <a:ext cx="9143837" cy="2281200"/>
          </a:xfrm>
          <a:custGeom>
            <a:rect b="b" l="l" r="r" t="t"/>
            <a:pathLst>
              <a:path extrusionOk="0" h="121664" w="305584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6"/>
          <p:cNvSpPr/>
          <p:nvPr/>
        </p:nvSpPr>
        <p:spPr>
          <a:xfrm rot="5400000">
            <a:off x="-1596150" y="-854219"/>
            <a:ext cx="3561783" cy="302965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6"/>
          <p:cNvSpPr/>
          <p:nvPr/>
        </p:nvSpPr>
        <p:spPr>
          <a:xfrm>
            <a:off x="7699300" y="2874875"/>
            <a:ext cx="1176089" cy="153598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6"/>
          <p:cNvSpPr txBox="1"/>
          <p:nvPr>
            <p:ph idx="1" type="body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419" name="Google Shape;419;p26"/>
          <p:cNvSpPr txBox="1"/>
          <p:nvPr>
            <p:ph idx="2" type="body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420" name="Google Shape;420;p2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1" name="Google Shape;421;p26"/>
          <p:cNvSpPr txBox="1"/>
          <p:nvPr>
            <p:ph idx="3" type="subTitle"/>
          </p:nvPr>
        </p:nvSpPr>
        <p:spPr>
          <a:xfrm>
            <a:off x="1118600" y="1666100"/>
            <a:ext cx="29544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26"/>
          <p:cNvSpPr txBox="1"/>
          <p:nvPr>
            <p:ph idx="4" type="subTitle"/>
          </p:nvPr>
        </p:nvSpPr>
        <p:spPr>
          <a:xfrm>
            <a:off x="5071000" y="1666100"/>
            <a:ext cx="29544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26"/>
          <p:cNvSpPr/>
          <p:nvPr/>
        </p:nvSpPr>
        <p:spPr>
          <a:xfrm flipH="1" rot="-1390808">
            <a:off x="4052075" y="2819900"/>
            <a:ext cx="1938821" cy="3305584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7"/>
          <p:cNvSpPr/>
          <p:nvPr/>
        </p:nvSpPr>
        <p:spPr>
          <a:xfrm flipH="1" rot="-2505069">
            <a:off x="6267646" y="1159768"/>
            <a:ext cx="4436783" cy="371422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7"/>
          <p:cNvSpPr/>
          <p:nvPr/>
        </p:nvSpPr>
        <p:spPr>
          <a:xfrm rot="3781174">
            <a:off x="-1644519" y="1806437"/>
            <a:ext cx="4267951" cy="26257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7" name="Google Shape;427;p27"/>
          <p:cNvGrpSpPr/>
          <p:nvPr/>
        </p:nvGrpSpPr>
        <p:grpSpPr>
          <a:xfrm flipH="1" rot="10800000">
            <a:off x="566191" y="1712532"/>
            <a:ext cx="1696762" cy="1688828"/>
            <a:chOff x="2414491" y="671177"/>
            <a:chExt cx="1830972" cy="1822411"/>
          </a:xfrm>
        </p:grpSpPr>
        <p:sp>
          <p:nvSpPr>
            <p:cNvPr id="428" name="Google Shape;428;p2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Google Shape;462;p2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3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8"/>
          <p:cNvSpPr/>
          <p:nvPr/>
        </p:nvSpPr>
        <p:spPr>
          <a:xfrm rot="-5716269">
            <a:off x="3090772" y="121523"/>
            <a:ext cx="3242308" cy="5108995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5" name="Google Shape;465;p28"/>
          <p:cNvGrpSpPr/>
          <p:nvPr/>
        </p:nvGrpSpPr>
        <p:grpSpPr>
          <a:xfrm flipH="1">
            <a:off x="6918862" y="-84862"/>
            <a:ext cx="2277317" cy="5304377"/>
            <a:chOff x="224725" y="566950"/>
            <a:chExt cx="1850875" cy="4311100"/>
          </a:xfrm>
        </p:grpSpPr>
        <p:sp>
          <p:nvSpPr>
            <p:cNvPr id="466" name="Google Shape;466;p28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Google Shape;490;p28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1" name="Google Shape;491;p28"/>
          <p:cNvSpPr txBox="1"/>
          <p:nvPr>
            <p:ph hasCustomPrompt="1" idx="2" type="title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2" name="Google Shape;492;p28"/>
          <p:cNvSpPr/>
          <p:nvPr/>
        </p:nvSpPr>
        <p:spPr>
          <a:xfrm flipH="1">
            <a:off x="6154471" y="760963"/>
            <a:ext cx="1269687" cy="165822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8"/>
          <p:cNvSpPr/>
          <p:nvPr/>
        </p:nvSpPr>
        <p:spPr>
          <a:xfrm flipH="1">
            <a:off x="736534" y="1655532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4" name="Google Shape;494;p28"/>
          <p:cNvGrpSpPr/>
          <p:nvPr/>
        </p:nvGrpSpPr>
        <p:grpSpPr>
          <a:xfrm flipH="1">
            <a:off x="101505" y="2363121"/>
            <a:ext cx="1696762" cy="1688828"/>
            <a:chOff x="2414491" y="671177"/>
            <a:chExt cx="1830972" cy="1822411"/>
          </a:xfrm>
        </p:grpSpPr>
        <p:sp>
          <p:nvSpPr>
            <p:cNvPr id="495" name="Google Shape;495;p2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4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9"/>
          <p:cNvSpPr/>
          <p:nvPr/>
        </p:nvSpPr>
        <p:spPr>
          <a:xfrm rot="5400000">
            <a:off x="-897085" y="455393"/>
            <a:ext cx="4906632" cy="4469596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9"/>
          <p:cNvSpPr/>
          <p:nvPr/>
        </p:nvSpPr>
        <p:spPr>
          <a:xfrm rot="4271990">
            <a:off x="6861805" y="3034227"/>
            <a:ext cx="3403945" cy="338983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7014776" y="357427"/>
            <a:ext cx="801658" cy="707098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5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0"/>
          <p:cNvSpPr/>
          <p:nvPr/>
        </p:nvSpPr>
        <p:spPr>
          <a:xfrm rot="8100090">
            <a:off x="-1277624" y="-498533"/>
            <a:ext cx="4047120" cy="248996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0"/>
          <p:cNvSpPr/>
          <p:nvPr/>
        </p:nvSpPr>
        <p:spPr>
          <a:xfrm flipH="1" rot="-2262480">
            <a:off x="5470609" y="3669962"/>
            <a:ext cx="4913469" cy="302290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8" name="Google Shape;538;p30"/>
          <p:cNvSpPr/>
          <p:nvPr/>
        </p:nvSpPr>
        <p:spPr>
          <a:xfrm rot="-7977666">
            <a:off x="7581866" y="924182"/>
            <a:ext cx="1233331" cy="1183416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2"/>
          <p:cNvSpPr/>
          <p:nvPr/>
        </p:nvSpPr>
        <p:spPr>
          <a:xfrm flipH="1" rot="10800000">
            <a:off x="-1411582" y="-1157400"/>
            <a:ext cx="4436782" cy="371434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2"/>
          <p:cNvSpPr/>
          <p:nvPr/>
        </p:nvSpPr>
        <p:spPr>
          <a:xfrm>
            <a:off x="1062825" y="3370500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6" name="Google Shape;546;p3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547" name="Google Shape;547;p32"/>
            <p:cNvSpPr/>
            <p:nvPr/>
          </p:nvSpPr>
          <p:spPr>
            <a:xfrm>
              <a:off x="602590" y="3031586"/>
              <a:ext cx="2321" cy="2364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386328" y="2672681"/>
              <a:ext cx="1962482" cy="1953284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795817" y="2846396"/>
              <a:ext cx="10401" cy="808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906269" y="2679600"/>
              <a:ext cx="308321" cy="260014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1314642" y="2672681"/>
              <a:ext cx="309481" cy="266933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1724131" y="2785411"/>
              <a:ext cx="117372" cy="69065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1874810" y="2808447"/>
              <a:ext cx="6962" cy="131167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451868" y="3289279"/>
              <a:ext cx="2364" cy="4642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516292" y="3153513"/>
              <a:ext cx="88620" cy="55269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704963" y="2940732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1113335" y="2940732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1522825" y="2940732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1931197" y="2975243"/>
              <a:ext cx="308321" cy="317518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389766" y="3559565"/>
              <a:ext cx="8080" cy="10401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497897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906269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1314642" y="3303075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1724131" y="3301915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2132503" y="3301915"/>
              <a:ext cx="207109" cy="353189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395525" y="3644703"/>
              <a:ext cx="209386" cy="35202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704963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1113335" y="3644703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1522825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1931197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2339569" y="3728681"/>
              <a:ext cx="6919" cy="10401"/>
            </a:xfrm>
            <a:custGeom>
              <a:rect b="b" l="l" r="r" t="t"/>
              <a:pathLst>
                <a:path extrusionOk="0" h="242" w="161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497897" y="4010528"/>
              <a:ext cx="308321" cy="314080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906269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1314642" y="4010528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1724131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2132503" y="4095623"/>
              <a:ext cx="84021" cy="52948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890153" y="4437294"/>
              <a:ext cx="123131" cy="73663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855642" y="4352156"/>
              <a:ext cx="6962" cy="139247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1113335" y="4352156"/>
              <a:ext cx="309481" cy="273810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1522825" y="4352156"/>
              <a:ext cx="308321" cy="26577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1931197" y="4437294"/>
              <a:ext cx="13839" cy="10401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32"/>
          <p:cNvSpPr/>
          <p:nvPr/>
        </p:nvSpPr>
        <p:spPr>
          <a:xfrm>
            <a:off x="-125" y="4599425"/>
            <a:ext cx="9144321" cy="595550"/>
          </a:xfrm>
          <a:custGeom>
            <a:rect b="b" l="l" r="r" t="t"/>
            <a:pathLst>
              <a:path extrusionOk="0" h="23822" w="287196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2"/>
          <p:cNvSpPr txBox="1"/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500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4" name="Google Shape;584;p32"/>
          <p:cNvSpPr txBox="1"/>
          <p:nvPr>
            <p:ph idx="1" type="subTitle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7" name="Google Shape;587;p3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88" name="Google Shape;588;p33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33"/>
          <p:cNvSpPr/>
          <p:nvPr/>
        </p:nvSpPr>
        <p:spPr>
          <a:xfrm rot="8100000">
            <a:off x="402124" y="-93526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3"/>
          <p:cNvSpPr/>
          <p:nvPr/>
        </p:nvSpPr>
        <p:spPr>
          <a:xfrm>
            <a:off x="641525" y="2945026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3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4" name="Google Shape;624;p33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4"/>
          <p:cNvSpPr/>
          <p:nvPr/>
        </p:nvSpPr>
        <p:spPr>
          <a:xfrm flipH="1" rot="-1762095">
            <a:off x="-645480" y="2383695"/>
            <a:ext cx="2540453" cy="378144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4"/>
          <p:cNvSpPr/>
          <p:nvPr/>
        </p:nvSpPr>
        <p:spPr>
          <a:xfrm>
            <a:off x="8139625" y="1901675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4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629" name="Google Shape;629;p3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5"/>
          <p:cNvSpPr/>
          <p:nvPr/>
        </p:nvSpPr>
        <p:spPr>
          <a:xfrm flipH="1">
            <a:off x="75" y="1620000"/>
            <a:ext cx="9143837" cy="2281200"/>
          </a:xfrm>
          <a:custGeom>
            <a:rect b="b" l="l" r="r" t="t"/>
            <a:pathLst>
              <a:path extrusionOk="0" h="121664" w="305584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5"/>
          <p:cNvSpPr/>
          <p:nvPr/>
        </p:nvSpPr>
        <p:spPr>
          <a:xfrm rot="5400000">
            <a:off x="-1596150" y="-854219"/>
            <a:ext cx="3561783" cy="302965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5"/>
          <p:cNvSpPr/>
          <p:nvPr/>
        </p:nvSpPr>
        <p:spPr>
          <a:xfrm>
            <a:off x="7699300" y="2874875"/>
            <a:ext cx="1176089" cy="153598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5"/>
          <p:cNvSpPr txBox="1"/>
          <p:nvPr>
            <p:ph idx="1" type="body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635" name="Google Shape;635;p35"/>
          <p:cNvSpPr txBox="1"/>
          <p:nvPr>
            <p:ph idx="2" type="body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636" name="Google Shape;636;p3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7" name="Google Shape;637;p35"/>
          <p:cNvSpPr txBox="1"/>
          <p:nvPr>
            <p:ph idx="3" type="subTitle"/>
          </p:nvPr>
        </p:nvSpPr>
        <p:spPr>
          <a:xfrm>
            <a:off x="1118600" y="1666100"/>
            <a:ext cx="29544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p35"/>
          <p:cNvSpPr txBox="1"/>
          <p:nvPr>
            <p:ph idx="4" type="subTitle"/>
          </p:nvPr>
        </p:nvSpPr>
        <p:spPr>
          <a:xfrm>
            <a:off x="5071000" y="1666100"/>
            <a:ext cx="29544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9" name="Google Shape;639;p35"/>
          <p:cNvSpPr/>
          <p:nvPr/>
        </p:nvSpPr>
        <p:spPr>
          <a:xfrm flipH="1" rot="-1390808">
            <a:off x="4052075" y="2819900"/>
            <a:ext cx="1938821" cy="3305584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4" name="Google Shape;644;p37"/>
          <p:cNvSpPr txBox="1"/>
          <p:nvPr>
            <p:ph idx="1" type="body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/>
        </p:txBody>
      </p:sp>
      <p:grpSp>
        <p:nvGrpSpPr>
          <p:cNvPr id="645" name="Google Shape;645;p3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646" name="Google Shape;646;p3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-1140322" y="1463656"/>
              <a:ext cx="1962482" cy="1953284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-730833" y="1637371"/>
              <a:ext cx="10401" cy="808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-620381" y="1470575"/>
              <a:ext cx="308321" cy="260014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-212008" y="1463656"/>
              <a:ext cx="309481" cy="266933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197481" y="1576386"/>
              <a:ext cx="117372" cy="69065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348160" y="1599422"/>
              <a:ext cx="6962" cy="131167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-1074782" y="2080254"/>
              <a:ext cx="2364" cy="4642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-924060" y="1822561"/>
              <a:ext cx="2321" cy="2364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-1010358" y="1944488"/>
              <a:ext cx="88620" cy="55269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-821687" y="1731707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-413315" y="1731707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-3825" y="1731707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404547" y="1766218"/>
              <a:ext cx="308321" cy="317518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-1136884" y="2350540"/>
              <a:ext cx="8080" cy="10401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-1028753" y="2094050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-620381" y="2094050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-212008" y="2094050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197481" y="2092890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605853" y="2092890"/>
              <a:ext cx="207109" cy="353189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-1131125" y="2435678"/>
              <a:ext cx="209386" cy="35202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-821687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-413315" y="2435678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-3825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404547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-1028753" y="2801503"/>
              <a:ext cx="308321" cy="314080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-620381" y="28015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-212008" y="2801503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197481" y="28015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605853" y="2886598"/>
              <a:ext cx="84021" cy="52948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-636497" y="3228269"/>
              <a:ext cx="123131" cy="73663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-671008" y="3143131"/>
              <a:ext cx="6962" cy="139247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-413315" y="3143131"/>
              <a:ext cx="309481" cy="273810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-3825" y="3143131"/>
              <a:ext cx="308321" cy="26577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404547" y="3228269"/>
              <a:ext cx="13839" cy="10401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1" name="Google Shape;681;p37"/>
          <p:cNvSpPr/>
          <p:nvPr/>
        </p:nvSpPr>
        <p:spPr>
          <a:xfrm flipH="1">
            <a:off x="-817503" y="2575150"/>
            <a:ext cx="2540578" cy="378149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8"/>
          <p:cNvSpPr/>
          <p:nvPr/>
        </p:nvSpPr>
        <p:spPr>
          <a:xfrm flipH="1" rot="-1855510">
            <a:off x="2277590" y="3269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8"/>
          <p:cNvSpPr/>
          <p:nvPr/>
        </p:nvSpPr>
        <p:spPr>
          <a:xfrm rot="-458900">
            <a:off x="-1050010" y="1201201"/>
            <a:ext cx="3369322" cy="3877052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8"/>
          <p:cNvSpPr/>
          <p:nvPr/>
        </p:nvSpPr>
        <p:spPr>
          <a:xfrm flipH="1" rot="-5776221">
            <a:off x="5743624" y="-1186688"/>
            <a:ext cx="4752751" cy="4346457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8"/>
          <p:cNvSpPr/>
          <p:nvPr/>
        </p:nvSpPr>
        <p:spPr>
          <a:xfrm flipH="1" rot="8329862">
            <a:off x="3226188" y="-1327516"/>
            <a:ext cx="2044712" cy="3486061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8"/>
          <p:cNvSpPr/>
          <p:nvPr/>
        </p:nvSpPr>
        <p:spPr>
          <a:xfrm>
            <a:off x="7018450" y="3331851"/>
            <a:ext cx="1020984" cy="1333420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8"/>
          <p:cNvSpPr txBox="1"/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9"/>
          <p:cNvSpPr/>
          <p:nvPr/>
        </p:nvSpPr>
        <p:spPr>
          <a:xfrm>
            <a:off x="763275" y="799200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9"/>
          <p:cNvSpPr/>
          <p:nvPr/>
        </p:nvSpPr>
        <p:spPr>
          <a:xfrm>
            <a:off x="6926300" y="-86950"/>
            <a:ext cx="4030804" cy="5999550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9"/>
          <p:cNvSpPr/>
          <p:nvPr/>
        </p:nvSpPr>
        <p:spPr>
          <a:xfrm>
            <a:off x="112700" y="3113038"/>
            <a:ext cx="1938817" cy="3305577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9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94" name="Google Shape;694;p39"/>
          <p:cNvSpPr txBox="1"/>
          <p:nvPr>
            <p:ph idx="1" type="subTitle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0A299">
              <a:alpha val="553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0"/>
          <p:cNvSpPr txBox="1"/>
          <p:nvPr>
            <p:ph type="title"/>
          </p:nvPr>
        </p:nvSpPr>
        <p:spPr>
          <a:xfrm>
            <a:off x="4184875" y="1473300"/>
            <a:ext cx="4245900" cy="21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698" name="Google Shape;698;p40"/>
          <p:cNvSpPr/>
          <p:nvPr/>
        </p:nvSpPr>
        <p:spPr>
          <a:xfrm flipH="1" rot="7018826">
            <a:off x="2857318" y="-764238"/>
            <a:ext cx="4267951" cy="26257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0"/>
          <p:cNvSpPr/>
          <p:nvPr/>
        </p:nvSpPr>
        <p:spPr>
          <a:xfrm flipH="1" rot="-8259636">
            <a:off x="4411264" y="3000624"/>
            <a:ext cx="3210911" cy="3197598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40"/>
          <p:cNvSpPr/>
          <p:nvPr/>
        </p:nvSpPr>
        <p:spPr>
          <a:xfrm>
            <a:off x="2285225" y="3225607"/>
            <a:ext cx="1419128" cy="12517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1"/>
          <p:cNvSpPr/>
          <p:nvPr/>
        </p:nvSpPr>
        <p:spPr>
          <a:xfrm flipH="1" rot="-3415034">
            <a:off x="5360216" y="72904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1"/>
          <p:cNvSpPr/>
          <p:nvPr/>
        </p:nvSpPr>
        <p:spPr>
          <a:xfrm rot="5400000">
            <a:off x="-1253772" y="2378259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4" name="Google Shape;704;p41"/>
          <p:cNvGrpSpPr/>
          <p:nvPr/>
        </p:nvGrpSpPr>
        <p:grpSpPr>
          <a:xfrm flipH="1" rot="10800000">
            <a:off x="-135159" y="-547193"/>
            <a:ext cx="1696762" cy="1688828"/>
            <a:chOff x="2414491" y="671177"/>
            <a:chExt cx="1830972" cy="1822411"/>
          </a:xfrm>
        </p:grpSpPr>
        <p:sp>
          <p:nvSpPr>
            <p:cNvPr id="705" name="Google Shape;705;p4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9" name="Google Shape;739;p41"/>
          <p:cNvSpPr/>
          <p:nvPr/>
        </p:nvSpPr>
        <p:spPr>
          <a:xfrm>
            <a:off x="1661788" y="1441452"/>
            <a:ext cx="1434654" cy="1265482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41"/>
          <p:cNvSpPr txBox="1"/>
          <p:nvPr>
            <p:ph hasCustomPrompt="1" type="title"/>
          </p:nvPr>
        </p:nvSpPr>
        <p:spPr>
          <a:xfrm>
            <a:off x="2967200" y="1441438"/>
            <a:ext cx="5142900" cy="17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1" name="Google Shape;741;p41"/>
          <p:cNvSpPr txBox="1"/>
          <p:nvPr>
            <p:ph idx="1" type="body"/>
          </p:nvPr>
        </p:nvSpPr>
        <p:spPr>
          <a:xfrm>
            <a:off x="2967200" y="3236713"/>
            <a:ext cx="51429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2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7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3"/>
          <p:cNvSpPr/>
          <p:nvPr/>
        </p:nvSpPr>
        <p:spPr>
          <a:xfrm>
            <a:off x="7233675" y="-730075"/>
            <a:ext cx="3030078" cy="3486687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3"/>
          <p:cNvSpPr/>
          <p:nvPr/>
        </p:nvSpPr>
        <p:spPr>
          <a:xfrm rot="2540379">
            <a:off x="-721411" y="3502530"/>
            <a:ext cx="2268525" cy="1945325"/>
          </a:xfrm>
          <a:custGeom>
            <a:rect b="b" l="l" r="r" t="t"/>
            <a:pathLst>
              <a:path extrusionOk="0" h="34326" w="40029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3"/>
          <p:cNvSpPr txBox="1"/>
          <p:nvPr>
            <p:ph idx="1" type="subTitle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7" name="Google Shape;747;p43"/>
          <p:cNvSpPr txBox="1"/>
          <p:nvPr>
            <p:ph idx="2" type="subTitle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8" name="Google Shape;748;p4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9" name="Google Shape;749;p43">
            <a:hlinkClick/>
          </p:cNvPr>
          <p:cNvSpPr txBox="1"/>
          <p:nvPr>
            <p:ph idx="3" type="subTitle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50" name="Google Shape;750;p43">
            <a:hlinkClick/>
          </p:cNvPr>
          <p:cNvSpPr txBox="1"/>
          <p:nvPr>
            <p:ph idx="4" type="subTitle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51" name="Google Shape;751;p43">
            <a:hlinkClick action="ppaction://hlinksldjump" r:id="rId2"/>
          </p:cNvPr>
          <p:cNvSpPr txBox="1"/>
          <p:nvPr>
            <p:ph idx="5" type="subTitle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52" name="Google Shape;752;p43">
            <a:hlinkClick/>
          </p:cNvPr>
          <p:cNvSpPr txBox="1"/>
          <p:nvPr>
            <p:ph idx="6" type="subTitle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53" name="Google Shape;753;p43"/>
          <p:cNvSpPr txBox="1"/>
          <p:nvPr>
            <p:ph idx="7" type="subTitle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4" name="Google Shape;754;p43"/>
          <p:cNvSpPr txBox="1"/>
          <p:nvPr>
            <p:ph idx="8" type="subTitle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5" name="Google Shape;755;p43">
            <a:hlinkClick/>
          </p:cNvPr>
          <p:cNvSpPr txBox="1"/>
          <p:nvPr>
            <p:ph hasCustomPrompt="1" idx="9" type="title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756" name="Google Shape;756;p43">
            <a:hlinkClick/>
          </p:cNvPr>
          <p:cNvSpPr txBox="1"/>
          <p:nvPr>
            <p:ph hasCustomPrompt="1" idx="13" type="title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757" name="Google Shape;757;p43">
            <a:hlinkClick action="ppaction://hlinksldjump" r:id="rId3"/>
          </p:cNvPr>
          <p:cNvSpPr txBox="1"/>
          <p:nvPr>
            <p:ph hasCustomPrompt="1" idx="14" type="title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758" name="Google Shape;758;p43">
            <a:hlinkClick/>
          </p:cNvPr>
          <p:cNvSpPr txBox="1"/>
          <p:nvPr>
            <p:ph hasCustomPrompt="1" idx="15" type="title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759" name="Google Shape;759;p43"/>
          <p:cNvSpPr txBox="1"/>
          <p:nvPr>
            <p:ph idx="16" type="subTitle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0" name="Google Shape;760;p43">
            <a:hlinkClick action="ppaction://hlinksldjump" r:id="rId4"/>
          </p:cNvPr>
          <p:cNvSpPr txBox="1"/>
          <p:nvPr>
            <p:ph idx="17" type="subTitle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61" name="Google Shape;761;p43">
            <a:hlinkClick/>
          </p:cNvPr>
          <p:cNvSpPr txBox="1"/>
          <p:nvPr>
            <p:ph idx="18" type="subTitle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62" name="Google Shape;762;p43"/>
          <p:cNvSpPr txBox="1"/>
          <p:nvPr>
            <p:ph idx="19" type="subTitle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3" name="Google Shape;763;p43">
            <a:hlinkClick action="ppaction://hlinksldjump" r:id="rId5"/>
          </p:cNvPr>
          <p:cNvSpPr txBox="1"/>
          <p:nvPr>
            <p:ph hasCustomPrompt="1" idx="20" type="title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764" name="Google Shape;764;p43">
            <a:hlinkClick/>
          </p:cNvPr>
          <p:cNvSpPr txBox="1"/>
          <p:nvPr>
            <p:ph hasCustomPrompt="1" idx="21" type="title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6"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4"/>
          <p:cNvSpPr txBox="1"/>
          <p:nvPr>
            <p:ph type="title"/>
          </p:nvPr>
        </p:nvSpPr>
        <p:spPr>
          <a:xfrm flipH="1">
            <a:off x="3275625" y="2841950"/>
            <a:ext cx="457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67" name="Google Shape;767;p44"/>
          <p:cNvSpPr txBox="1"/>
          <p:nvPr>
            <p:ph idx="1" type="subTitle"/>
          </p:nvPr>
        </p:nvSpPr>
        <p:spPr>
          <a:xfrm flipH="1">
            <a:off x="3275625" y="1728850"/>
            <a:ext cx="4575000" cy="1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8" name="Google Shape;768;p44"/>
          <p:cNvSpPr/>
          <p:nvPr/>
        </p:nvSpPr>
        <p:spPr>
          <a:xfrm flipH="1" rot="-3415034">
            <a:off x="6361616" y="30899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44"/>
          <p:cNvSpPr/>
          <p:nvPr/>
        </p:nvSpPr>
        <p:spPr>
          <a:xfrm rot="1848056">
            <a:off x="2372175" y="2639561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0" name="Google Shape;770;p44"/>
          <p:cNvGrpSpPr/>
          <p:nvPr/>
        </p:nvGrpSpPr>
        <p:grpSpPr>
          <a:xfrm>
            <a:off x="-228595" y="-80449"/>
            <a:ext cx="2277317" cy="5304377"/>
            <a:chOff x="224725" y="566950"/>
            <a:chExt cx="1850875" cy="4311100"/>
          </a:xfrm>
        </p:grpSpPr>
        <p:sp>
          <p:nvSpPr>
            <p:cNvPr id="771" name="Google Shape;771;p44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4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4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5" name="Google Shape;795;p44"/>
          <p:cNvSpPr/>
          <p:nvPr/>
        </p:nvSpPr>
        <p:spPr>
          <a:xfrm rot="-7977677">
            <a:off x="1649745" y="498156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44"/>
          <p:cNvSpPr/>
          <p:nvPr/>
        </p:nvSpPr>
        <p:spPr>
          <a:xfrm>
            <a:off x="7092213" y="3598577"/>
            <a:ext cx="1434654" cy="1265482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4"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5"/>
          <p:cNvSpPr/>
          <p:nvPr/>
        </p:nvSpPr>
        <p:spPr>
          <a:xfrm flipH="1" rot="2465585">
            <a:off x="-2193957" y="2702195"/>
            <a:ext cx="4267802" cy="2625668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45"/>
          <p:cNvSpPr/>
          <p:nvPr/>
        </p:nvSpPr>
        <p:spPr>
          <a:xfrm flipH="1" rot="-6430284">
            <a:off x="6992855" y="-1008460"/>
            <a:ext cx="3967958" cy="3604468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45"/>
          <p:cNvSpPr/>
          <p:nvPr/>
        </p:nvSpPr>
        <p:spPr>
          <a:xfrm>
            <a:off x="-458900" y="-740250"/>
            <a:ext cx="2037008" cy="2154203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45"/>
          <p:cNvSpPr txBox="1"/>
          <p:nvPr>
            <p:ph idx="1" type="subTitle"/>
          </p:nvPr>
        </p:nvSpPr>
        <p:spPr>
          <a:xfrm>
            <a:off x="628701" y="3181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2" name="Google Shape;802;p45"/>
          <p:cNvSpPr txBox="1"/>
          <p:nvPr>
            <p:ph idx="2" type="subTitle"/>
          </p:nvPr>
        </p:nvSpPr>
        <p:spPr>
          <a:xfrm>
            <a:off x="3488100" y="3181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3" name="Google Shape;803;p45"/>
          <p:cNvSpPr txBox="1"/>
          <p:nvPr>
            <p:ph idx="3" type="subTitle"/>
          </p:nvPr>
        </p:nvSpPr>
        <p:spPr>
          <a:xfrm>
            <a:off x="628700" y="3649713"/>
            <a:ext cx="21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4" name="Google Shape;804;p45"/>
          <p:cNvSpPr txBox="1"/>
          <p:nvPr>
            <p:ph idx="4" type="subTitle"/>
          </p:nvPr>
        </p:nvSpPr>
        <p:spPr>
          <a:xfrm>
            <a:off x="3488100" y="3649713"/>
            <a:ext cx="21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5" name="Google Shape;805;p45"/>
          <p:cNvSpPr txBox="1"/>
          <p:nvPr>
            <p:ph hasCustomPrompt="1" type="title"/>
          </p:nvPr>
        </p:nvSpPr>
        <p:spPr>
          <a:xfrm>
            <a:off x="628699" y="146443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806" name="Google Shape;806;p45"/>
          <p:cNvSpPr txBox="1"/>
          <p:nvPr>
            <p:ph hasCustomPrompt="1" idx="5" type="title"/>
          </p:nvPr>
        </p:nvSpPr>
        <p:spPr>
          <a:xfrm>
            <a:off x="3456213" y="146443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807" name="Google Shape;807;p45"/>
          <p:cNvSpPr txBox="1"/>
          <p:nvPr>
            <p:ph idx="6" type="subTitle"/>
          </p:nvPr>
        </p:nvSpPr>
        <p:spPr>
          <a:xfrm>
            <a:off x="6347500" y="3181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8" name="Google Shape;808;p45"/>
          <p:cNvSpPr txBox="1"/>
          <p:nvPr>
            <p:ph idx="7" type="subTitle"/>
          </p:nvPr>
        </p:nvSpPr>
        <p:spPr>
          <a:xfrm>
            <a:off x="6347488" y="3649713"/>
            <a:ext cx="21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9" name="Google Shape;809;p45"/>
          <p:cNvSpPr txBox="1"/>
          <p:nvPr>
            <p:ph hasCustomPrompt="1" idx="8" type="title"/>
          </p:nvPr>
        </p:nvSpPr>
        <p:spPr>
          <a:xfrm>
            <a:off x="6347501" y="146443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810" name="Google Shape;810;p45"/>
          <p:cNvSpPr txBox="1"/>
          <p:nvPr>
            <p:ph idx="9"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5"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6"/>
          <p:cNvSpPr/>
          <p:nvPr/>
        </p:nvSpPr>
        <p:spPr>
          <a:xfrm rot="672094">
            <a:off x="5584289" y="562638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46"/>
          <p:cNvSpPr/>
          <p:nvPr/>
        </p:nvSpPr>
        <p:spPr>
          <a:xfrm rot="3414914">
            <a:off x="-1520563" y="790995"/>
            <a:ext cx="3987256" cy="3391668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4" name="Google Shape;814;p46"/>
          <p:cNvGrpSpPr/>
          <p:nvPr/>
        </p:nvGrpSpPr>
        <p:grpSpPr>
          <a:xfrm flipH="1" rot="10800000">
            <a:off x="430416" y="1844182"/>
            <a:ext cx="1696762" cy="1688828"/>
            <a:chOff x="2414491" y="671177"/>
            <a:chExt cx="1830972" cy="1822411"/>
          </a:xfrm>
        </p:grpSpPr>
        <p:sp>
          <p:nvSpPr>
            <p:cNvPr id="815" name="Google Shape;815;p4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9" name="Google Shape;849;p46"/>
          <p:cNvSpPr/>
          <p:nvPr/>
        </p:nvSpPr>
        <p:spPr>
          <a:xfrm rot="1095657">
            <a:off x="1778030" y="3865579"/>
            <a:ext cx="1021004" cy="1333445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46"/>
          <p:cNvSpPr txBox="1"/>
          <p:nvPr>
            <p:ph idx="1" type="subTitle"/>
          </p:nvPr>
        </p:nvSpPr>
        <p:spPr>
          <a:xfrm>
            <a:off x="2718750" y="1540138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1" name="Google Shape;851;p46"/>
          <p:cNvSpPr txBox="1"/>
          <p:nvPr>
            <p:ph hasCustomPrompt="1" type="title"/>
          </p:nvPr>
        </p:nvSpPr>
        <p:spPr>
          <a:xfrm>
            <a:off x="2718750" y="967438"/>
            <a:ext cx="370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852" name="Google Shape;852;p46"/>
          <p:cNvSpPr txBox="1"/>
          <p:nvPr>
            <p:ph idx="2" type="subTitle"/>
          </p:nvPr>
        </p:nvSpPr>
        <p:spPr>
          <a:xfrm>
            <a:off x="2718750" y="2673663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3" name="Google Shape;853;p46"/>
          <p:cNvSpPr txBox="1"/>
          <p:nvPr>
            <p:ph hasCustomPrompt="1" idx="3" type="title"/>
          </p:nvPr>
        </p:nvSpPr>
        <p:spPr>
          <a:xfrm>
            <a:off x="2718750" y="2100933"/>
            <a:ext cx="370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854" name="Google Shape;854;p46"/>
          <p:cNvSpPr txBox="1"/>
          <p:nvPr>
            <p:ph idx="4" type="subTitle"/>
          </p:nvPr>
        </p:nvSpPr>
        <p:spPr>
          <a:xfrm>
            <a:off x="2718750" y="3807163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5" name="Google Shape;855;p46"/>
          <p:cNvSpPr txBox="1"/>
          <p:nvPr>
            <p:ph hasCustomPrompt="1" idx="5" type="title"/>
          </p:nvPr>
        </p:nvSpPr>
        <p:spPr>
          <a:xfrm>
            <a:off x="2718750" y="3234463"/>
            <a:ext cx="370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22"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7"/>
          <p:cNvSpPr/>
          <p:nvPr/>
        </p:nvSpPr>
        <p:spPr>
          <a:xfrm rot="-1781954">
            <a:off x="6294084" y="45611"/>
            <a:ext cx="4658414" cy="476516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47"/>
          <p:cNvSpPr/>
          <p:nvPr/>
        </p:nvSpPr>
        <p:spPr>
          <a:xfrm>
            <a:off x="6619750" y="1260100"/>
            <a:ext cx="1269687" cy="165822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47"/>
          <p:cNvSpPr/>
          <p:nvPr/>
        </p:nvSpPr>
        <p:spPr>
          <a:xfrm flipH="1" rot="1145765">
            <a:off x="-1426013" y="-803761"/>
            <a:ext cx="3397353" cy="3383266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4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1" name="Google Shape;861;p47"/>
          <p:cNvSpPr txBox="1"/>
          <p:nvPr>
            <p:ph idx="1" type="subTitle"/>
          </p:nvPr>
        </p:nvSpPr>
        <p:spPr>
          <a:xfrm>
            <a:off x="897675" y="1577850"/>
            <a:ext cx="4809300" cy="24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862" name="Google Shape;862;p47"/>
          <p:cNvGrpSpPr/>
          <p:nvPr/>
        </p:nvGrpSpPr>
        <p:grpSpPr>
          <a:xfrm flipH="1" rot="10800000">
            <a:off x="4776891" y="3572332"/>
            <a:ext cx="1696762" cy="1688828"/>
            <a:chOff x="2414491" y="671177"/>
            <a:chExt cx="1830972" cy="1822411"/>
          </a:xfrm>
        </p:grpSpPr>
        <p:sp>
          <p:nvSpPr>
            <p:cNvPr id="863" name="Google Shape;863;p4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32_1"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8"/>
          <p:cNvSpPr/>
          <p:nvPr/>
        </p:nvSpPr>
        <p:spPr>
          <a:xfrm rot="-1690000">
            <a:off x="4770052" y="3432202"/>
            <a:ext cx="4311133" cy="2652327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48"/>
          <p:cNvSpPr/>
          <p:nvPr/>
        </p:nvSpPr>
        <p:spPr>
          <a:xfrm rot="-8976185">
            <a:off x="-892229" y="695729"/>
            <a:ext cx="3210901" cy="3197587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0" name="Google Shape;900;p48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901" name="Google Shape;901;p48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8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8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8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48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5" name="Google Shape;935;p48"/>
          <p:cNvSpPr txBox="1"/>
          <p:nvPr>
            <p:ph idx="1" type="subTitle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24_1"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4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8" name="Google Shape;938;p49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9" name="Google Shape;939;p49"/>
          <p:cNvSpPr/>
          <p:nvPr/>
        </p:nvSpPr>
        <p:spPr>
          <a:xfrm>
            <a:off x="-598400" y="3985675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49"/>
          <p:cNvSpPr/>
          <p:nvPr/>
        </p:nvSpPr>
        <p:spPr>
          <a:xfrm rot="7619243">
            <a:off x="7150868" y="2766901"/>
            <a:ext cx="3210914" cy="319760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1" name="Google Shape;941;p4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942" name="Google Shape;942;p49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9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23"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50"/>
          <p:cNvSpPr txBox="1"/>
          <p:nvPr>
            <p:ph type="title"/>
          </p:nvPr>
        </p:nvSpPr>
        <p:spPr>
          <a:xfrm>
            <a:off x="713225" y="1505738"/>
            <a:ext cx="4450800" cy="12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7" name="Google Shape;977;p50"/>
          <p:cNvSpPr txBox="1"/>
          <p:nvPr>
            <p:ph idx="1" type="subTitle"/>
          </p:nvPr>
        </p:nvSpPr>
        <p:spPr>
          <a:xfrm>
            <a:off x="713225" y="2725763"/>
            <a:ext cx="32316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978" name="Google Shape;978;p50"/>
          <p:cNvGrpSpPr/>
          <p:nvPr/>
        </p:nvGrpSpPr>
        <p:grpSpPr>
          <a:xfrm flipH="1">
            <a:off x="5418880" y="1"/>
            <a:ext cx="2277317" cy="5304377"/>
            <a:chOff x="224725" y="566950"/>
            <a:chExt cx="1850875" cy="4311100"/>
          </a:xfrm>
        </p:grpSpPr>
        <p:sp>
          <p:nvSpPr>
            <p:cNvPr id="979" name="Google Shape;979;p50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0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0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0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0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0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0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0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0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0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0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0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0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0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0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0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3" name="Google Shape;1003;p50"/>
          <p:cNvSpPr/>
          <p:nvPr/>
        </p:nvSpPr>
        <p:spPr>
          <a:xfrm flipH="1" rot="-5035031">
            <a:off x="4206940" y="751857"/>
            <a:ext cx="7221377" cy="444298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50"/>
          <p:cNvSpPr/>
          <p:nvPr/>
        </p:nvSpPr>
        <p:spPr>
          <a:xfrm rot="5400000">
            <a:off x="-2021747" y="226833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50"/>
          <p:cNvSpPr/>
          <p:nvPr/>
        </p:nvSpPr>
        <p:spPr>
          <a:xfrm>
            <a:off x="1280800" y="-652650"/>
            <a:ext cx="1871779" cy="1796023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4">
  <p:cSld name="CUSTOM_27"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51"/>
          <p:cNvSpPr/>
          <p:nvPr/>
        </p:nvSpPr>
        <p:spPr>
          <a:xfrm rot="-1408952">
            <a:off x="7039333" y="962822"/>
            <a:ext cx="3561578" cy="4437854"/>
          </a:xfrm>
          <a:custGeom>
            <a:rect b="b" l="l" r="r" t="t"/>
            <a:pathLst>
              <a:path extrusionOk="0" h="21250" w="15146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51"/>
          <p:cNvSpPr/>
          <p:nvPr/>
        </p:nvSpPr>
        <p:spPr>
          <a:xfrm flipH="1" rot="5400000">
            <a:off x="-1331519" y="-591459"/>
            <a:ext cx="5570538" cy="3629454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51"/>
          <p:cNvSpPr/>
          <p:nvPr/>
        </p:nvSpPr>
        <p:spPr>
          <a:xfrm rot="-7977677">
            <a:off x="1465320" y="345459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0" name="Google Shape;1010;p51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1011" name="Google Shape;1011;p5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5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5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5" name="Google Shape;1045;p51"/>
          <p:cNvSpPr txBox="1"/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6" name="Google Shape;1046;p51"/>
          <p:cNvSpPr txBox="1"/>
          <p:nvPr>
            <p:ph idx="1" type="subTitle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3"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52"/>
          <p:cNvSpPr/>
          <p:nvPr/>
        </p:nvSpPr>
        <p:spPr>
          <a:xfrm rot="-5620610">
            <a:off x="7759237" y="345401"/>
            <a:ext cx="3242370" cy="3111144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52"/>
          <p:cNvSpPr/>
          <p:nvPr/>
        </p:nvSpPr>
        <p:spPr>
          <a:xfrm flipH="1" rot="-5400000">
            <a:off x="-700258" y="2716121"/>
            <a:ext cx="3397312" cy="3383225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52"/>
          <p:cNvSpPr/>
          <p:nvPr/>
        </p:nvSpPr>
        <p:spPr>
          <a:xfrm flipH="1" rot="1891771">
            <a:off x="3633391" y="3134640"/>
            <a:ext cx="2182046" cy="3720269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5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2" name="Google Shape;1052;p52"/>
          <p:cNvSpPr txBox="1"/>
          <p:nvPr>
            <p:ph idx="1" type="subTitle"/>
          </p:nvPr>
        </p:nvSpPr>
        <p:spPr>
          <a:xfrm>
            <a:off x="5403875" y="13335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3" name="Google Shape;1053;p52"/>
          <p:cNvSpPr txBox="1"/>
          <p:nvPr>
            <p:ph idx="2" type="subTitle"/>
          </p:nvPr>
        </p:nvSpPr>
        <p:spPr>
          <a:xfrm>
            <a:off x="5403875" y="2852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4" name="Google Shape;1054;p52"/>
          <p:cNvSpPr txBox="1"/>
          <p:nvPr>
            <p:ph idx="3" type="subTitle"/>
          </p:nvPr>
        </p:nvSpPr>
        <p:spPr>
          <a:xfrm>
            <a:off x="5403875" y="1839280"/>
            <a:ext cx="2167800" cy="8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5" name="Google Shape;1055;p52"/>
          <p:cNvSpPr txBox="1"/>
          <p:nvPr>
            <p:ph idx="4" type="subTitle"/>
          </p:nvPr>
        </p:nvSpPr>
        <p:spPr>
          <a:xfrm>
            <a:off x="5403875" y="3358730"/>
            <a:ext cx="2167800" cy="8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8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3"/>
          <p:cNvSpPr/>
          <p:nvPr/>
        </p:nvSpPr>
        <p:spPr>
          <a:xfrm rot="5035045">
            <a:off x="-2322768" y="2876704"/>
            <a:ext cx="5262855" cy="323795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8" name="Google Shape;1058;p53"/>
          <p:cNvGrpSpPr/>
          <p:nvPr/>
        </p:nvGrpSpPr>
        <p:grpSpPr>
          <a:xfrm>
            <a:off x="-107118" y="-842535"/>
            <a:ext cx="2304462" cy="2293869"/>
            <a:chOff x="2414491" y="671177"/>
            <a:chExt cx="1830972" cy="1822411"/>
          </a:xfrm>
        </p:grpSpPr>
        <p:sp>
          <p:nvSpPr>
            <p:cNvPr id="1059" name="Google Shape;1059;p53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3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3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3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3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3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3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3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3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3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3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3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3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3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3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3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3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3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3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3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3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3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3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3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3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53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3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53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53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3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3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3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3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3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3" name="Google Shape;1093;p53"/>
          <p:cNvSpPr/>
          <p:nvPr/>
        </p:nvSpPr>
        <p:spPr>
          <a:xfrm rot="-4280482">
            <a:off x="6793782" y="-1466885"/>
            <a:ext cx="3375483" cy="5024332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53"/>
          <p:cNvSpPr/>
          <p:nvPr/>
        </p:nvSpPr>
        <p:spPr>
          <a:xfrm rot="-7977677">
            <a:off x="5123145" y="405614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5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6" name="Google Shape;1096;p53"/>
          <p:cNvSpPr txBox="1"/>
          <p:nvPr>
            <p:ph idx="1" type="subTitle"/>
          </p:nvPr>
        </p:nvSpPr>
        <p:spPr>
          <a:xfrm>
            <a:off x="713250" y="26611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7" name="Google Shape;1097;p53"/>
          <p:cNvSpPr txBox="1"/>
          <p:nvPr>
            <p:ph idx="2" type="subTitle"/>
          </p:nvPr>
        </p:nvSpPr>
        <p:spPr>
          <a:xfrm>
            <a:off x="3488100" y="26611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8" name="Google Shape;1098;p53"/>
          <p:cNvSpPr txBox="1"/>
          <p:nvPr>
            <p:ph idx="3" type="subTitle"/>
          </p:nvPr>
        </p:nvSpPr>
        <p:spPr>
          <a:xfrm>
            <a:off x="713250" y="3128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9" name="Google Shape;1099;p53"/>
          <p:cNvSpPr txBox="1"/>
          <p:nvPr>
            <p:ph idx="4" type="subTitle"/>
          </p:nvPr>
        </p:nvSpPr>
        <p:spPr>
          <a:xfrm>
            <a:off x="3488100" y="3128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0" name="Google Shape;1100;p53"/>
          <p:cNvSpPr txBox="1"/>
          <p:nvPr>
            <p:ph idx="5" type="subTitle"/>
          </p:nvPr>
        </p:nvSpPr>
        <p:spPr>
          <a:xfrm>
            <a:off x="6262950" y="26611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1" name="Google Shape;1101;p53"/>
          <p:cNvSpPr txBox="1"/>
          <p:nvPr>
            <p:ph idx="6" type="subTitle"/>
          </p:nvPr>
        </p:nvSpPr>
        <p:spPr>
          <a:xfrm>
            <a:off x="6262950" y="3128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0"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54"/>
          <p:cNvSpPr/>
          <p:nvPr/>
        </p:nvSpPr>
        <p:spPr>
          <a:xfrm rot="-7977680">
            <a:off x="2936026" y="3869950"/>
            <a:ext cx="2430109" cy="2331757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4" name="Google Shape;1104;p54"/>
          <p:cNvGrpSpPr/>
          <p:nvPr/>
        </p:nvGrpSpPr>
        <p:grpSpPr>
          <a:xfrm flipH="1" rot="10800000">
            <a:off x="205659" y="2003797"/>
            <a:ext cx="1888282" cy="1879453"/>
            <a:chOff x="2414491" y="671177"/>
            <a:chExt cx="1830972" cy="1822411"/>
          </a:xfrm>
        </p:grpSpPr>
        <p:sp>
          <p:nvSpPr>
            <p:cNvPr id="1105" name="Google Shape;1105;p5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9" name="Google Shape;1139;p54"/>
          <p:cNvSpPr/>
          <p:nvPr/>
        </p:nvSpPr>
        <p:spPr>
          <a:xfrm flipH="1" rot="135969">
            <a:off x="-993079" y="-9573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5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1" name="Google Shape;1141;p54"/>
          <p:cNvSpPr txBox="1"/>
          <p:nvPr>
            <p:ph idx="1" type="subTitle"/>
          </p:nvPr>
        </p:nvSpPr>
        <p:spPr>
          <a:xfrm>
            <a:off x="2214975" y="17670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2" name="Google Shape;1142;p54"/>
          <p:cNvSpPr txBox="1"/>
          <p:nvPr>
            <p:ph idx="2" type="subTitle"/>
          </p:nvPr>
        </p:nvSpPr>
        <p:spPr>
          <a:xfrm>
            <a:off x="4761225" y="17670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3" name="Google Shape;1143;p54"/>
          <p:cNvSpPr txBox="1"/>
          <p:nvPr>
            <p:ph idx="3" type="subTitle"/>
          </p:nvPr>
        </p:nvSpPr>
        <p:spPr>
          <a:xfrm>
            <a:off x="2214975" y="2141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4" name="Google Shape;1144;p54"/>
          <p:cNvSpPr txBox="1"/>
          <p:nvPr>
            <p:ph idx="4" type="subTitle"/>
          </p:nvPr>
        </p:nvSpPr>
        <p:spPr>
          <a:xfrm>
            <a:off x="4761225" y="2141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5" name="Google Shape;1145;p54"/>
          <p:cNvSpPr txBox="1"/>
          <p:nvPr>
            <p:ph idx="5" type="subTitle"/>
          </p:nvPr>
        </p:nvSpPr>
        <p:spPr>
          <a:xfrm>
            <a:off x="2214975" y="30653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6" name="Google Shape;1146;p54"/>
          <p:cNvSpPr txBox="1"/>
          <p:nvPr>
            <p:ph idx="6" type="subTitle"/>
          </p:nvPr>
        </p:nvSpPr>
        <p:spPr>
          <a:xfrm>
            <a:off x="4761225" y="30653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7" name="Google Shape;1147;p54"/>
          <p:cNvSpPr txBox="1"/>
          <p:nvPr>
            <p:ph idx="7" type="subTitle"/>
          </p:nvPr>
        </p:nvSpPr>
        <p:spPr>
          <a:xfrm>
            <a:off x="2214975" y="344011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8" name="Google Shape;1148;p54"/>
          <p:cNvSpPr txBox="1"/>
          <p:nvPr>
            <p:ph idx="8" type="subTitle"/>
          </p:nvPr>
        </p:nvSpPr>
        <p:spPr>
          <a:xfrm>
            <a:off x="4761225" y="344011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9" name="Google Shape;1149;p54"/>
          <p:cNvSpPr/>
          <p:nvPr/>
        </p:nvSpPr>
        <p:spPr>
          <a:xfrm flipH="1" rot="-5035048">
            <a:off x="5373790" y="594172"/>
            <a:ext cx="6829100" cy="4201641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9"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55"/>
          <p:cNvSpPr/>
          <p:nvPr/>
        </p:nvSpPr>
        <p:spPr>
          <a:xfrm>
            <a:off x="4487750" y="727477"/>
            <a:ext cx="6559985" cy="5236281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55"/>
          <p:cNvSpPr/>
          <p:nvPr/>
        </p:nvSpPr>
        <p:spPr>
          <a:xfrm rot="5400000">
            <a:off x="-2563625" y="112598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55"/>
          <p:cNvSpPr/>
          <p:nvPr/>
        </p:nvSpPr>
        <p:spPr>
          <a:xfrm rot="-7977677">
            <a:off x="635395" y="-298381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5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5" name="Google Shape;1155;p55"/>
          <p:cNvSpPr txBox="1"/>
          <p:nvPr>
            <p:ph idx="1" type="subTitle"/>
          </p:nvPr>
        </p:nvSpPr>
        <p:spPr>
          <a:xfrm>
            <a:off x="1094250" y="1652438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6" name="Google Shape;1156;p55"/>
          <p:cNvSpPr txBox="1"/>
          <p:nvPr>
            <p:ph idx="2" type="subTitle"/>
          </p:nvPr>
        </p:nvSpPr>
        <p:spPr>
          <a:xfrm>
            <a:off x="3488100" y="1652438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7" name="Google Shape;1157;p55"/>
          <p:cNvSpPr txBox="1"/>
          <p:nvPr>
            <p:ph idx="3" type="subTitle"/>
          </p:nvPr>
        </p:nvSpPr>
        <p:spPr>
          <a:xfrm>
            <a:off x="1094250" y="204385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8" name="Google Shape;1158;p55"/>
          <p:cNvSpPr txBox="1"/>
          <p:nvPr>
            <p:ph idx="4" type="subTitle"/>
          </p:nvPr>
        </p:nvSpPr>
        <p:spPr>
          <a:xfrm>
            <a:off x="3488100" y="204385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9" name="Google Shape;1159;p55"/>
          <p:cNvSpPr txBox="1"/>
          <p:nvPr>
            <p:ph idx="5" type="subTitle"/>
          </p:nvPr>
        </p:nvSpPr>
        <p:spPr>
          <a:xfrm>
            <a:off x="5881950" y="1652438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0" name="Google Shape;1160;p55"/>
          <p:cNvSpPr txBox="1"/>
          <p:nvPr>
            <p:ph idx="6" type="subTitle"/>
          </p:nvPr>
        </p:nvSpPr>
        <p:spPr>
          <a:xfrm>
            <a:off x="5881950" y="204385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1" name="Google Shape;1161;p55"/>
          <p:cNvSpPr txBox="1"/>
          <p:nvPr>
            <p:ph idx="7" type="subTitle"/>
          </p:nvPr>
        </p:nvSpPr>
        <p:spPr>
          <a:xfrm>
            <a:off x="1094250" y="2989363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2" name="Google Shape;1162;p55"/>
          <p:cNvSpPr txBox="1"/>
          <p:nvPr>
            <p:ph idx="8" type="subTitle"/>
          </p:nvPr>
        </p:nvSpPr>
        <p:spPr>
          <a:xfrm>
            <a:off x="3488100" y="2989363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3" name="Google Shape;1163;p55"/>
          <p:cNvSpPr txBox="1"/>
          <p:nvPr>
            <p:ph idx="9" type="subTitle"/>
          </p:nvPr>
        </p:nvSpPr>
        <p:spPr>
          <a:xfrm>
            <a:off x="1094250" y="338090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4" name="Google Shape;1164;p55"/>
          <p:cNvSpPr txBox="1"/>
          <p:nvPr>
            <p:ph idx="13" type="subTitle"/>
          </p:nvPr>
        </p:nvSpPr>
        <p:spPr>
          <a:xfrm>
            <a:off x="3488100" y="338090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5" name="Google Shape;1165;p55"/>
          <p:cNvSpPr txBox="1"/>
          <p:nvPr>
            <p:ph idx="14" type="subTitle"/>
          </p:nvPr>
        </p:nvSpPr>
        <p:spPr>
          <a:xfrm>
            <a:off x="5881950" y="2989363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6" name="Google Shape;1166;p55"/>
          <p:cNvSpPr txBox="1"/>
          <p:nvPr>
            <p:ph idx="15" type="subTitle"/>
          </p:nvPr>
        </p:nvSpPr>
        <p:spPr>
          <a:xfrm>
            <a:off x="5881950" y="338090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56"/>
          <p:cNvSpPr/>
          <p:nvPr/>
        </p:nvSpPr>
        <p:spPr>
          <a:xfrm flipH="1" rot="-8234214">
            <a:off x="6462164" y="-167221"/>
            <a:ext cx="4162685" cy="2560997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56"/>
          <p:cNvSpPr/>
          <p:nvPr/>
        </p:nvSpPr>
        <p:spPr>
          <a:xfrm rot="672094">
            <a:off x="-1833836" y="1849763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56"/>
          <p:cNvSpPr/>
          <p:nvPr/>
        </p:nvSpPr>
        <p:spPr>
          <a:xfrm>
            <a:off x="8042975" y="3533675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5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57"/>
          <p:cNvSpPr/>
          <p:nvPr/>
        </p:nvSpPr>
        <p:spPr>
          <a:xfrm flipH="1" rot="-2505069">
            <a:off x="6267646" y="1159768"/>
            <a:ext cx="4436783" cy="371422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57"/>
          <p:cNvSpPr/>
          <p:nvPr/>
        </p:nvSpPr>
        <p:spPr>
          <a:xfrm rot="3781174">
            <a:off x="-1644519" y="1806437"/>
            <a:ext cx="4267951" cy="26257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5" name="Google Shape;1175;p57"/>
          <p:cNvGrpSpPr/>
          <p:nvPr/>
        </p:nvGrpSpPr>
        <p:grpSpPr>
          <a:xfrm flipH="1" rot="10800000">
            <a:off x="566191" y="1712532"/>
            <a:ext cx="1696762" cy="1688828"/>
            <a:chOff x="2414491" y="671177"/>
            <a:chExt cx="1830972" cy="1822411"/>
          </a:xfrm>
        </p:grpSpPr>
        <p:sp>
          <p:nvSpPr>
            <p:cNvPr id="1176" name="Google Shape;1176;p5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5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5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5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5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5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5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5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5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5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5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5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5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5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5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5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5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5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5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0" name="Google Shape;1210;p5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4"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58"/>
          <p:cNvSpPr/>
          <p:nvPr/>
        </p:nvSpPr>
        <p:spPr>
          <a:xfrm rot="5400000">
            <a:off x="-897085" y="455393"/>
            <a:ext cx="4906632" cy="4469596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58"/>
          <p:cNvSpPr/>
          <p:nvPr/>
        </p:nvSpPr>
        <p:spPr>
          <a:xfrm rot="4271990">
            <a:off x="6861805" y="3034227"/>
            <a:ext cx="3403945" cy="338983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58"/>
          <p:cNvSpPr/>
          <p:nvPr/>
        </p:nvSpPr>
        <p:spPr>
          <a:xfrm>
            <a:off x="7014776" y="357427"/>
            <a:ext cx="801658" cy="707098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5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5"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59"/>
          <p:cNvSpPr/>
          <p:nvPr/>
        </p:nvSpPr>
        <p:spPr>
          <a:xfrm rot="8100090">
            <a:off x="-1277624" y="-498533"/>
            <a:ext cx="4047120" cy="248996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59"/>
          <p:cNvSpPr/>
          <p:nvPr/>
        </p:nvSpPr>
        <p:spPr>
          <a:xfrm flipH="1" rot="-2262480">
            <a:off x="5470609" y="3669962"/>
            <a:ext cx="4913469" cy="302290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5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0" name="Google Shape;1220;p59"/>
          <p:cNvSpPr/>
          <p:nvPr/>
        </p:nvSpPr>
        <p:spPr>
          <a:xfrm rot="-7977666">
            <a:off x="7581866" y="924182"/>
            <a:ext cx="1233331" cy="1183416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6"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60"/>
          <p:cNvSpPr/>
          <p:nvPr/>
        </p:nvSpPr>
        <p:spPr>
          <a:xfrm rot="5575585">
            <a:off x="-1934287" y="-969252"/>
            <a:ext cx="4436755" cy="371424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60"/>
          <p:cNvSpPr/>
          <p:nvPr/>
        </p:nvSpPr>
        <p:spPr>
          <a:xfrm>
            <a:off x="4971452" y="887873"/>
            <a:ext cx="5492180" cy="3689245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60"/>
          <p:cNvSpPr/>
          <p:nvPr/>
        </p:nvSpPr>
        <p:spPr>
          <a:xfrm rot="-7977666">
            <a:off x="3954029" y="4656032"/>
            <a:ext cx="1233331" cy="1183416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6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8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61"/>
          <p:cNvSpPr/>
          <p:nvPr/>
        </p:nvSpPr>
        <p:spPr>
          <a:xfrm flipH="1" rot="912733">
            <a:off x="-1572654" y="597947"/>
            <a:ext cx="3253667" cy="548082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61"/>
          <p:cNvSpPr/>
          <p:nvPr/>
        </p:nvSpPr>
        <p:spPr>
          <a:xfrm rot="-482288">
            <a:off x="6784912" y="-733687"/>
            <a:ext cx="3654738" cy="363958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61"/>
          <p:cNvSpPr/>
          <p:nvPr/>
        </p:nvSpPr>
        <p:spPr>
          <a:xfrm rot="3320924">
            <a:off x="8443534" y="3822428"/>
            <a:ext cx="1269688" cy="1658230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6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0"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62"/>
          <p:cNvSpPr/>
          <p:nvPr/>
        </p:nvSpPr>
        <p:spPr>
          <a:xfrm rot="-5620610">
            <a:off x="8235762" y="2503251"/>
            <a:ext cx="3242370" cy="3111144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62"/>
          <p:cNvSpPr/>
          <p:nvPr/>
        </p:nvSpPr>
        <p:spPr>
          <a:xfrm flipH="1" rot="-595142">
            <a:off x="-1233073" y="-485172"/>
            <a:ext cx="3397327" cy="3383240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62"/>
          <p:cNvSpPr/>
          <p:nvPr/>
        </p:nvSpPr>
        <p:spPr>
          <a:xfrm rot="-7977683">
            <a:off x="6409699" y="-29230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6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21"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63"/>
          <p:cNvSpPr/>
          <p:nvPr/>
        </p:nvSpPr>
        <p:spPr>
          <a:xfrm flipH="1" rot="-5400000">
            <a:off x="5697375" y="63118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6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239" name="Google Shape;1239;p63"/>
          <p:cNvGrpSpPr/>
          <p:nvPr/>
        </p:nvGrpSpPr>
        <p:grpSpPr>
          <a:xfrm flipH="1" rot="10800000">
            <a:off x="-776141" y="2015093"/>
            <a:ext cx="2087674" cy="2077913"/>
            <a:chOff x="2414491" y="671177"/>
            <a:chExt cx="1830972" cy="1822411"/>
          </a:xfrm>
        </p:grpSpPr>
        <p:sp>
          <p:nvSpPr>
            <p:cNvPr id="1240" name="Google Shape;1240;p63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63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63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63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63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63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63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63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63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63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63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63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63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63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63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63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63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63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63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63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63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63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63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63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63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63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63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63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63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63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63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63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63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63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64"/>
          <p:cNvSpPr/>
          <p:nvPr/>
        </p:nvSpPr>
        <p:spPr>
          <a:xfrm rot="-2187687">
            <a:off x="6997415" y="2824325"/>
            <a:ext cx="1938838" cy="3305612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64"/>
          <p:cNvSpPr/>
          <p:nvPr/>
        </p:nvSpPr>
        <p:spPr>
          <a:xfrm rot="1855510">
            <a:off x="2523490" y="1937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64"/>
          <p:cNvSpPr/>
          <p:nvPr/>
        </p:nvSpPr>
        <p:spPr>
          <a:xfrm flipH="1" rot="10800000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8" name="Google Shape;1278;p64"/>
          <p:cNvGrpSpPr/>
          <p:nvPr/>
        </p:nvGrpSpPr>
        <p:grpSpPr>
          <a:xfrm flipH="1" rot="10800000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1279" name="Google Shape;1279;p6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6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6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6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6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6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6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6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6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6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6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6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6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6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6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6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6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6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6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6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6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6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6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6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6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6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6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6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6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6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6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6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6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6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3" name="Google Shape;1313;p64"/>
          <p:cNvSpPr/>
          <p:nvPr/>
        </p:nvSpPr>
        <p:spPr>
          <a:xfrm rot="-7977683">
            <a:off x="6033949" y="548625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64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5" name="Google Shape;1315;p64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8"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65"/>
          <p:cNvSpPr/>
          <p:nvPr/>
        </p:nvSpPr>
        <p:spPr>
          <a:xfrm rot="-7977683">
            <a:off x="1484724" y="151640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65"/>
          <p:cNvSpPr/>
          <p:nvPr/>
        </p:nvSpPr>
        <p:spPr>
          <a:xfrm flipH="1" rot="288619">
            <a:off x="-1415244" y="1158707"/>
            <a:ext cx="4829256" cy="4940052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65"/>
          <p:cNvSpPr/>
          <p:nvPr/>
        </p:nvSpPr>
        <p:spPr>
          <a:xfrm rot="-8533595">
            <a:off x="7105388" y="-706575"/>
            <a:ext cx="1938828" cy="330559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65"/>
          <p:cNvSpPr/>
          <p:nvPr/>
        </p:nvSpPr>
        <p:spPr>
          <a:xfrm>
            <a:off x="6970750" y="2154714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1" name="Google Shape;1321;p65"/>
          <p:cNvGrpSpPr/>
          <p:nvPr/>
        </p:nvGrpSpPr>
        <p:grpSpPr>
          <a:xfrm>
            <a:off x="6247704" y="2777002"/>
            <a:ext cx="1830972" cy="1822411"/>
            <a:chOff x="2414491" y="671177"/>
            <a:chExt cx="1830972" cy="1822411"/>
          </a:xfrm>
        </p:grpSpPr>
        <p:sp>
          <p:nvSpPr>
            <p:cNvPr id="1322" name="Google Shape;1322;p65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65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65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65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65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65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65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65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65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65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65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65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65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65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65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65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65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65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65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65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65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65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65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65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65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65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65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65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65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65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65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65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65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65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6" name="Google Shape;1356;p65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57" name="Google Shape;1357;p65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3"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66"/>
          <p:cNvSpPr/>
          <p:nvPr/>
        </p:nvSpPr>
        <p:spPr>
          <a:xfrm rot="-5716269">
            <a:off x="3090772" y="121523"/>
            <a:ext cx="3242308" cy="5108995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0" name="Google Shape;1360;p66"/>
          <p:cNvGrpSpPr/>
          <p:nvPr/>
        </p:nvGrpSpPr>
        <p:grpSpPr>
          <a:xfrm flipH="1">
            <a:off x="6918862" y="-84862"/>
            <a:ext cx="2277317" cy="5304377"/>
            <a:chOff x="224725" y="566950"/>
            <a:chExt cx="1850875" cy="4311100"/>
          </a:xfrm>
        </p:grpSpPr>
        <p:sp>
          <p:nvSpPr>
            <p:cNvPr id="1361" name="Google Shape;1361;p66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66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66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66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66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66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66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66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66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66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66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66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66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66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66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66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66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66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66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66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66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66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66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66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5" name="Google Shape;1385;p66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86" name="Google Shape;1386;p66"/>
          <p:cNvSpPr txBox="1"/>
          <p:nvPr>
            <p:ph hasCustomPrompt="1" idx="2" type="title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87" name="Google Shape;1387;p66"/>
          <p:cNvSpPr/>
          <p:nvPr/>
        </p:nvSpPr>
        <p:spPr>
          <a:xfrm flipH="1">
            <a:off x="6154471" y="760963"/>
            <a:ext cx="1269687" cy="165822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66"/>
          <p:cNvSpPr/>
          <p:nvPr/>
        </p:nvSpPr>
        <p:spPr>
          <a:xfrm flipH="1">
            <a:off x="736534" y="1655532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9" name="Google Shape;1389;p66"/>
          <p:cNvGrpSpPr/>
          <p:nvPr/>
        </p:nvGrpSpPr>
        <p:grpSpPr>
          <a:xfrm flipH="1">
            <a:off x="101505" y="2363121"/>
            <a:ext cx="1696762" cy="1688828"/>
            <a:chOff x="2414491" y="671177"/>
            <a:chExt cx="1830972" cy="1822411"/>
          </a:xfrm>
        </p:grpSpPr>
        <p:sp>
          <p:nvSpPr>
            <p:cNvPr id="1390" name="Google Shape;1390;p6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6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6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6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6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6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6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6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6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6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6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6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6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6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6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6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6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6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6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6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6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6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6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6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6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6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6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6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6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6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6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6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6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6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7"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67"/>
          <p:cNvSpPr/>
          <p:nvPr/>
        </p:nvSpPr>
        <p:spPr>
          <a:xfrm>
            <a:off x="6379125" y="3295174"/>
            <a:ext cx="1436700" cy="143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67"/>
          <p:cNvSpPr/>
          <p:nvPr/>
        </p:nvSpPr>
        <p:spPr>
          <a:xfrm rot="3781224">
            <a:off x="-1829431" y="2502688"/>
            <a:ext cx="6147391" cy="3782042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67"/>
          <p:cNvSpPr/>
          <p:nvPr/>
        </p:nvSpPr>
        <p:spPr>
          <a:xfrm flipH="1" rot="-1693254">
            <a:off x="7048898" y="1570932"/>
            <a:ext cx="2436429" cy="4153979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67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9" name="Google Shape;1429;p67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430" name="Google Shape;1430;p67"/>
          <p:cNvGrpSpPr/>
          <p:nvPr/>
        </p:nvGrpSpPr>
        <p:grpSpPr>
          <a:xfrm flipH="1" rot="10800000">
            <a:off x="815666" y="1235970"/>
            <a:ext cx="1696762" cy="1688828"/>
            <a:chOff x="2414491" y="671177"/>
            <a:chExt cx="1830972" cy="1822411"/>
          </a:xfrm>
        </p:grpSpPr>
        <p:sp>
          <p:nvSpPr>
            <p:cNvPr id="1431" name="Google Shape;1431;p6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6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6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6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6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6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6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6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6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6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6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6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6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6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6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6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6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6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6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6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6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6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6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6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6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6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6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6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6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6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6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6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6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6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9"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68"/>
          <p:cNvSpPr/>
          <p:nvPr/>
        </p:nvSpPr>
        <p:spPr>
          <a:xfrm flipH="1" rot="199611">
            <a:off x="-1222385" y="1111794"/>
            <a:ext cx="4658395" cy="476529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68"/>
          <p:cNvSpPr/>
          <p:nvPr/>
        </p:nvSpPr>
        <p:spPr>
          <a:xfrm flipH="1" rot="-5035045">
            <a:off x="5862077" y="-226971"/>
            <a:ext cx="5262855" cy="323795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68"/>
          <p:cNvSpPr/>
          <p:nvPr/>
        </p:nvSpPr>
        <p:spPr>
          <a:xfrm rot="10800000">
            <a:off x="6276915" y="287598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9" name="Google Shape;1469;p68"/>
          <p:cNvGrpSpPr/>
          <p:nvPr/>
        </p:nvGrpSpPr>
        <p:grpSpPr>
          <a:xfrm rot="10800000">
            <a:off x="1381161" y="1333007"/>
            <a:ext cx="1696762" cy="1688828"/>
            <a:chOff x="2414491" y="671177"/>
            <a:chExt cx="1830972" cy="1822411"/>
          </a:xfrm>
        </p:grpSpPr>
        <p:sp>
          <p:nvSpPr>
            <p:cNvPr id="1470" name="Google Shape;1470;p6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6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6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6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6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6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6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6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6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6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6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6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6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6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6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6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6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6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6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6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6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6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6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6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6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6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6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6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6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6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6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6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6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6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4" name="Google Shape;1504;p68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05" name="Google Shape;1505;p68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32_2"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69"/>
          <p:cNvSpPr/>
          <p:nvPr/>
        </p:nvSpPr>
        <p:spPr>
          <a:xfrm rot="672094">
            <a:off x="-3534661" y="414138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69"/>
          <p:cNvSpPr/>
          <p:nvPr/>
        </p:nvSpPr>
        <p:spPr>
          <a:xfrm>
            <a:off x="8264550" y="465501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6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10" name="Google Shape;1510;p69"/>
          <p:cNvSpPr txBox="1"/>
          <p:nvPr>
            <p:ph idx="1" type="subTitle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70"/>
          <p:cNvSpPr/>
          <p:nvPr/>
        </p:nvSpPr>
        <p:spPr>
          <a:xfrm rot="-5620636">
            <a:off x="7260268" y="484121"/>
            <a:ext cx="2991681" cy="287060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70"/>
          <p:cNvSpPr/>
          <p:nvPr/>
        </p:nvSpPr>
        <p:spPr>
          <a:xfrm flipH="1" rot="135969">
            <a:off x="-1259479" y="-7320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70"/>
          <p:cNvSpPr/>
          <p:nvPr/>
        </p:nvSpPr>
        <p:spPr>
          <a:xfrm rot="10800000">
            <a:off x="7259653" y="392543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5" name="Google Shape;1515;p70"/>
          <p:cNvGrpSpPr/>
          <p:nvPr/>
        </p:nvGrpSpPr>
        <p:grpSpPr>
          <a:xfrm rot="10800000">
            <a:off x="6624625" y="3303820"/>
            <a:ext cx="1696762" cy="1688828"/>
            <a:chOff x="2414491" y="671177"/>
            <a:chExt cx="1830972" cy="1822411"/>
          </a:xfrm>
        </p:grpSpPr>
        <p:sp>
          <p:nvSpPr>
            <p:cNvPr id="1516" name="Google Shape;1516;p7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7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7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7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7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7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7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7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7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7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7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7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7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7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7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7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7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7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7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7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7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7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7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7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7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7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7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7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7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7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7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7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7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7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70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1" name="Google Shape;1551;p70"/>
          <p:cNvSpPr txBox="1"/>
          <p:nvPr>
            <p:ph idx="1" type="subTitle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2"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71"/>
          <p:cNvSpPr/>
          <p:nvPr/>
        </p:nvSpPr>
        <p:spPr>
          <a:xfrm rot="-455554">
            <a:off x="6637849" y="-126684"/>
            <a:ext cx="3253668" cy="548076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71"/>
          <p:cNvSpPr/>
          <p:nvPr/>
        </p:nvSpPr>
        <p:spPr>
          <a:xfrm rot="-7977677">
            <a:off x="5635995" y="150939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71"/>
          <p:cNvSpPr/>
          <p:nvPr/>
        </p:nvSpPr>
        <p:spPr>
          <a:xfrm rot="8880872">
            <a:off x="-2066784" y="-214836"/>
            <a:ext cx="4047011" cy="2490084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71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7" name="Google Shape;1557;p71"/>
          <p:cNvSpPr txBox="1"/>
          <p:nvPr>
            <p:ph idx="1" type="subTitle"/>
          </p:nvPr>
        </p:nvSpPr>
        <p:spPr>
          <a:xfrm>
            <a:off x="713225" y="1168075"/>
            <a:ext cx="4989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4"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72"/>
          <p:cNvSpPr/>
          <p:nvPr/>
        </p:nvSpPr>
        <p:spPr>
          <a:xfrm rot="-4971949">
            <a:off x="-1978224" y="-993266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0" name="Google Shape;1560;p72"/>
          <p:cNvGrpSpPr/>
          <p:nvPr/>
        </p:nvGrpSpPr>
        <p:grpSpPr>
          <a:xfrm flipH="1">
            <a:off x="6866680" y="-80437"/>
            <a:ext cx="2277317" cy="5304377"/>
            <a:chOff x="224725" y="566950"/>
            <a:chExt cx="1850875" cy="4311100"/>
          </a:xfrm>
        </p:grpSpPr>
        <p:sp>
          <p:nvSpPr>
            <p:cNvPr id="1561" name="Google Shape;1561;p72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72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72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72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72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72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72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72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72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72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72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72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72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72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72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72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72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72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72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72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72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72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72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72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5" name="Google Shape;1585;p72"/>
          <p:cNvSpPr/>
          <p:nvPr/>
        </p:nvSpPr>
        <p:spPr>
          <a:xfrm flipH="1" rot="250550">
            <a:off x="838717" y="3110207"/>
            <a:ext cx="5950574" cy="36610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72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87" name="Google Shape;1587;p72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5"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9" name="Google Shape;1589;p73"/>
          <p:cNvGrpSpPr/>
          <p:nvPr/>
        </p:nvGrpSpPr>
        <p:grpSpPr>
          <a:xfrm>
            <a:off x="4789682" y="3273165"/>
            <a:ext cx="2304462" cy="2293869"/>
            <a:chOff x="2414491" y="671177"/>
            <a:chExt cx="1830972" cy="1822411"/>
          </a:xfrm>
        </p:grpSpPr>
        <p:sp>
          <p:nvSpPr>
            <p:cNvPr id="1590" name="Google Shape;1590;p73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73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73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73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73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73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73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73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73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73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73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73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73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73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73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73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73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73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73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73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73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73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73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73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73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73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73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73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73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73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73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73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73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73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4" name="Google Shape;1624;p73"/>
          <p:cNvSpPr/>
          <p:nvPr/>
        </p:nvSpPr>
        <p:spPr>
          <a:xfrm rot="-919010">
            <a:off x="6732142" y="-371518"/>
            <a:ext cx="3397275" cy="338318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73"/>
          <p:cNvSpPr/>
          <p:nvPr/>
        </p:nvSpPr>
        <p:spPr>
          <a:xfrm rot="-5620636">
            <a:off x="-1100482" y="1591409"/>
            <a:ext cx="2991681" cy="287060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73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27" name="Google Shape;1627;p73"/>
          <p:cNvSpPr txBox="1"/>
          <p:nvPr>
            <p:ph idx="1" type="subTitle"/>
          </p:nvPr>
        </p:nvSpPr>
        <p:spPr>
          <a:xfrm>
            <a:off x="5028175" y="2027400"/>
            <a:ext cx="3402600" cy="10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6"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74"/>
          <p:cNvSpPr/>
          <p:nvPr/>
        </p:nvSpPr>
        <p:spPr>
          <a:xfrm>
            <a:off x="4260425" y="1957095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74"/>
          <p:cNvSpPr/>
          <p:nvPr/>
        </p:nvSpPr>
        <p:spPr>
          <a:xfrm rot="-4971949">
            <a:off x="6653151" y="1865359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74"/>
          <p:cNvSpPr/>
          <p:nvPr/>
        </p:nvSpPr>
        <p:spPr>
          <a:xfrm flipH="1" rot="7019959">
            <a:off x="-962151" y="-1327476"/>
            <a:ext cx="4047102" cy="2490011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74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33" name="Google Shape;1633;p74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37_1"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75"/>
          <p:cNvSpPr/>
          <p:nvPr/>
        </p:nvSpPr>
        <p:spPr>
          <a:xfrm rot="-4971949">
            <a:off x="6499451" y="687059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75"/>
          <p:cNvSpPr/>
          <p:nvPr/>
        </p:nvSpPr>
        <p:spPr>
          <a:xfrm rot="9475593">
            <a:off x="-1974698" y="-446077"/>
            <a:ext cx="4047145" cy="2489949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75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38" name="Google Shape;1638;p75"/>
          <p:cNvSpPr txBox="1"/>
          <p:nvPr>
            <p:ph idx="1" type="subTitle"/>
          </p:nvPr>
        </p:nvSpPr>
        <p:spPr>
          <a:xfrm>
            <a:off x="713225" y="1168075"/>
            <a:ext cx="62643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37"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76"/>
          <p:cNvSpPr/>
          <p:nvPr/>
        </p:nvSpPr>
        <p:spPr>
          <a:xfrm flipH="1" rot="-5400000">
            <a:off x="6051628" y="169178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76"/>
          <p:cNvSpPr/>
          <p:nvPr/>
        </p:nvSpPr>
        <p:spPr>
          <a:xfrm>
            <a:off x="-749900" y="3073920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2" name="Google Shape;1642;p76"/>
          <p:cNvGrpSpPr/>
          <p:nvPr/>
        </p:nvGrpSpPr>
        <p:grpSpPr>
          <a:xfrm rot="10800000">
            <a:off x="6204525" y="1244395"/>
            <a:ext cx="1696762" cy="1688828"/>
            <a:chOff x="2414491" y="671177"/>
            <a:chExt cx="1830972" cy="1822411"/>
          </a:xfrm>
        </p:grpSpPr>
        <p:sp>
          <p:nvSpPr>
            <p:cNvPr id="1643" name="Google Shape;1643;p7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7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7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7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7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7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7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7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7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7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7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7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7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7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7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7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7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7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7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7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7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7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7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7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7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7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7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7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7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7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7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7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7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7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7" name="Google Shape;1677;p76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8" name="Google Shape;1678;p76"/>
          <p:cNvSpPr txBox="1"/>
          <p:nvPr>
            <p:ph idx="1" type="subTitle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1"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77"/>
          <p:cNvSpPr/>
          <p:nvPr/>
        </p:nvSpPr>
        <p:spPr>
          <a:xfrm flipH="1" rot="5716307">
            <a:off x="3128709" y="-17350"/>
            <a:ext cx="3009510" cy="5911593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77"/>
          <p:cNvSpPr/>
          <p:nvPr/>
        </p:nvSpPr>
        <p:spPr>
          <a:xfrm rot="-1408952">
            <a:off x="7059833" y="-1532053"/>
            <a:ext cx="3561578" cy="4437854"/>
          </a:xfrm>
          <a:custGeom>
            <a:rect b="b" l="l" r="r" t="t"/>
            <a:pathLst>
              <a:path extrusionOk="0" h="21250" w="15146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77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3" name="Google Shape;1683;p77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684" name="Google Shape;1684;p7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7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7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7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7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7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7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7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7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7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7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7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7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7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7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7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7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7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7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7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7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7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7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7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7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7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7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7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7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7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7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7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7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7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8" name="Google Shape;1718;p77"/>
          <p:cNvSpPr/>
          <p:nvPr/>
        </p:nvSpPr>
        <p:spPr>
          <a:xfrm rot="8100000">
            <a:off x="371399" y="-115041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77"/>
          <p:cNvSpPr txBox="1"/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0" name="Google Shape;1720;p77"/>
          <p:cNvSpPr txBox="1"/>
          <p:nvPr>
            <p:ph idx="1" type="subTitle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  <p:sp>
        <p:nvSpPr>
          <p:cNvPr id="1721" name="Google Shape;1721;p77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b="1" lang="zh-TW" sz="1200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zh-TW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b="1" lang="zh-TW" sz="1200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zh-TW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b="1" lang="zh-TW" sz="1200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zh-TW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78"/>
          <p:cNvSpPr/>
          <p:nvPr/>
        </p:nvSpPr>
        <p:spPr>
          <a:xfrm flipH="1" rot="288678">
            <a:off x="-1270417" y="553336"/>
            <a:ext cx="4658411" cy="476518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78"/>
          <p:cNvSpPr/>
          <p:nvPr/>
        </p:nvSpPr>
        <p:spPr>
          <a:xfrm>
            <a:off x="1334050" y="1127073"/>
            <a:ext cx="1522302" cy="134279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5" name="Google Shape;1725;p78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726" name="Google Shape;1726;p78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78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78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78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78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78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78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78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78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78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78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78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78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78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78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78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78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78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78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78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78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78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78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78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78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78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78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78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78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78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78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78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78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9" name="Google Shape;1759;p78"/>
          <p:cNvSpPr/>
          <p:nvPr/>
        </p:nvSpPr>
        <p:spPr>
          <a:xfrm flipH="1" rot="-1848056">
            <a:off x="7756025" y="2517986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"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" name="Google Shape;1761;p79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1762" name="Google Shape;1762;p79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79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79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79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79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79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79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79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79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79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79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79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79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79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79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79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79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79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79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79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79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79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79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79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6" name="Google Shape;1786;p79"/>
          <p:cNvSpPr/>
          <p:nvPr/>
        </p:nvSpPr>
        <p:spPr>
          <a:xfrm flipH="1" rot="-3415034">
            <a:off x="5349941" y="647072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79"/>
          <p:cNvSpPr/>
          <p:nvPr/>
        </p:nvSpPr>
        <p:spPr>
          <a:xfrm rot="1379372">
            <a:off x="5149944" y="2281365"/>
            <a:ext cx="1343009" cy="1754062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79"/>
          <p:cNvSpPr/>
          <p:nvPr/>
        </p:nvSpPr>
        <p:spPr>
          <a:xfrm>
            <a:off x="-767475" y="502200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"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0" name="Google Shape;1790;p80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1791" name="Google Shape;1791;p80"/>
            <p:cNvSpPr/>
            <p:nvPr/>
          </p:nvSpPr>
          <p:spPr>
            <a:xfrm>
              <a:off x="616550" y="744600"/>
              <a:ext cx="936200" cy="893025"/>
            </a:xfrm>
            <a:custGeom>
              <a:rect b="b" l="l" r="r" t="t"/>
              <a:pathLst>
                <a:path extrusionOk="0" h="35721" w="37448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80"/>
            <p:cNvSpPr/>
            <p:nvPr/>
          </p:nvSpPr>
          <p:spPr>
            <a:xfrm>
              <a:off x="1118825" y="951075"/>
              <a:ext cx="191525" cy="163425"/>
            </a:xfrm>
            <a:custGeom>
              <a:rect b="b" l="l" r="r" t="t"/>
              <a:pathLst>
                <a:path extrusionOk="0" h="6537" w="7661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80"/>
            <p:cNvSpPr/>
            <p:nvPr/>
          </p:nvSpPr>
          <p:spPr>
            <a:xfrm>
              <a:off x="1078550" y="994400"/>
              <a:ext cx="190750" cy="164750"/>
            </a:xfrm>
            <a:custGeom>
              <a:rect b="b" l="l" r="r" t="t"/>
              <a:pathLst>
                <a:path extrusionOk="0" h="6590" w="763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80"/>
            <p:cNvSpPr/>
            <p:nvPr/>
          </p:nvSpPr>
          <p:spPr>
            <a:xfrm>
              <a:off x="1041325" y="1033375"/>
              <a:ext cx="196075" cy="159975"/>
            </a:xfrm>
            <a:custGeom>
              <a:rect b="b" l="l" r="r" t="t"/>
              <a:pathLst>
                <a:path extrusionOk="0" h="6399" w="7843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80"/>
            <p:cNvSpPr/>
            <p:nvPr/>
          </p:nvSpPr>
          <p:spPr>
            <a:xfrm>
              <a:off x="1007125" y="1070750"/>
              <a:ext cx="186950" cy="159825"/>
            </a:xfrm>
            <a:custGeom>
              <a:rect b="b" l="l" r="r" t="t"/>
              <a:pathLst>
                <a:path extrusionOk="0" h="6393" w="7478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6" name="Google Shape;1796;p80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1797" name="Google Shape;1797;p8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8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8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8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8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8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8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8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8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8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8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8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8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8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8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8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8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8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8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8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8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8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8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8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8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8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8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8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8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8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8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8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8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8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1" name="Google Shape;1831;p80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1832" name="Google Shape;1832;p80"/>
            <p:cNvSpPr/>
            <p:nvPr/>
          </p:nvSpPr>
          <p:spPr>
            <a:xfrm>
              <a:off x="7384410" y="1684347"/>
              <a:ext cx="437511" cy="516459"/>
            </a:xfrm>
            <a:custGeom>
              <a:rect b="b" l="l" r="r" t="t"/>
              <a:pathLst>
                <a:path extrusionOk="0" h="10022" w="849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80"/>
            <p:cNvSpPr/>
            <p:nvPr/>
          </p:nvSpPr>
          <p:spPr>
            <a:xfrm>
              <a:off x="6078061" y="2151644"/>
              <a:ext cx="1448939" cy="1810543"/>
            </a:xfrm>
            <a:custGeom>
              <a:rect b="b" l="l" r="r" t="t"/>
              <a:pathLst>
                <a:path extrusionOk="0" h="35134" w="28117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4" name="Google Shape;1834;p80"/>
          <p:cNvSpPr/>
          <p:nvPr/>
        </p:nvSpPr>
        <p:spPr>
          <a:xfrm rot="5400000">
            <a:off x="-1836150" y="1175258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80"/>
          <p:cNvSpPr/>
          <p:nvPr/>
        </p:nvSpPr>
        <p:spPr>
          <a:xfrm rot="-7977683">
            <a:off x="2160949" y="316425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80"/>
          <p:cNvSpPr/>
          <p:nvPr/>
        </p:nvSpPr>
        <p:spPr>
          <a:xfrm flipH="1" rot="4742319">
            <a:off x="6790763" y="-645967"/>
            <a:ext cx="3210858" cy="319754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"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81"/>
          <p:cNvSpPr/>
          <p:nvPr/>
        </p:nvSpPr>
        <p:spPr>
          <a:xfrm flipH="1" rot="288619">
            <a:off x="-1653681" y="1325314"/>
            <a:ext cx="4829256" cy="4097619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81"/>
          <p:cNvSpPr/>
          <p:nvPr/>
        </p:nvSpPr>
        <p:spPr>
          <a:xfrm>
            <a:off x="7777725" y="671438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81"/>
          <p:cNvSpPr/>
          <p:nvPr/>
        </p:nvSpPr>
        <p:spPr>
          <a:xfrm rot="8226410">
            <a:off x="757957" y="-908700"/>
            <a:ext cx="1938898" cy="330571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1" name="Google Shape;1841;p81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842" name="Google Shape;1842;p81"/>
            <p:cNvSpPr/>
            <p:nvPr/>
          </p:nvSpPr>
          <p:spPr>
            <a:xfrm>
              <a:off x="5754175" y="4953250"/>
              <a:ext cx="70700" cy="86850"/>
            </a:xfrm>
            <a:custGeom>
              <a:rect b="b" l="l" r="r" t="t"/>
              <a:pathLst>
                <a:path extrusionOk="0" h="3474" w="2828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81"/>
            <p:cNvSpPr/>
            <p:nvPr/>
          </p:nvSpPr>
          <p:spPr>
            <a:xfrm>
              <a:off x="5768600" y="4780750"/>
              <a:ext cx="193050" cy="209925"/>
            </a:xfrm>
            <a:custGeom>
              <a:rect b="b" l="l" r="r" t="t"/>
              <a:pathLst>
                <a:path extrusionOk="0" h="8397" w="7722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81"/>
            <p:cNvSpPr/>
            <p:nvPr/>
          </p:nvSpPr>
          <p:spPr>
            <a:xfrm>
              <a:off x="5795200" y="4343050"/>
              <a:ext cx="389100" cy="516000"/>
            </a:xfrm>
            <a:custGeom>
              <a:rect b="b" l="l" r="r" t="t"/>
              <a:pathLst>
                <a:path extrusionOk="0" h="20640" w="15564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81"/>
            <p:cNvSpPr/>
            <p:nvPr/>
          </p:nvSpPr>
          <p:spPr>
            <a:xfrm>
              <a:off x="6003425" y="3922575"/>
              <a:ext cx="433150" cy="579525"/>
            </a:xfrm>
            <a:custGeom>
              <a:rect b="b" l="l" r="r" t="t"/>
              <a:pathLst>
                <a:path extrusionOk="0" h="23181" w="17326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69.xml"/><Relationship Id="rId42" Type="http://schemas.openxmlformats.org/officeDocument/2006/relationships/slideLayout" Target="../slideLayouts/slideLayout71.xml"/><Relationship Id="rId41" Type="http://schemas.openxmlformats.org/officeDocument/2006/relationships/slideLayout" Target="../slideLayouts/slideLayout70.xml"/><Relationship Id="rId44" Type="http://schemas.openxmlformats.org/officeDocument/2006/relationships/slideLayout" Target="../slideLayouts/slideLayout73.xml"/><Relationship Id="rId43" Type="http://schemas.openxmlformats.org/officeDocument/2006/relationships/slideLayout" Target="../slideLayouts/slideLayout72.xml"/><Relationship Id="rId46" Type="http://schemas.openxmlformats.org/officeDocument/2006/relationships/slideLayout" Target="../slideLayouts/slideLayout75.xml"/><Relationship Id="rId45" Type="http://schemas.openxmlformats.org/officeDocument/2006/relationships/slideLayout" Target="../slideLayouts/slideLayout74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48" Type="http://schemas.openxmlformats.org/officeDocument/2006/relationships/slideLayout" Target="../slideLayouts/slideLayout77.xml"/><Relationship Id="rId47" Type="http://schemas.openxmlformats.org/officeDocument/2006/relationships/slideLayout" Target="../slideLayouts/slideLayout76.xml"/><Relationship Id="rId49" Type="http://schemas.openxmlformats.org/officeDocument/2006/relationships/slideLayout" Target="../slideLayouts/slideLayout78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62.xml"/><Relationship Id="rId32" Type="http://schemas.openxmlformats.org/officeDocument/2006/relationships/slideLayout" Target="../slideLayouts/slideLayout61.xml"/><Relationship Id="rId35" Type="http://schemas.openxmlformats.org/officeDocument/2006/relationships/slideLayout" Target="../slideLayouts/slideLayout64.xml"/><Relationship Id="rId34" Type="http://schemas.openxmlformats.org/officeDocument/2006/relationships/slideLayout" Target="../slideLayouts/slideLayout63.xml"/><Relationship Id="rId37" Type="http://schemas.openxmlformats.org/officeDocument/2006/relationships/slideLayout" Target="../slideLayouts/slideLayout66.xml"/><Relationship Id="rId36" Type="http://schemas.openxmlformats.org/officeDocument/2006/relationships/slideLayout" Target="../slideLayouts/slideLayout65.xml"/><Relationship Id="rId39" Type="http://schemas.openxmlformats.org/officeDocument/2006/relationships/slideLayout" Target="../slideLayouts/slideLayout68.xml"/><Relationship Id="rId38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58.xml"/><Relationship Id="rId51" Type="http://schemas.openxmlformats.org/officeDocument/2006/relationships/theme" Target="../theme/theme1.xml"/><Relationship Id="rId5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541" name="Google Shape;54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  <p:sldLayoutId id="2147483704" r:id="rId28"/>
    <p:sldLayoutId id="2147483705" r:id="rId29"/>
    <p:sldLayoutId id="2147483706" r:id="rId30"/>
    <p:sldLayoutId id="2147483707" r:id="rId31"/>
    <p:sldLayoutId id="2147483708" r:id="rId32"/>
    <p:sldLayoutId id="2147483709" r:id="rId33"/>
    <p:sldLayoutId id="2147483710" r:id="rId34"/>
    <p:sldLayoutId id="2147483711" r:id="rId35"/>
    <p:sldLayoutId id="2147483712" r:id="rId36"/>
    <p:sldLayoutId id="2147483713" r:id="rId37"/>
    <p:sldLayoutId id="2147483714" r:id="rId38"/>
    <p:sldLayoutId id="2147483715" r:id="rId39"/>
    <p:sldLayoutId id="2147483716" r:id="rId40"/>
    <p:sldLayoutId id="2147483717" r:id="rId41"/>
    <p:sldLayoutId id="2147483718" r:id="rId42"/>
    <p:sldLayoutId id="2147483719" r:id="rId43"/>
    <p:sldLayoutId id="2147483720" r:id="rId44"/>
    <p:sldLayoutId id="2147483721" r:id="rId45"/>
    <p:sldLayoutId id="2147483722" r:id="rId46"/>
    <p:sldLayoutId id="2147483723" r:id="rId47"/>
    <p:sldLayoutId id="2147483724" r:id="rId48"/>
    <p:sldLayoutId id="2147483725" r:id="rId49"/>
    <p:sldLayoutId id="2147483726" r:id="rId5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7.xml"/><Relationship Id="rId4" Type="http://schemas.openxmlformats.org/officeDocument/2006/relationships/slide" Target="/ppt/slides/slide17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yhqchiu.shinyapps.io/code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hyperlink" Target="https://www.kaggle.com/jackogozaly/data-science-and-stem-salarie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82"/>
          <p:cNvSpPr txBox="1"/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Salary Prediction</a:t>
            </a:r>
            <a:r>
              <a:rPr lang="zh-TW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51" name="Google Shape;1851;p82"/>
          <p:cNvSpPr txBox="1"/>
          <p:nvPr>
            <p:ph idx="1" type="subTitle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Group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91"/>
          <p:cNvSpPr txBox="1"/>
          <p:nvPr>
            <p:ph type="title"/>
          </p:nvPr>
        </p:nvSpPr>
        <p:spPr>
          <a:xfrm>
            <a:off x="-1362200" y="1222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</a:t>
            </a:r>
            <a:r>
              <a:rPr lang="zh-TW"/>
              <a:t>xploratory Data Analysis</a:t>
            </a:r>
            <a:endParaRPr/>
          </a:p>
        </p:txBody>
      </p:sp>
      <p:pic>
        <p:nvPicPr>
          <p:cNvPr id="1922" name="Google Shape;1922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00" y="956451"/>
            <a:ext cx="7717499" cy="373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92"/>
          <p:cNvSpPr txBox="1"/>
          <p:nvPr>
            <p:ph type="title"/>
          </p:nvPr>
        </p:nvSpPr>
        <p:spPr>
          <a:xfrm>
            <a:off x="-1362200" y="1222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Exploratory Data Analysis</a:t>
            </a:r>
            <a:endParaRPr/>
          </a:p>
        </p:txBody>
      </p:sp>
      <p:pic>
        <p:nvPicPr>
          <p:cNvPr id="1928" name="Google Shape;1928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6125"/>
            <a:ext cx="8573745" cy="417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93"/>
          <p:cNvSpPr txBox="1"/>
          <p:nvPr>
            <p:ph type="title"/>
          </p:nvPr>
        </p:nvSpPr>
        <p:spPr>
          <a:xfrm>
            <a:off x="-1362200" y="1222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Exploratory Data Analysis</a:t>
            </a:r>
            <a:endParaRPr/>
          </a:p>
        </p:txBody>
      </p:sp>
      <p:pic>
        <p:nvPicPr>
          <p:cNvPr id="1934" name="Google Shape;1934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225" y="559950"/>
            <a:ext cx="4583549" cy="458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94"/>
          <p:cNvSpPr txBox="1"/>
          <p:nvPr>
            <p:ph type="title"/>
          </p:nvPr>
        </p:nvSpPr>
        <p:spPr>
          <a:xfrm>
            <a:off x="-1362200" y="1222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Exploratory Data Analysis</a:t>
            </a:r>
            <a:endParaRPr/>
          </a:p>
        </p:txBody>
      </p:sp>
      <p:pic>
        <p:nvPicPr>
          <p:cNvPr id="1940" name="Google Shape;194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038" y="845800"/>
            <a:ext cx="6816625" cy="41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p95"/>
          <p:cNvSpPr txBox="1"/>
          <p:nvPr>
            <p:ph type="title"/>
          </p:nvPr>
        </p:nvSpPr>
        <p:spPr>
          <a:xfrm>
            <a:off x="-1362200" y="1222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Exploratory Data Analysis</a:t>
            </a:r>
            <a:endParaRPr/>
          </a:p>
        </p:txBody>
      </p:sp>
      <p:pic>
        <p:nvPicPr>
          <p:cNvPr id="1946" name="Google Shape;1946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925" y="663725"/>
            <a:ext cx="4174974" cy="417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96"/>
          <p:cNvSpPr txBox="1"/>
          <p:nvPr>
            <p:ph type="title"/>
          </p:nvPr>
        </p:nvSpPr>
        <p:spPr>
          <a:xfrm>
            <a:off x="-1362200" y="1222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Exploratory Data Analysis</a:t>
            </a:r>
            <a:endParaRPr/>
          </a:p>
        </p:txBody>
      </p:sp>
      <p:pic>
        <p:nvPicPr>
          <p:cNvPr id="1952" name="Google Shape;1952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810" y="573065"/>
            <a:ext cx="4674949" cy="467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953" name="Google Shape;1953;p96"/>
          <p:cNvSpPr txBox="1"/>
          <p:nvPr/>
        </p:nvSpPr>
        <p:spPr>
          <a:xfrm>
            <a:off x="374725" y="1201275"/>
            <a:ext cx="16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Data Scientist</a:t>
            </a:r>
            <a:endParaRPr>
              <a:solidFill>
                <a:srgbClr val="FF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97"/>
          <p:cNvSpPr txBox="1"/>
          <p:nvPr>
            <p:ph type="title"/>
          </p:nvPr>
        </p:nvSpPr>
        <p:spPr>
          <a:xfrm>
            <a:off x="-1362200" y="1222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Exploratory Data Analysis</a:t>
            </a:r>
            <a:endParaRPr/>
          </a:p>
        </p:txBody>
      </p:sp>
      <p:pic>
        <p:nvPicPr>
          <p:cNvPr id="1959" name="Google Shape;1959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750" y="583050"/>
            <a:ext cx="4560476" cy="456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0" name="Google Shape;1960;p97"/>
          <p:cNvSpPr txBox="1"/>
          <p:nvPr/>
        </p:nvSpPr>
        <p:spPr>
          <a:xfrm>
            <a:off x="168547" y="1201275"/>
            <a:ext cx="17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Software Engineer</a:t>
            </a:r>
            <a:endParaRPr>
              <a:solidFill>
                <a:srgbClr val="FF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98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</a:t>
            </a:r>
            <a:br>
              <a:rPr lang="zh-TW"/>
            </a:br>
            <a:r>
              <a:rPr lang="zh-TW"/>
              <a:t>experiment</a:t>
            </a:r>
            <a:endParaRPr/>
          </a:p>
        </p:txBody>
      </p:sp>
      <p:sp>
        <p:nvSpPr>
          <p:cNvPr id="1966" name="Google Shape;1966;p98"/>
          <p:cNvSpPr/>
          <p:nvPr/>
        </p:nvSpPr>
        <p:spPr>
          <a:xfrm>
            <a:off x="3881688" y="3438625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1" name="Google Shape;1971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588" y="455375"/>
            <a:ext cx="5026826" cy="4622326"/>
          </a:xfrm>
          <a:prstGeom prst="rect">
            <a:avLst/>
          </a:prstGeom>
          <a:noFill/>
          <a:ln>
            <a:noFill/>
          </a:ln>
        </p:spPr>
      </p:pic>
      <p:sp>
        <p:nvSpPr>
          <p:cNvPr id="1972" name="Google Shape;1972;p99"/>
          <p:cNvSpPr txBox="1"/>
          <p:nvPr>
            <p:ph type="title"/>
          </p:nvPr>
        </p:nvSpPr>
        <p:spPr>
          <a:xfrm>
            <a:off x="-2106150" y="46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Corrleation Plot</a:t>
            </a:r>
            <a:endParaRPr/>
          </a:p>
        </p:txBody>
      </p:sp>
      <p:sp>
        <p:nvSpPr>
          <p:cNvPr id="1973" name="Google Shape;1973;p99"/>
          <p:cNvSpPr/>
          <p:nvPr/>
        </p:nvSpPr>
        <p:spPr>
          <a:xfrm>
            <a:off x="4009950" y="801200"/>
            <a:ext cx="385800" cy="42633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99"/>
          <p:cNvSpPr/>
          <p:nvPr/>
        </p:nvSpPr>
        <p:spPr>
          <a:xfrm>
            <a:off x="2025642" y="3720976"/>
            <a:ext cx="2450400" cy="3363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99"/>
          <p:cNvSpPr/>
          <p:nvPr/>
        </p:nvSpPr>
        <p:spPr>
          <a:xfrm>
            <a:off x="2025642" y="4662270"/>
            <a:ext cx="2450400" cy="3363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10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Pipeline</a:t>
            </a:r>
            <a:endParaRPr/>
          </a:p>
        </p:txBody>
      </p:sp>
      <p:sp>
        <p:nvSpPr>
          <p:cNvPr id="1981" name="Google Shape;1981;p100"/>
          <p:cNvSpPr/>
          <p:nvPr/>
        </p:nvSpPr>
        <p:spPr>
          <a:xfrm>
            <a:off x="2033475" y="1704025"/>
            <a:ext cx="1611600" cy="794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Hammersmith One"/>
                <a:ea typeface="Hammersmith One"/>
                <a:cs typeface="Hammersmith One"/>
                <a:sym typeface="Hammersmith One"/>
              </a:rPr>
              <a:t>Training</a:t>
            </a:r>
            <a:br>
              <a:rPr lang="zh-TW">
                <a:latin typeface="Hammersmith One"/>
                <a:ea typeface="Hammersmith One"/>
                <a:cs typeface="Hammersmith One"/>
                <a:sym typeface="Hammersmith One"/>
              </a:rPr>
            </a:br>
            <a:r>
              <a:rPr lang="zh-TW">
                <a:latin typeface="Hammersmith One"/>
                <a:ea typeface="Hammersmith One"/>
                <a:cs typeface="Hammersmith One"/>
                <a:sym typeface="Hammersmith One"/>
              </a:rPr>
              <a:t>Data</a:t>
            </a:r>
            <a:endParaRPr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982" name="Google Shape;1982;p100"/>
          <p:cNvSpPr/>
          <p:nvPr/>
        </p:nvSpPr>
        <p:spPr>
          <a:xfrm>
            <a:off x="4068625" y="2936700"/>
            <a:ext cx="1611600" cy="7947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Hammersmith One"/>
                <a:ea typeface="Hammersmith One"/>
                <a:cs typeface="Hammersmith One"/>
                <a:sym typeface="Hammersmith One"/>
              </a:rPr>
              <a:t>Testing</a:t>
            </a:r>
            <a:br>
              <a:rPr lang="zh-TW">
                <a:latin typeface="Hammersmith One"/>
                <a:ea typeface="Hammersmith One"/>
                <a:cs typeface="Hammersmith One"/>
                <a:sym typeface="Hammersmith One"/>
              </a:rPr>
            </a:br>
            <a:r>
              <a:rPr lang="zh-TW">
                <a:latin typeface="Hammersmith One"/>
                <a:ea typeface="Hammersmith One"/>
                <a:cs typeface="Hammersmith One"/>
                <a:sym typeface="Hammersmith One"/>
              </a:rPr>
              <a:t>Data</a:t>
            </a:r>
            <a:endParaRPr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983" name="Google Shape;1983;p100"/>
          <p:cNvSpPr/>
          <p:nvPr/>
        </p:nvSpPr>
        <p:spPr>
          <a:xfrm>
            <a:off x="5579625" y="1717200"/>
            <a:ext cx="1466400" cy="7947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Hammersmith One"/>
                <a:ea typeface="Hammersmith One"/>
                <a:cs typeface="Hammersmith One"/>
                <a:sym typeface="Hammersmith One"/>
              </a:rPr>
              <a:t>K-fold </a:t>
            </a:r>
            <a:br>
              <a:rPr lang="zh-TW">
                <a:latin typeface="Hammersmith One"/>
                <a:ea typeface="Hammersmith One"/>
                <a:cs typeface="Hammersmith One"/>
                <a:sym typeface="Hammersmith One"/>
              </a:rPr>
            </a:br>
            <a:r>
              <a:rPr lang="zh-TW">
                <a:latin typeface="Hammersmith One"/>
                <a:ea typeface="Hammersmith One"/>
                <a:cs typeface="Hammersmith One"/>
                <a:sym typeface="Hammersmith One"/>
              </a:rPr>
              <a:t>Val Data</a:t>
            </a:r>
            <a:endParaRPr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cxnSp>
        <p:nvCxnSpPr>
          <p:cNvPr id="1984" name="Google Shape;1984;p100"/>
          <p:cNvCxnSpPr>
            <a:stCxn id="1985" idx="3"/>
            <a:endCxn id="1981" idx="1"/>
          </p:cNvCxnSpPr>
          <p:nvPr/>
        </p:nvCxnSpPr>
        <p:spPr>
          <a:xfrm flipH="1" rot="10800000">
            <a:off x="1777175" y="2101350"/>
            <a:ext cx="256200" cy="6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6" name="Google Shape;1986;p100"/>
          <p:cNvSpPr/>
          <p:nvPr/>
        </p:nvSpPr>
        <p:spPr>
          <a:xfrm>
            <a:off x="7264475" y="1715063"/>
            <a:ext cx="1611600" cy="794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Hammersmith One"/>
                <a:ea typeface="Hammersmith One"/>
                <a:cs typeface="Hammersmith One"/>
                <a:sym typeface="Hammersmith One"/>
              </a:rPr>
              <a:t>Models</a:t>
            </a:r>
            <a:endParaRPr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cxnSp>
        <p:nvCxnSpPr>
          <p:cNvPr id="1987" name="Google Shape;1987;p100"/>
          <p:cNvCxnSpPr/>
          <p:nvPr/>
        </p:nvCxnSpPr>
        <p:spPr>
          <a:xfrm>
            <a:off x="6979475" y="2098975"/>
            <a:ext cx="2850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8" name="Google Shape;1988;p100"/>
          <p:cNvCxnSpPr>
            <a:stCxn id="1986" idx="2"/>
            <a:endCxn id="1982" idx="3"/>
          </p:cNvCxnSpPr>
          <p:nvPr/>
        </p:nvCxnSpPr>
        <p:spPr>
          <a:xfrm flipH="1">
            <a:off x="5680175" y="2509763"/>
            <a:ext cx="2390100" cy="8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9" name="Google Shape;1989;p100"/>
          <p:cNvSpPr/>
          <p:nvPr/>
        </p:nvSpPr>
        <p:spPr>
          <a:xfrm>
            <a:off x="4070751" y="4167238"/>
            <a:ext cx="1611600" cy="7947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Hammersmith One"/>
                <a:ea typeface="Hammersmith One"/>
                <a:cs typeface="Hammersmith One"/>
                <a:sym typeface="Hammersmith One"/>
              </a:rPr>
              <a:t>Result</a:t>
            </a:r>
            <a:endParaRPr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cxnSp>
        <p:nvCxnSpPr>
          <p:cNvPr id="1990" name="Google Shape;1990;p100"/>
          <p:cNvCxnSpPr>
            <a:stCxn id="1982" idx="2"/>
            <a:endCxn id="1989" idx="0"/>
          </p:cNvCxnSpPr>
          <p:nvPr/>
        </p:nvCxnSpPr>
        <p:spPr>
          <a:xfrm>
            <a:off x="4874425" y="3731400"/>
            <a:ext cx="21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1" name="Google Shape;1991;p100"/>
          <p:cNvCxnSpPr>
            <a:stCxn id="1985" idx="1"/>
            <a:endCxn id="1982" idx="1"/>
          </p:cNvCxnSpPr>
          <p:nvPr/>
        </p:nvCxnSpPr>
        <p:spPr>
          <a:xfrm>
            <a:off x="165575" y="2800350"/>
            <a:ext cx="3903000" cy="5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5" name="Google Shape;1985;p100"/>
          <p:cNvSpPr/>
          <p:nvPr/>
        </p:nvSpPr>
        <p:spPr>
          <a:xfrm>
            <a:off x="165575" y="2403000"/>
            <a:ext cx="1611600" cy="79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Hammersmith One"/>
                <a:ea typeface="Hammersmith One"/>
                <a:cs typeface="Hammersmith One"/>
                <a:sym typeface="Hammersmith One"/>
              </a:rPr>
              <a:t>Split data</a:t>
            </a:r>
            <a:endParaRPr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992" name="Google Shape;1992;p100"/>
          <p:cNvSpPr/>
          <p:nvPr/>
        </p:nvSpPr>
        <p:spPr>
          <a:xfrm>
            <a:off x="3892225" y="1728225"/>
            <a:ext cx="1388400" cy="7947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Hammersmith One"/>
                <a:ea typeface="Hammersmith One"/>
                <a:cs typeface="Hammersmith One"/>
                <a:sym typeface="Hammersmith One"/>
              </a:rPr>
              <a:t>Preprocess</a:t>
            </a:r>
            <a:endParaRPr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cxnSp>
        <p:nvCxnSpPr>
          <p:cNvPr id="1993" name="Google Shape;1993;p100"/>
          <p:cNvCxnSpPr>
            <a:stCxn id="1981" idx="3"/>
            <a:endCxn id="1992" idx="1"/>
          </p:cNvCxnSpPr>
          <p:nvPr/>
        </p:nvCxnSpPr>
        <p:spPr>
          <a:xfrm>
            <a:off x="3645075" y="2101375"/>
            <a:ext cx="247200" cy="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4" name="Google Shape;1994;p100"/>
          <p:cNvCxnSpPr>
            <a:stCxn id="1992" idx="3"/>
            <a:endCxn id="1983" idx="1"/>
          </p:cNvCxnSpPr>
          <p:nvPr/>
        </p:nvCxnSpPr>
        <p:spPr>
          <a:xfrm flipH="1" rot="10800000">
            <a:off x="5280625" y="2114475"/>
            <a:ext cx="2991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83"/>
          <p:cNvSpPr txBox="1"/>
          <p:nvPr>
            <p:ph idx="2" type="subTitle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You </a:t>
            </a:r>
            <a:r>
              <a:rPr lang="zh-TW"/>
              <a:t>can</a:t>
            </a:r>
            <a:r>
              <a:rPr lang="zh-TW"/>
              <a:t> describe the topic of the section here</a:t>
            </a:r>
            <a:endParaRPr/>
          </a:p>
        </p:txBody>
      </p:sp>
      <p:sp>
        <p:nvSpPr>
          <p:cNvPr id="1857" name="Google Shape;1857;p8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Table of contents</a:t>
            </a:r>
            <a:endParaRPr/>
          </a:p>
        </p:txBody>
      </p:sp>
      <p:sp>
        <p:nvSpPr>
          <p:cNvPr id="1858" name="Google Shape;1858;p83">
            <a:hlinkClick/>
          </p:cNvPr>
          <p:cNvSpPr txBox="1"/>
          <p:nvPr>
            <p:ph idx="3" type="subTitle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Motivation</a:t>
            </a:r>
            <a:endParaRPr/>
          </a:p>
        </p:txBody>
      </p:sp>
      <p:sp>
        <p:nvSpPr>
          <p:cNvPr id="1859" name="Google Shape;1859;p83"/>
          <p:cNvSpPr txBox="1"/>
          <p:nvPr>
            <p:ph idx="4" type="subTitle"/>
          </p:nvPr>
        </p:nvSpPr>
        <p:spPr>
          <a:xfrm>
            <a:off x="5048700" y="1434475"/>
            <a:ext cx="31215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Model Experiment</a:t>
            </a:r>
            <a:endParaRPr/>
          </a:p>
        </p:txBody>
      </p:sp>
      <p:sp>
        <p:nvSpPr>
          <p:cNvPr id="1860" name="Google Shape;1860;p83">
            <a:hlinkClick action="ppaction://hlinksldjump" r:id="rId3"/>
          </p:cNvPr>
          <p:cNvSpPr txBox="1"/>
          <p:nvPr>
            <p:ph idx="5" type="subTitle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Dataset intro.</a:t>
            </a:r>
            <a:endParaRPr/>
          </a:p>
        </p:txBody>
      </p:sp>
      <p:sp>
        <p:nvSpPr>
          <p:cNvPr id="1861" name="Google Shape;1861;p83"/>
          <p:cNvSpPr txBox="1"/>
          <p:nvPr>
            <p:ph idx="7" type="subTitle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You </a:t>
            </a:r>
            <a:r>
              <a:rPr lang="zh-TW"/>
              <a:t>can</a:t>
            </a:r>
            <a:r>
              <a:rPr lang="zh-TW"/>
              <a:t> describe the topic of the section here</a:t>
            </a:r>
            <a:endParaRPr/>
          </a:p>
        </p:txBody>
      </p:sp>
      <p:sp>
        <p:nvSpPr>
          <p:cNvPr id="1862" name="Google Shape;1862;p83"/>
          <p:cNvSpPr txBox="1"/>
          <p:nvPr>
            <p:ph idx="8" type="subTitle"/>
          </p:nvPr>
        </p:nvSpPr>
        <p:spPr>
          <a:xfrm>
            <a:off x="5048700" y="1825209"/>
            <a:ext cx="1923600" cy="10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You </a:t>
            </a:r>
            <a:r>
              <a:rPr lang="zh-TW"/>
              <a:t>can</a:t>
            </a:r>
            <a:r>
              <a:rPr lang="zh-TW"/>
              <a:t> describe the topic of the section here</a:t>
            </a:r>
            <a:endParaRPr/>
          </a:p>
        </p:txBody>
      </p:sp>
      <p:sp>
        <p:nvSpPr>
          <p:cNvPr id="1863" name="Google Shape;1863;p83">
            <a:hlinkClick/>
          </p:cNvPr>
          <p:cNvSpPr txBox="1"/>
          <p:nvPr>
            <p:ph idx="9" type="title"/>
          </p:nvPr>
        </p:nvSpPr>
        <p:spPr>
          <a:xfrm>
            <a:off x="792175" y="1434475"/>
            <a:ext cx="5964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11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01</a:t>
            </a:r>
            <a:endParaRPr/>
          </a:p>
        </p:txBody>
      </p:sp>
      <p:sp>
        <p:nvSpPr>
          <p:cNvPr id="1864" name="Google Shape;1864;p83">
            <a:hlinkClick/>
          </p:cNvPr>
          <p:cNvSpPr txBox="1"/>
          <p:nvPr>
            <p:ph idx="13" type="title"/>
          </p:nvPr>
        </p:nvSpPr>
        <p:spPr>
          <a:xfrm>
            <a:off x="4457700" y="1434475"/>
            <a:ext cx="5964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11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03</a:t>
            </a:r>
            <a:endParaRPr/>
          </a:p>
        </p:txBody>
      </p:sp>
      <p:sp>
        <p:nvSpPr>
          <p:cNvPr id="1865" name="Google Shape;1865;p83">
            <a:hlinkClick action="ppaction://hlinksldjump" r:id="rId4"/>
          </p:cNvPr>
          <p:cNvSpPr txBox="1"/>
          <p:nvPr>
            <p:ph idx="14" type="title"/>
          </p:nvPr>
        </p:nvSpPr>
        <p:spPr>
          <a:xfrm>
            <a:off x="792175" y="2992276"/>
            <a:ext cx="5964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11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02</a:t>
            </a:r>
            <a:endParaRPr/>
          </a:p>
        </p:txBody>
      </p:sp>
      <p:sp>
        <p:nvSpPr>
          <p:cNvPr id="1866" name="Google Shape;1866;p83"/>
          <p:cNvSpPr txBox="1"/>
          <p:nvPr>
            <p:ph idx="16" type="subTitle"/>
          </p:nvPr>
        </p:nvSpPr>
        <p:spPr>
          <a:xfrm>
            <a:off x="5013775" y="3380175"/>
            <a:ext cx="1923600" cy="10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You </a:t>
            </a:r>
            <a:r>
              <a:rPr lang="zh-TW"/>
              <a:t>can</a:t>
            </a:r>
            <a:r>
              <a:rPr lang="zh-TW"/>
              <a:t> describe the topic of the section here</a:t>
            </a:r>
            <a:endParaRPr/>
          </a:p>
        </p:txBody>
      </p:sp>
      <p:sp>
        <p:nvSpPr>
          <p:cNvPr id="1867" name="Google Shape;1867;p83">
            <a:hlinkClick/>
          </p:cNvPr>
          <p:cNvSpPr txBox="1"/>
          <p:nvPr>
            <p:ph idx="18" type="subTitle"/>
          </p:nvPr>
        </p:nvSpPr>
        <p:spPr>
          <a:xfrm>
            <a:off x="5013775" y="2992287"/>
            <a:ext cx="19236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Comments</a:t>
            </a:r>
            <a:endParaRPr/>
          </a:p>
        </p:txBody>
      </p:sp>
      <p:sp>
        <p:nvSpPr>
          <p:cNvPr id="1868" name="Google Shape;1868;p83">
            <a:hlinkClick/>
          </p:cNvPr>
          <p:cNvSpPr txBox="1"/>
          <p:nvPr>
            <p:ph idx="21" type="title"/>
          </p:nvPr>
        </p:nvSpPr>
        <p:spPr>
          <a:xfrm>
            <a:off x="4422775" y="2992276"/>
            <a:ext cx="5964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11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10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Split dataset</a:t>
            </a:r>
            <a:endParaRPr/>
          </a:p>
        </p:txBody>
      </p:sp>
      <p:sp>
        <p:nvSpPr>
          <p:cNvPr id="2000" name="Google Shape;2000;p101"/>
          <p:cNvSpPr/>
          <p:nvPr/>
        </p:nvSpPr>
        <p:spPr>
          <a:xfrm>
            <a:off x="2403625" y="1483125"/>
            <a:ext cx="4513200" cy="306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cxnSp>
        <p:nvCxnSpPr>
          <p:cNvPr id="2001" name="Google Shape;2001;p101"/>
          <p:cNvCxnSpPr/>
          <p:nvPr/>
        </p:nvCxnSpPr>
        <p:spPr>
          <a:xfrm>
            <a:off x="5498425" y="1483125"/>
            <a:ext cx="0" cy="3069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02" name="Google Shape;2002;p101"/>
          <p:cNvSpPr txBox="1"/>
          <p:nvPr/>
        </p:nvSpPr>
        <p:spPr>
          <a:xfrm>
            <a:off x="3899125" y="4604250"/>
            <a:ext cx="169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Hammersmith One"/>
                <a:ea typeface="Hammersmith One"/>
                <a:cs typeface="Hammersmith One"/>
                <a:sym typeface="Hammersmith One"/>
              </a:rPr>
              <a:t>Original data</a:t>
            </a:r>
            <a:endParaRPr sz="1600"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003" name="Google Shape;2003;p101"/>
          <p:cNvSpPr txBox="1"/>
          <p:nvPr/>
        </p:nvSpPr>
        <p:spPr>
          <a:xfrm>
            <a:off x="5589325" y="2802225"/>
            <a:ext cx="169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Hammersmith One"/>
                <a:ea typeface="Hammersmith One"/>
                <a:cs typeface="Hammersmith One"/>
                <a:sym typeface="Hammersmith One"/>
              </a:rPr>
              <a:t>Testing</a:t>
            </a:r>
            <a:r>
              <a:rPr lang="zh-TW" sz="1600">
                <a:latin typeface="Hammersmith One"/>
                <a:ea typeface="Hammersmith One"/>
                <a:cs typeface="Hammersmith One"/>
                <a:sym typeface="Hammersmith One"/>
              </a:rPr>
              <a:t> data</a:t>
            </a:r>
            <a:endParaRPr sz="1600"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004" name="Google Shape;2004;p101"/>
          <p:cNvSpPr txBox="1"/>
          <p:nvPr/>
        </p:nvSpPr>
        <p:spPr>
          <a:xfrm>
            <a:off x="3149250" y="2892425"/>
            <a:ext cx="169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Hammersmith One"/>
                <a:ea typeface="Hammersmith One"/>
                <a:cs typeface="Hammersmith One"/>
                <a:sym typeface="Hammersmith One"/>
              </a:rPr>
              <a:t>Training data</a:t>
            </a:r>
            <a:endParaRPr sz="1600"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10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Preprocess</a:t>
            </a:r>
            <a:endParaRPr/>
          </a:p>
        </p:txBody>
      </p:sp>
      <p:sp>
        <p:nvSpPr>
          <p:cNvPr id="2010" name="Google Shape;2010;p102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Delete the outlier</a:t>
            </a:r>
            <a:endParaRPr/>
          </a:p>
        </p:txBody>
      </p:sp>
      <p:pic>
        <p:nvPicPr>
          <p:cNvPr id="2011" name="Google Shape;2011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974" y="1687275"/>
            <a:ext cx="7366975" cy="33573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2" name="Google Shape;2012;p102"/>
          <p:cNvSpPr/>
          <p:nvPr/>
        </p:nvSpPr>
        <p:spPr>
          <a:xfrm>
            <a:off x="3640009" y="1836868"/>
            <a:ext cx="217500" cy="217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3" name="Google Shape;2013;p102"/>
          <p:cNvCxnSpPr>
            <a:stCxn id="2012" idx="7"/>
          </p:cNvCxnSpPr>
          <p:nvPr/>
        </p:nvCxnSpPr>
        <p:spPr>
          <a:xfrm flipH="1" rot="10800000">
            <a:off x="3825657" y="1434320"/>
            <a:ext cx="1347600" cy="4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4" name="Google Shape;2014;p102"/>
          <p:cNvSpPr txBox="1"/>
          <p:nvPr/>
        </p:nvSpPr>
        <p:spPr>
          <a:xfrm>
            <a:off x="5123725" y="1064525"/>
            <a:ext cx="7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outlier</a:t>
            </a:r>
            <a:endParaRPr u="sng">
              <a:solidFill>
                <a:srgbClr val="FF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cxnSp>
        <p:nvCxnSpPr>
          <p:cNvPr id="2015" name="Google Shape;2015;p102"/>
          <p:cNvCxnSpPr/>
          <p:nvPr/>
        </p:nvCxnSpPr>
        <p:spPr>
          <a:xfrm rot="10800000">
            <a:off x="6169275" y="1020575"/>
            <a:ext cx="0" cy="38379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10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Preprocess</a:t>
            </a:r>
            <a:endParaRPr/>
          </a:p>
        </p:txBody>
      </p:sp>
      <p:sp>
        <p:nvSpPr>
          <p:cNvPr id="2021" name="Google Shape;2021;p103"/>
          <p:cNvSpPr txBox="1"/>
          <p:nvPr>
            <p:ph idx="1" type="subTitle"/>
          </p:nvPr>
        </p:nvSpPr>
        <p:spPr>
          <a:xfrm>
            <a:off x="713250" y="1123450"/>
            <a:ext cx="7717500" cy="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Label encoding categorical data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103"/>
          <p:cNvSpPr txBox="1"/>
          <p:nvPr/>
        </p:nvSpPr>
        <p:spPr>
          <a:xfrm>
            <a:off x="713250" y="2303950"/>
            <a:ext cx="3000000" cy="384900"/>
          </a:xfrm>
          <a:prstGeom prst="rect">
            <a:avLst/>
          </a:prstGeom>
          <a:noFill/>
          <a:ln cap="flat" cmpd="sng" w="9525">
            <a:solidFill>
              <a:srgbClr val="D494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02020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Product Manager</a:t>
            </a:r>
            <a:endParaRPr/>
          </a:p>
        </p:txBody>
      </p:sp>
      <p:cxnSp>
        <p:nvCxnSpPr>
          <p:cNvPr id="2023" name="Google Shape;2023;p103"/>
          <p:cNvCxnSpPr>
            <a:stCxn id="2022" idx="3"/>
          </p:cNvCxnSpPr>
          <p:nvPr/>
        </p:nvCxnSpPr>
        <p:spPr>
          <a:xfrm>
            <a:off x="3713250" y="2496400"/>
            <a:ext cx="11007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24" name="Google Shape;2024;p103"/>
          <p:cNvSpPr txBox="1"/>
          <p:nvPr/>
        </p:nvSpPr>
        <p:spPr>
          <a:xfrm>
            <a:off x="4813950" y="2303950"/>
            <a:ext cx="3000000" cy="384900"/>
          </a:xfrm>
          <a:prstGeom prst="rect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02020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</a:t>
            </a:r>
            <a:endParaRPr/>
          </a:p>
        </p:txBody>
      </p:sp>
      <p:sp>
        <p:nvSpPr>
          <p:cNvPr id="2025" name="Google Shape;2025;p103"/>
          <p:cNvSpPr txBox="1"/>
          <p:nvPr/>
        </p:nvSpPr>
        <p:spPr>
          <a:xfrm>
            <a:off x="713250" y="3065950"/>
            <a:ext cx="3000000" cy="384900"/>
          </a:xfrm>
          <a:prstGeom prst="rect">
            <a:avLst/>
          </a:prstGeom>
          <a:noFill/>
          <a:ln cap="flat" cmpd="sng" w="9525">
            <a:solidFill>
              <a:srgbClr val="D494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02020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Software Engineer</a:t>
            </a:r>
            <a:endParaRPr/>
          </a:p>
        </p:txBody>
      </p:sp>
      <p:cxnSp>
        <p:nvCxnSpPr>
          <p:cNvPr id="2026" name="Google Shape;2026;p103"/>
          <p:cNvCxnSpPr>
            <a:stCxn id="2025" idx="3"/>
          </p:cNvCxnSpPr>
          <p:nvPr/>
        </p:nvCxnSpPr>
        <p:spPr>
          <a:xfrm>
            <a:off x="3713250" y="3258400"/>
            <a:ext cx="11007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27" name="Google Shape;2027;p103"/>
          <p:cNvSpPr txBox="1"/>
          <p:nvPr/>
        </p:nvSpPr>
        <p:spPr>
          <a:xfrm>
            <a:off x="4813950" y="3065950"/>
            <a:ext cx="3000000" cy="384900"/>
          </a:xfrm>
          <a:prstGeom prst="rect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02020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endParaRPr/>
          </a:p>
        </p:txBody>
      </p:sp>
      <p:sp>
        <p:nvSpPr>
          <p:cNvPr id="2028" name="Google Shape;2028;p103"/>
          <p:cNvSpPr txBox="1"/>
          <p:nvPr/>
        </p:nvSpPr>
        <p:spPr>
          <a:xfrm>
            <a:off x="713250" y="3827950"/>
            <a:ext cx="3000000" cy="384900"/>
          </a:xfrm>
          <a:prstGeom prst="rect">
            <a:avLst/>
          </a:prstGeom>
          <a:noFill/>
          <a:ln cap="flat" cmpd="sng" w="9525">
            <a:solidFill>
              <a:srgbClr val="D494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02020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 scientist</a:t>
            </a:r>
            <a:endParaRPr/>
          </a:p>
        </p:txBody>
      </p:sp>
      <p:sp>
        <p:nvSpPr>
          <p:cNvPr id="2029" name="Google Shape;2029;p103"/>
          <p:cNvSpPr txBox="1"/>
          <p:nvPr/>
        </p:nvSpPr>
        <p:spPr>
          <a:xfrm>
            <a:off x="4813950" y="3827950"/>
            <a:ext cx="3000000" cy="384900"/>
          </a:xfrm>
          <a:prstGeom prst="rect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02020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endParaRPr/>
          </a:p>
        </p:txBody>
      </p:sp>
      <p:cxnSp>
        <p:nvCxnSpPr>
          <p:cNvPr id="2030" name="Google Shape;2030;p103"/>
          <p:cNvCxnSpPr/>
          <p:nvPr/>
        </p:nvCxnSpPr>
        <p:spPr>
          <a:xfrm>
            <a:off x="3713250" y="4020400"/>
            <a:ext cx="11007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10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Performance</a:t>
            </a:r>
            <a:endParaRPr/>
          </a:p>
        </p:txBody>
      </p:sp>
      <p:sp>
        <p:nvSpPr>
          <p:cNvPr id="2036" name="Google Shape;2036;p104"/>
          <p:cNvSpPr/>
          <p:nvPr/>
        </p:nvSpPr>
        <p:spPr>
          <a:xfrm>
            <a:off x="2436950" y="1126975"/>
            <a:ext cx="5329800" cy="1194000"/>
          </a:xfrm>
          <a:prstGeom prst="roundRect">
            <a:avLst>
              <a:gd fmla="val 9231" name="adj"/>
            </a:avLst>
          </a:prstGeom>
          <a:solidFill>
            <a:srgbClr val="D494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104"/>
          <p:cNvSpPr/>
          <p:nvPr/>
        </p:nvSpPr>
        <p:spPr>
          <a:xfrm>
            <a:off x="851050" y="1714551"/>
            <a:ext cx="5905800" cy="3429000"/>
          </a:xfrm>
          <a:prstGeom prst="roundRect">
            <a:avLst>
              <a:gd fmla="val 9231" name="adj"/>
            </a:avLst>
          </a:prstGeom>
          <a:solidFill>
            <a:srgbClr val="C3CC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104"/>
          <p:cNvSpPr/>
          <p:nvPr/>
        </p:nvSpPr>
        <p:spPr>
          <a:xfrm>
            <a:off x="2384875" y="1714550"/>
            <a:ext cx="5382000" cy="3429000"/>
          </a:xfrm>
          <a:prstGeom prst="roundRect">
            <a:avLst>
              <a:gd fmla="val 9231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39" name="Google Shape;2039;p104"/>
          <p:cNvGraphicFramePr/>
          <p:nvPr/>
        </p:nvGraphicFramePr>
        <p:xfrm>
          <a:off x="628533" y="11269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{2C91B413-3151-4FEC-8E9D-C90493511B3D}</a:tableStyleId>
              </a:tblPr>
              <a:tblGrid>
                <a:gridCol w="2095650"/>
                <a:gridCol w="2396500"/>
                <a:gridCol w="2520850"/>
              </a:tblGrid>
              <a:tr h="58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rgbClr val="FFFFFF"/>
                          </a:solidFill>
                          <a:latin typeface="Teko Light"/>
                          <a:ea typeface="Teko Light"/>
                          <a:cs typeface="Teko Light"/>
                          <a:sym typeface="Teko Light"/>
                        </a:rPr>
                        <a:t>Valid MAE</a:t>
                      </a:r>
                      <a:endParaRPr sz="1800">
                        <a:solidFill>
                          <a:srgbClr val="FFFFFF"/>
                        </a:solidFill>
                        <a:latin typeface="Teko Light"/>
                        <a:ea typeface="Teko Light"/>
                        <a:cs typeface="Teko Light"/>
                        <a:sym typeface="Teko Ligh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rgbClr val="FFFFFF"/>
                          </a:solidFill>
                          <a:latin typeface="Teko Light"/>
                          <a:ea typeface="Teko Light"/>
                          <a:cs typeface="Teko Light"/>
                          <a:sym typeface="Teko Light"/>
                        </a:rPr>
                        <a:t>Test MAE</a:t>
                      </a:r>
                      <a:endParaRPr sz="1800">
                        <a:solidFill>
                          <a:srgbClr val="FFFFFF"/>
                        </a:solidFill>
                        <a:latin typeface="Teko Light"/>
                        <a:ea typeface="Teko Light"/>
                        <a:cs typeface="Teko Light"/>
                        <a:sym typeface="Teko Ligh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solidFill>
                            <a:srgbClr val="383536"/>
                          </a:solidFill>
                          <a:latin typeface="Teko Light"/>
                          <a:ea typeface="Teko Light"/>
                          <a:cs typeface="Teko Light"/>
                          <a:sym typeface="Teko Light"/>
                        </a:rPr>
                        <a:t>                NULL MODEL</a:t>
                      </a:r>
                      <a:endParaRPr sz="2000">
                        <a:solidFill>
                          <a:srgbClr val="383536"/>
                        </a:solidFill>
                        <a:latin typeface="Teko Light"/>
                        <a:ea typeface="Teko Light"/>
                        <a:cs typeface="Teko Light"/>
                        <a:sym typeface="Teko Light"/>
                      </a:endParaRPr>
                    </a:p>
                  </a:txBody>
                  <a:tcPr marT="91425" marB="91425" marR="81625" marL="91425" anchor="ctr">
                    <a:lnL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Hind Vadodara"/>
                          <a:ea typeface="Hind Vadodara"/>
                          <a:cs typeface="Hind Vadodara"/>
                          <a:sym typeface="Hind Vadodara"/>
                        </a:rPr>
                        <a:t>41651.24</a:t>
                      </a:r>
                      <a:endParaRPr sz="1600">
                        <a:latin typeface="Hind Vadodara"/>
                        <a:ea typeface="Hind Vadodara"/>
                        <a:cs typeface="Hind Vadodara"/>
                        <a:sym typeface="Hind Vadodar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Hind Vadodara"/>
                          <a:ea typeface="Hind Vadodara"/>
                          <a:cs typeface="Hind Vadodara"/>
                          <a:sym typeface="Hind Vadodara"/>
                        </a:rPr>
                        <a:t>41809.7</a:t>
                      </a:r>
                      <a:endParaRPr sz="1600">
                        <a:latin typeface="Hind Vadodara"/>
                        <a:ea typeface="Hind Vadodara"/>
                        <a:cs typeface="Hind Vadodara"/>
                        <a:sym typeface="Hind Vadodar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solidFill>
                            <a:srgbClr val="383536"/>
                          </a:solidFill>
                          <a:latin typeface="Teko Light"/>
                          <a:ea typeface="Teko Light"/>
                          <a:cs typeface="Teko Light"/>
                          <a:sym typeface="Teko Light"/>
                        </a:rPr>
                        <a:t>          Linear Regression</a:t>
                      </a:r>
                      <a:endParaRPr sz="2000">
                        <a:solidFill>
                          <a:srgbClr val="383536"/>
                        </a:solidFill>
                        <a:latin typeface="Teko Light"/>
                        <a:ea typeface="Teko Light"/>
                        <a:cs typeface="Teko Light"/>
                        <a:sym typeface="Teko Light"/>
                      </a:endParaRPr>
                    </a:p>
                  </a:txBody>
                  <a:tcPr marT="91425" marB="91425" marR="81625" marL="91425" anchor="ctr">
                    <a:lnL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Hind Vadodara"/>
                          <a:ea typeface="Hind Vadodara"/>
                          <a:cs typeface="Hind Vadodara"/>
                          <a:sym typeface="Hind Vadodara"/>
                        </a:rPr>
                        <a:t>3619013</a:t>
                      </a:r>
                      <a:endParaRPr sz="1600">
                        <a:latin typeface="Hind Vadodara"/>
                        <a:ea typeface="Hind Vadodara"/>
                        <a:cs typeface="Hind Vadodara"/>
                        <a:sym typeface="Hind Vadodar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Hind Vadodara"/>
                          <a:ea typeface="Hind Vadodara"/>
                          <a:cs typeface="Hind Vadodara"/>
                          <a:sym typeface="Hind Vadodara"/>
                        </a:rPr>
                        <a:t>35596.49</a:t>
                      </a:r>
                      <a:endParaRPr sz="1600">
                        <a:latin typeface="Hind Vadodara"/>
                        <a:ea typeface="Hind Vadodara"/>
                        <a:cs typeface="Hind Vadodara"/>
                        <a:sym typeface="Hind Vadodar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solidFill>
                            <a:srgbClr val="383536"/>
                          </a:solidFill>
                          <a:latin typeface="Teko Light"/>
                          <a:ea typeface="Teko Light"/>
                          <a:cs typeface="Teko Light"/>
                          <a:sym typeface="Teko Light"/>
                        </a:rPr>
                        <a:t>                      SVM</a:t>
                      </a:r>
                      <a:endParaRPr sz="2000">
                        <a:solidFill>
                          <a:srgbClr val="383536"/>
                        </a:solidFill>
                        <a:latin typeface="Teko Light"/>
                        <a:ea typeface="Teko Light"/>
                        <a:cs typeface="Teko Light"/>
                        <a:sym typeface="Teko Ligh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latin typeface="Hind Vadodara"/>
                          <a:ea typeface="Hind Vadodara"/>
                          <a:cs typeface="Hind Vadodara"/>
                          <a:sym typeface="Hind Vadodara"/>
                        </a:rPr>
                        <a:t>35923.4.9</a:t>
                      </a:r>
                      <a:endParaRPr sz="1500">
                        <a:latin typeface="Hind Vadodara"/>
                        <a:ea typeface="Hind Vadodara"/>
                        <a:cs typeface="Hind Vadodara"/>
                        <a:sym typeface="Hind Vadodar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Hind Vadodara"/>
                          <a:ea typeface="Hind Vadodara"/>
                          <a:cs typeface="Hind Vadodara"/>
                          <a:sym typeface="Hind Vadodara"/>
                        </a:rPr>
                        <a:t>35614.69 </a:t>
                      </a:r>
                      <a:endParaRPr sz="1600"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solidFill>
                            <a:srgbClr val="383536"/>
                          </a:solidFill>
                          <a:latin typeface="Teko Light"/>
                          <a:ea typeface="Teko Light"/>
                          <a:cs typeface="Teko Light"/>
                          <a:sym typeface="Teko Light"/>
                        </a:rPr>
                        <a:t>              Decision Tree </a:t>
                      </a:r>
                      <a:endParaRPr sz="2000">
                        <a:solidFill>
                          <a:srgbClr val="383536"/>
                        </a:solidFill>
                        <a:latin typeface="Teko Light"/>
                        <a:ea typeface="Teko Light"/>
                        <a:cs typeface="Teko Light"/>
                        <a:sym typeface="Teko Ligh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Hind Vadodara"/>
                          <a:ea typeface="Hind Vadodara"/>
                          <a:cs typeface="Hind Vadodara"/>
                          <a:sym typeface="Hind Vadodara"/>
                        </a:rPr>
                        <a:t>33123.33</a:t>
                      </a:r>
                      <a:endParaRPr sz="1600">
                        <a:latin typeface="Hind Vadodara"/>
                        <a:ea typeface="Hind Vadodara"/>
                        <a:cs typeface="Hind Vadodara"/>
                        <a:sym typeface="Hind Vadodar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Hind Vadodara"/>
                          <a:ea typeface="Hind Vadodara"/>
                          <a:cs typeface="Hind Vadodara"/>
                          <a:sym typeface="Hind Vadodara"/>
                        </a:rPr>
                        <a:t>34400.99</a:t>
                      </a:r>
                      <a:endParaRPr sz="1600">
                        <a:latin typeface="Hind Vadodara"/>
                        <a:ea typeface="Hind Vadodara"/>
                        <a:cs typeface="Hind Vadodara"/>
                        <a:sym typeface="Hind Vadodar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383536"/>
                          </a:solidFill>
                          <a:latin typeface="Teko Light"/>
                          <a:ea typeface="Teko Light"/>
                          <a:cs typeface="Teko Light"/>
                          <a:sym typeface="Teko Light"/>
                        </a:rPr>
                        <a:t> </a:t>
                      </a:r>
                      <a:r>
                        <a:rPr lang="zh-TW" sz="2100">
                          <a:solidFill>
                            <a:srgbClr val="383536"/>
                          </a:solidFill>
                          <a:latin typeface="Teko Light"/>
                          <a:ea typeface="Teko Light"/>
                          <a:cs typeface="Teko Light"/>
                          <a:sym typeface="Teko Light"/>
                        </a:rPr>
                        <a:t>           </a:t>
                      </a:r>
                      <a:r>
                        <a:rPr lang="zh-TW" sz="1900">
                          <a:solidFill>
                            <a:srgbClr val="383536"/>
                          </a:solidFill>
                          <a:latin typeface="Teko Light"/>
                          <a:ea typeface="Teko Light"/>
                          <a:cs typeface="Teko Light"/>
                          <a:sym typeface="Teko Light"/>
                        </a:rPr>
                        <a:t>Random forest </a:t>
                      </a:r>
                      <a:endParaRPr sz="1900">
                        <a:solidFill>
                          <a:srgbClr val="383536"/>
                        </a:solidFill>
                        <a:latin typeface="Teko Light"/>
                        <a:ea typeface="Teko Light"/>
                        <a:cs typeface="Teko Light"/>
                        <a:sym typeface="Teko Ligh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Hind Vadodara"/>
                          <a:ea typeface="Hind Vadodara"/>
                          <a:cs typeface="Hind Vadodara"/>
                          <a:sym typeface="Hind Vadodara"/>
                        </a:rPr>
                        <a:t>19671.20</a:t>
                      </a:r>
                      <a:endParaRPr sz="1600">
                        <a:solidFill>
                          <a:srgbClr val="383536"/>
                        </a:solidFill>
                        <a:latin typeface="Hind Vadodara Light"/>
                        <a:ea typeface="Hind Vadodara Light"/>
                        <a:cs typeface="Hind Vadodara Light"/>
                        <a:sym typeface="Hind Vadodara Ligh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Hind Vadodara"/>
                          <a:ea typeface="Hind Vadodara"/>
                          <a:cs typeface="Hind Vadodara"/>
                          <a:sym typeface="Hind Vadodara"/>
                        </a:rPr>
                        <a:t>21822.02</a:t>
                      </a:r>
                      <a:endParaRPr sz="1600">
                        <a:solidFill>
                          <a:srgbClr val="383536"/>
                        </a:solidFill>
                        <a:latin typeface="Hind Vadodara Light"/>
                        <a:ea typeface="Hind Vadodara Light"/>
                        <a:cs typeface="Hind Vadodara Light"/>
                        <a:sym typeface="Hind Vadodara Ligh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900">
                          <a:solidFill>
                            <a:srgbClr val="383536"/>
                          </a:solidFill>
                          <a:latin typeface="Teko Light"/>
                          <a:ea typeface="Teko Light"/>
                          <a:cs typeface="Teko Light"/>
                          <a:sym typeface="Teko Light"/>
                        </a:rPr>
                        <a:t>                      </a:t>
                      </a:r>
                      <a:r>
                        <a:rPr lang="zh-TW" sz="1900">
                          <a:solidFill>
                            <a:srgbClr val="383536"/>
                          </a:solidFill>
                          <a:latin typeface="Teko Light"/>
                          <a:ea typeface="Teko Light"/>
                          <a:cs typeface="Teko Light"/>
                          <a:sym typeface="Teko Light"/>
                        </a:rPr>
                        <a:t>XGBtree</a:t>
                      </a:r>
                      <a:endParaRPr sz="1900">
                        <a:solidFill>
                          <a:srgbClr val="383536"/>
                        </a:solidFill>
                        <a:latin typeface="Teko Light"/>
                        <a:ea typeface="Teko Light"/>
                        <a:cs typeface="Teko Light"/>
                        <a:sym typeface="Teko Ligh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Hind Vadodara"/>
                          <a:ea typeface="Hind Vadodara"/>
                          <a:cs typeface="Hind Vadodara"/>
                          <a:sym typeface="Hind Vadodara"/>
                        </a:rPr>
                        <a:t>18185.23</a:t>
                      </a:r>
                      <a:endParaRPr sz="1600">
                        <a:solidFill>
                          <a:srgbClr val="383536"/>
                        </a:solidFill>
                        <a:latin typeface="Hind Vadodara Light"/>
                        <a:ea typeface="Hind Vadodara Light"/>
                        <a:cs typeface="Hind Vadodara Light"/>
                        <a:sym typeface="Hind Vadodara Ligh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Hind Vadodara"/>
                          <a:ea typeface="Hind Vadodara"/>
                          <a:cs typeface="Hind Vadodara"/>
                          <a:sym typeface="Hind Vadodara"/>
                        </a:rPr>
                        <a:t>20744.34</a:t>
                      </a:r>
                      <a:endParaRPr sz="1600">
                        <a:solidFill>
                          <a:srgbClr val="383536"/>
                        </a:solidFill>
                        <a:latin typeface="Hind Vadodara Light"/>
                        <a:ea typeface="Hind Vadodara Light"/>
                        <a:cs typeface="Hind Vadodara Light"/>
                        <a:sym typeface="Hind Vadodara Ligh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10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10-Fold </a:t>
            </a:r>
            <a:r>
              <a:rPr lang="zh-TW"/>
              <a:t>Performance</a:t>
            </a:r>
            <a:endParaRPr/>
          </a:p>
        </p:txBody>
      </p:sp>
      <p:sp>
        <p:nvSpPr>
          <p:cNvPr id="2045" name="Google Shape;2045;p105"/>
          <p:cNvSpPr/>
          <p:nvPr/>
        </p:nvSpPr>
        <p:spPr>
          <a:xfrm>
            <a:off x="2436950" y="1126975"/>
            <a:ext cx="5329800" cy="1194000"/>
          </a:xfrm>
          <a:prstGeom prst="roundRect">
            <a:avLst>
              <a:gd fmla="val 9231" name="adj"/>
            </a:avLst>
          </a:prstGeom>
          <a:solidFill>
            <a:srgbClr val="D494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105"/>
          <p:cNvSpPr/>
          <p:nvPr/>
        </p:nvSpPr>
        <p:spPr>
          <a:xfrm>
            <a:off x="851050" y="1714543"/>
            <a:ext cx="5905800" cy="2921400"/>
          </a:xfrm>
          <a:prstGeom prst="roundRect">
            <a:avLst>
              <a:gd fmla="val 9231" name="adj"/>
            </a:avLst>
          </a:prstGeom>
          <a:solidFill>
            <a:srgbClr val="C3CC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105"/>
          <p:cNvSpPr/>
          <p:nvPr/>
        </p:nvSpPr>
        <p:spPr>
          <a:xfrm>
            <a:off x="2384875" y="1714550"/>
            <a:ext cx="5382000" cy="2921400"/>
          </a:xfrm>
          <a:prstGeom prst="roundRect">
            <a:avLst>
              <a:gd fmla="val 9231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48" name="Google Shape;2048;p105"/>
          <p:cNvGraphicFramePr/>
          <p:nvPr/>
        </p:nvGraphicFramePr>
        <p:xfrm>
          <a:off x="628533" y="11269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{2C91B413-3151-4FEC-8E9D-C90493511B3D}</a:tableStyleId>
              </a:tblPr>
              <a:tblGrid>
                <a:gridCol w="2095650"/>
                <a:gridCol w="2396500"/>
                <a:gridCol w="2520850"/>
              </a:tblGrid>
              <a:tr h="66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rgbClr val="FFFFFF"/>
                          </a:solidFill>
                          <a:latin typeface="Teko Light"/>
                          <a:ea typeface="Teko Light"/>
                          <a:cs typeface="Teko Light"/>
                          <a:sym typeface="Teko Light"/>
                        </a:rPr>
                        <a:t>Valid MAE</a:t>
                      </a:r>
                      <a:endParaRPr sz="1800">
                        <a:solidFill>
                          <a:srgbClr val="FFFFFF"/>
                        </a:solidFill>
                        <a:latin typeface="Teko Light"/>
                        <a:ea typeface="Teko Light"/>
                        <a:cs typeface="Teko Light"/>
                        <a:sym typeface="Teko Ligh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rgbClr val="FFFFFF"/>
                          </a:solidFill>
                          <a:latin typeface="Teko Light"/>
                          <a:ea typeface="Teko Light"/>
                          <a:cs typeface="Teko Light"/>
                          <a:sym typeface="Teko Light"/>
                        </a:rPr>
                        <a:t>Test MAE</a:t>
                      </a:r>
                      <a:endParaRPr sz="1800">
                        <a:solidFill>
                          <a:srgbClr val="FFFFFF"/>
                        </a:solidFill>
                        <a:latin typeface="Teko Light"/>
                        <a:ea typeface="Teko Light"/>
                        <a:cs typeface="Teko Light"/>
                        <a:sym typeface="Teko Ligh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solidFill>
                            <a:srgbClr val="383536"/>
                          </a:solidFill>
                          <a:latin typeface="Teko Light"/>
                          <a:ea typeface="Teko Light"/>
                          <a:cs typeface="Teko Light"/>
                          <a:sym typeface="Teko Light"/>
                        </a:rPr>
                        <a:t>          Linear Regression</a:t>
                      </a:r>
                      <a:endParaRPr sz="2000">
                        <a:solidFill>
                          <a:srgbClr val="383536"/>
                        </a:solidFill>
                        <a:latin typeface="Teko Light"/>
                        <a:ea typeface="Teko Light"/>
                        <a:cs typeface="Teko Light"/>
                        <a:sym typeface="Teko Light"/>
                      </a:endParaRPr>
                    </a:p>
                  </a:txBody>
                  <a:tcPr marT="91425" marB="91425" marR="81625" marL="91425" anchor="ctr">
                    <a:lnL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Hind Vadodara"/>
                          <a:ea typeface="Hind Vadodara"/>
                          <a:cs typeface="Hind Vadodara"/>
                          <a:sym typeface="Hind Vadodara"/>
                        </a:rPr>
                        <a:t>41651.24</a:t>
                      </a:r>
                      <a:endParaRPr sz="1600">
                        <a:latin typeface="Hind Vadodara"/>
                        <a:ea typeface="Hind Vadodara"/>
                        <a:cs typeface="Hind Vadodara"/>
                        <a:sym typeface="Hind Vadodar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Hind Vadodara"/>
                          <a:ea typeface="Hind Vadodara"/>
                          <a:cs typeface="Hind Vadodara"/>
                          <a:sym typeface="Hind Vadodara"/>
                        </a:rPr>
                        <a:t>35596.49</a:t>
                      </a:r>
                      <a:endParaRPr sz="1600">
                        <a:latin typeface="Hind Vadodara"/>
                        <a:ea typeface="Hind Vadodara"/>
                        <a:cs typeface="Hind Vadodara"/>
                        <a:sym typeface="Hind Vadodar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solidFill>
                            <a:srgbClr val="383536"/>
                          </a:solidFill>
                          <a:latin typeface="Teko Light"/>
                          <a:ea typeface="Teko Light"/>
                          <a:cs typeface="Teko Light"/>
                          <a:sym typeface="Teko Light"/>
                        </a:rPr>
                        <a:t>                      SVM</a:t>
                      </a:r>
                      <a:endParaRPr sz="2000">
                        <a:solidFill>
                          <a:srgbClr val="383536"/>
                        </a:solidFill>
                        <a:latin typeface="Teko Light"/>
                        <a:ea typeface="Teko Light"/>
                        <a:cs typeface="Teko Light"/>
                        <a:sym typeface="Teko Ligh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Hind Vadodara"/>
                          <a:ea typeface="Hind Vadodara"/>
                          <a:cs typeface="Hind Vadodara"/>
                          <a:sym typeface="Hind Vadodara"/>
                        </a:rPr>
                        <a:t>35921.92</a:t>
                      </a:r>
                      <a:endParaRPr sz="1600">
                        <a:latin typeface="Hind Vadodara"/>
                        <a:ea typeface="Hind Vadodara"/>
                        <a:cs typeface="Hind Vadodara"/>
                        <a:sym typeface="Hind Vadodar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Hind Vadodara"/>
                          <a:ea typeface="Hind Vadodara"/>
                          <a:cs typeface="Hind Vadodara"/>
                          <a:sym typeface="Hind Vadodara"/>
                        </a:rPr>
                        <a:t>35614.69</a:t>
                      </a:r>
                      <a:endParaRPr sz="1600">
                        <a:latin typeface="Hind Vadodara"/>
                        <a:ea typeface="Hind Vadodara"/>
                        <a:cs typeface="Hind Vadodara"/>
                        <a:sym typeface="Hind Vadodar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solidFill>
                            <a:srgbClr val="383536"/>
                          </a:solidFill>
                          <a:latin typeface="Teko Light"/>
                          <a:ea typeface="Teko Light"/>
                          <a:cs typeface="Teko Light"/>
                          <a:sym typeface="Teko Light"/>
                        </a:rPr>
                        <a:t>              Decision Tree </a:t>
                      </a:r>
                      <a:endParaRPr sz="2000">
                        <a:solidFill>
                          <a:srgbClr val="383536"/>
                        </a:solidFill>
                        <a:latin typeface="Teko Light"/>
                        <a:ea typeface="Teko Light"/>
                        <a:cs typeface="Teko Light"/>
                        <a:sym typeface="Teko Ligh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Hind Vadodara"/>
                          <a:ea typeface="Hind Vadodara"/>
                          <a:cs typeface="Hind Vadodara"/>
                          <a:sym typeface="Hind Vadodara"/>
                        </a:rPr>
                        <a:t>33123.33</a:t>
                      </a:r>
                      <a:endParaRPr sz="1600">
                        <a:latin typeface="Hind Vadodara"/>
                        <a:ea typeface="Hind Vadodara"/>
                        <a:cs typeface="Hind Vadodara"/>
                        <a:sym typeface="Hind Vadodar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Hind Vadodara"/>
                          <a:ea typeface="Hind Vadodara"/>
                          <a:cs typeface="Hind Vadodara"/>
                          <a:sym typeface="Hind Vadodara"/>
                        </a:rPr>
                        <a:t>34400.99</a:t>
                      </a:r>
                      <a:endParaRPr sz="1600">
                        <a:latin typeface="Hind Vadodara"/>
                        <a:ea typeface="Hind Vadodara"/>
                        <a:cs typeface="Hind Vadodara"/>
                        <a:sym typeface="Hind Vadodar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383536"/>
                          </a:solidFill>
                          <a:latin typeface="Teko Light"/>
                          <a:ea typeface="Teko Light"/>
                          <a:cs typeface="Teko Light"/>
                          <a:sym typeface="Teko Light"/>
                        </a:rPr>
                        <a:t>            </a:t>
                      </a:r>
                      <a:r>
                        <a:rPr lang="zh-TW" sz="1900">
                          <a:solidFill>
                            <a:srgbClr val="383536"/>
                          </a:solidFill>
                          <a:latin typeface="Teko Light"/>
                          <a:ea typeface="Teko Light"/>
                          <a:cs typeface="Teko Light"/>
                          <a:sym typeface="Teko Light"/>
                        </a:rPr>
                        <a:t>Random forest </a:t>
                      </a:r>
                      <a:endParaRPr sz="1900">
                        <a:solidFill>
                          <a:srgbClr val="383536"/>
                        </a:solidFill>
                        <a:latin typeface="Teko Light"/>
                        <a:ea typeface="Teko Light"/>
                        <a:cs typeface="Teko Light"/>
                        <a:sym typeface="Teko Ligh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Hind Vadodara"/>
                          <a:ea typeface="Hind Vadodara"/>
                          <a:cs typeface="Hind Vadodara"/>
                          <a:sym typeface="Hind Vadodara"/>
                        </a:rPr>
                        <a:t>19473.32</a:t>
                      </a:r>
                      <a:endParaRPr sz="1600">
                        <a:solidFill>
                          <a:srgbClr val="383536"/>
                        </a:solidFill>
                        <a:latin typeface="Hind Vadodara Light"/>
                        <a:ea typeface="Hind Vadodara Light"/>
                        <a:cs typeface="Hind Vadodara Light"/>
                        <a:sym typeface="Hind Vadodara Ligh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Hind Vadodara"/>
                          <a:ea typeface="Hind Vadodara"/>
                          <a:cs typeface="Hind Vadodara"/>
                          <a:sym typeface="Hind Vadodara"/>
                        </a:rPr>
                        <a:t>21822.02</a:t>
                      </a:r>
                      <a:endParaRPr sz="1600">
                        <a:solidFill>
                          <a:srgbClr val="383536"/>
                        </a:solidFill>
                        <a:latin typeface="Hind Vadodara Light"/>
                        <a:ea typeface="Hind Vadodara Light"/>
                        <a:cs typeface="Hind Vadodara Light"/>
                        <a:sym typeface="Hind Vadodara Ligh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900">
                          <a:solidFill>
                            <a:srgbClr val="383536"/>
                          </a:solidFill>
                          <a:latin typeface="Teko Light"/>
                          <a:ea typeface="Teko Light"/>
                          <a:cs typeface="Teko Light"/>
                          <a:sym typeface="Teko Light"/>
                        </a:rPr>
                        <a:t>                      XGBtree</a:t>
                      </a:r>
                      <a:endParaRPr sz="1900">
                        <a:solidFill>
                          <a:srgbClr val="383536"/>
                        </a:solidFill>
                        <a:latin typeface="Teko Light"/>
                        <a:ea typeface="Teko Light"/>
                        <a:cs typeface="Teko Light"/>
                        <a:sym typeface="Teko Ligh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Hind Vadodara"/>
                          <a:ea typeface="Hind Vadodara"/>
                          <a:cs typeface="Hind Vadodara"/>
                          <a:sym typeface="Hind Vadodara"/>
                        </a:rPr>
                        <a:t>18048.19</a:t>
                      </a:r>
                      <a:endParaRPr sz="1600">
                        <a:solidFill>
                          <a:srgbClr val="383536"/>
                        </a:solidFill>
                        <a:latin typeface="Hind Vadodara Light"/>
                        <a:ea typeface="Hind Vadodara Light"/>
                        <a:cs typeface="Hind Vadodara Light"/>
                        <a:sym typeface="Hind Vadodara Ligh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Hind Vadodara"/>
                          <a:ea typeface="Hind Vadodara"/>
                          <a:cs typeface="Hind Vadodara"/>
                          <a:sym typeface="Hind Vadodara"/>
                        </a:rPr>
                        <a:t>20677.39</a:t>
                      </a:r>
                      <a:endParaRPr sz="1600">
                        <a:solidFill>
                          <a:srgbClr val="383536"/>
                        </a:solidFill>
                        <a:latin typeface="Hind Vadodara Light"/>
                        <a:ea typeface="Hind Vadodara Light"/>
                        <a:cs typeface="Hind Vadodara Light"/>
                        <a:sym typeface="Hind Vadodara Ligh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106"/>
          <p:cNvSpPr txBox="1"/>
          <p:nvPr>
            <p:ph type="title"/>
          </p:nvPr>
        </p:nvSpPr>
        <p:spPr>
          <a:xfrm>
            <a:off x="713250" y="32080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Variable Importance</a:t>
            </a:r>
            <a:endParaRPr/>
          </a:p>
        </p:txBody>
      </p:sp>
      <p:pic>
        <p:nvPicPr>
          <p:cNvPr id="2054" name="Google Shape;2054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425" y="862300"/>
            <a:ext cx="5280150" cy="42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107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</a:t>
            </a:r>
            <a:endParaRPr/>
          </a:p>
        </p:txBody>
      </p:sp>
      <p:sp>
        <p:nvSpPr>
          <p:cNvPr id="2060" name="Google Shape;2060;p107"/>
          <p:cNvSpPr/>
          <p:nvPr/>
        </p:nvSpPr>
        <p:spPr>
          <a:xfrm>
            <a:off x="3881688" y="3438625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108"/>
          <p:cNvSpPr txBox="1"/>
          <p:nvPr/>
        </p:nvSpPr>
        <p:spPr>
          <a:xfrm>
            <a:off x="1506025" y="2519100"/>
            <a:ext cx="793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u="sng">
                <a:solidFill>
                  <a:schemeClr val="hlink"/>
                </a:solidFill>
                <a:hlinkClick r:id="rId3"/>
              </a:rPr>
              <a:t>https://yhqchiu.shinyapps.io/code/</a:t>
            </a:r>
            <a:endParaRPr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109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Comment</a:t>
            </a:r>
            <a:endParaRPr/>
          </a:p>
        </p:txBody>
      </p:sp>
      <p:sp>
        <p:nvSpPr>
          <p:cNvPr id="2071" name="Google Shape;2071;p109"/>
          <p:cNvSpPr/>
          <p:nvPr/>
        </p:nvSpPr>
        <p:spPr>
          <a:xfrm>
            <a:off x="3881688" y="3438625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11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Challenging points</a:t>
            </a:r>
            <a:endParaRPr/>
          </a:p>
        </p:txBody>
      </p:sp>
      <p:sp>
        <p:nvSpPr>
          <p:cNvPr id="2077" name="Google Shape;2077;p110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NA值很多，嘗試用KNN來補效果卻不大好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Shiny app 呈現會有一些大小的問題，以及無法正確visualization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data science的project分工以及merge code是一個大問題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84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</a:t>
            </a:r>
            <a:endParaRPr/>
          </a:p>
        </p:txBody>
      </p:sp>
      <p:sp>
        <p:nvSpPr>
          <p:cNvPr id="1874" name="Google Shape;1874;p84"/>
          <p:cNvSpPr txBox="1"/>
          <p:nvPr>
            <p:ph idx="1" type="subTitle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To help limit distractions or make video calls more fun, you can now blur your background or replace your background with an image</a:t>
            </a:r>
            <a:endParaRPr/>
          </a:p>
        </p:txBody>
      </p:sp>
      <p:sp>
        <p:nvSpPr>
          <p:cNvPr id="1875" name="Google Shape;1875;p84"/>
          <p:cNvSpPr/>
          <p:nvPr/>
        </p:nvSpPr>
        <p:spPr>
          <a:xfrm>
            <a:off x="3881688" y="3991450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p111"/>
          <p:cNvSpPr txBox="1"/>
          <p:nvPr>
            <p:ph type="title"/>
          </p:nvPr>
        </p:nvSpPr>
        <p:spPr>
          <a:xfrm>
            <a:off x="1555475" y="1441425"/>
            <a:ext cx="6767400" cy="21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700"/>
              <a:t>Thank for listening !</a:t>
            </a:r>
            <a:endParaRPr sz="7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0" name="Google Shape;188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600" y="1369325"/>
            <a:ext cx="3144176" cy="3774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1" name="Google Shape;1881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3025" y="0"/>
            <a:ext cx="1208625" cy="120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2" name="Google Shape;1882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1750" y="170525"/>
            <a:ext cx="867575" cy="8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3" name="Google Shape;1883;p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4900" y="0"/>
            <a:ext cx="1481200" cy="14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8" name="Google Shape;1888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950" y="857550"/>
            <a:ext cx="1664656" cy="186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9" name="Google Shape;1889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6675" y="911559"/>
            <a:ext cx="1651575" cy="1855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0" name="Google Shape;1890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0375" y="593125"/>
            <a:ext cx="2491900" cy="24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1" name="Google Shape;1891;p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3075" y="3085020"/>
            <a:ext cx="1021575" cy="10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2" name="Google Shape;1892;p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7225" y="2988545"/>
            <a:ext cx="1021575" cy="10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3" name="Google Shape;1893;p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4750" y="2988545"/>
            <a:ext cx="1021575" cy="10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87"/>
          <p:cNvSpPr txBox="1"/>
          <p:nvPr>
            <p:ph type="title"/>
          </p:nvPr>
        </p:nvSpPr>
        <p:spPr>
          <a:xfrm>
            <a:off x="2071150" y="1337725"/>
            <a:ext cx="6017400" cy="23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100"/>
              <a:t>Dataset Introduction</a:t>
            </a:r>
            <a:endParaRPr sz="5900"/>
          </a:p>
        </p:txBody>
      </p:sp>
      <p:sp>
        <p:nvSpPr>
          <p:cNvPr id="1899" name="Google Shape;1899;p87"/>
          <p:cNvSpPr/>
          <p:nvPr/>
        </p:nvSpPr>
        <p:spPr>
          <a:xfrm>
            <a:off x="3881688" y="3438625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" name="Google Shape;1904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0" y="1442425"/>
            <a:ext cx="8793751" cy="15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5" name="Google Shape;1905;p88"/>
          <p:cNvSpPr txBox="1"/>
          <p:nvPr/>
        </p:nvSpPr>
        <p:spPr>
          <a:xfrm>
            <a:off x="404425" y="3300900"/>
            <a:ext cx="951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u="sng">
                <a:solidFill>
                  <a:srgbClr val="0000FF"/>
                </a:solidFill>
                <a:latin typeface="Hammersmith One"/>
                <a:ea typeface="Hammersmith One"/>
                <a:cs typeface="Hammersmith One"/>
                <a:sym typeface="Hammersmith On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https://www.kaggle.com/jackogozaly/data-science-and-stem-salaries</a:t>
            </a:r>
            <a:endParaRPr sz="2100">
              <a:solidFill>
                <a:srgbClr val="0000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906" name="Google Shape;1906;p88"/>
          <p:cNvSpPr txBox="1"/>
          <p:nvPr>
            <p:ph type="title"/>
          </p:nvPr>
        </p:nvSpPr>
        <p:spPr>
          <a:xfrm>
            <a:off x="-356650" y="193900"/>
            <a:ext cx="58929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100"/>
              <a:t>Dataset Resource</a:t>
            </a:r>
            <a:endParaRPr sz="5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1" name="Google Shape;1911;p89"/>
          <p:cNvGraphicFramePr/>
          <p:nvPr/>
        </p:nvGraphicFramePr>
        <p:xfrm>
          <a:off x="290400" y="2816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{2C91B413-3151-4FEC-8E9D-C90493511B3D}</a:tableStyleId>
              </a:tblPr>
              <a:tblGrid>
                <a:gridCol w="1989400"/>
                <a:gridCol w="1533625"/>
                <a:gridCol w="2140375"/>
                <a:gridCol w="2985875"/>
              </a:tblGrid>
              <a:tr h="649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Feature</a:t>
                      </a:r>
                      <a:endParaRPr sz="12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Type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Description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Example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3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timestamp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Nominal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時間戳記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6/7/2017 11:33:27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3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company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Nominal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所任職的公司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Oracle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3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level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Nominal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職業層級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L3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3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title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Nominal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職稱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Product Manager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3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totalyearlycompensation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Numeric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總體薪酬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127000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3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location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Nominal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公司所在地區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Redwood City, CA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3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yearsofexperience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Numeric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從事這行業的時長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1.5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3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yearsatcompany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Numeric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在這公司任職的時長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1.5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3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tag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Nominal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職業屬性別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API Development (Back-End)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6" name="Google Shape;1916;p90"/>
          <p:cNvGraphicFramePr/>
          <p:nvPr/>
        </p:nvGraphicFramePr>
        <p:xfrm>
          <a:off x="205025" y="949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{2C91B413-3151-4FEC-8E9D-C90493511B3D}</a:tableStyleId>
              </a:tblPr>
              <a:tblGrid>
                <a:gridCol w="1854025"/>
                <a:gridCol w="1720700"/>
                <a:gridCol w="2028825"/>
                <a:gridCol w="3047250"/>
              </a:tblGrid>
              <a:tr h="54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Feature</a:t>
                      </a:r>
                      <a:endParaRPr sz="12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Type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Description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Example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6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basesalary</a:t>
                      </a:r>
                      <a:endParaRPr sz="12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Numeric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基本薪水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107000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6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stockgrantvalue</a:t>
                      </a:r>
                      <a:endParaRPr sz="12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Numeric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股票分紅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20000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6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bonus</a:t>
                      </a:r>
                      <a:endParaRPr sz="12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Numeric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獎金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10000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6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gender</a:t>
                      </a:r>
                      <a:endParaRPr sz="12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Nominal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性別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Male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5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otherdetails</a:t>
                      </a:r>
                      <a:endParaRPr sz="12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Nominal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備註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New grad offer -- intern conversion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6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cityid</a:t>
                      </a:r>
                      <a:endParaRPr sz="12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Numeric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公司所在地區編號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7392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6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dmaid</a:t>
                      </a:r>
                      <a:endParaRPr sz="12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Numeric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地區區碼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807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6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rowNumber</a:t>
                      </a:r>
                      <a:endParaRPr sz="12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Numeric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編號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5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Race</a:t>
                      </a:r>
                      <a:endParaRPr sz="12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OneHotEncoding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種族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White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5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Education</a:t>
                      </a:r>
                      <a:endParaRPr sz="12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OneHotEncoding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rgbClr val="02020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教育程度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Master's Degree</a:t>
                      </a:r>
                      <a:endParaRPr sz="1300">
                        <a:solidFill>
                          <a:srgbClr val="02020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