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01.01.01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8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27.10.18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46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27.10.18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04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01.01.01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4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01.01.01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5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01.01.01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9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01.01.01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68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01.01.01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5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01.01.01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5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27.10.18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37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04C-C752-2F4D-963E-AF38A4ECBD5E}" type="datetimeFigureOut">
              <a:rPr lang="de-DE" smtClean="0"/>
              <a:t>27.10.18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3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E04C-C752-2F4D-963E-AF38A4ECBD5E}" type="datetimeFigureOut">
              <a:rPr lang="de-DE" smtClean="0"/>
              <a:t>27.10.18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B690-0110-5440-92EE-DF2AE025C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25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66888" y="1205089"/>
            <a:ext cx="1636889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Source 1</a:t>
            </a:r>
            <a:endParaRPr lang="de-DE" sz="1600" dirty="0"/>
          </a:p>
        </p:txBody>
      </p:sp>
      <p:sp>
        <p:nvSpPr>
          <p:cNvPr id="5" name="Rechteck 4"/>
          <p:cNvSpPr/>
          <p:nvPr/>
        </p:nvSpPr>
        <p:spPr>
          <a:xfrm>
            <a:off x="2441222" y="1086555"/>
            <a:ext cx="4205111" cy="19050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mit Pfeil 6"/>
          <p:cNvCxnSpPr>
            <a:endCxn id="4" idx="3"/>
          </p:cNvCxnSpPr>
          <p:nvPr/>
        </p:nvCxnSpPr>
        <p:spPr>
          <a:xfrm flipH="1">
            <a:off x="2003777" y="1495778"/>
            <a:ext cx="547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/>
          <p:cNvSpPr/>
          <p:nvPr/>
        </p:nvSpPr>
        <p:spPr>
          <a:xfrm>
            <a:off x="7120467" y="1629834"/>
            <a:ext cx="1636889" cy="818444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Base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5" idx="3"/>
            <a:endCxn id="8" idx="2"/>
          </p:cNvCxnSpPr>
          <p:nvPr/>
        </p:nvCxnSpPr>
        <p:spPr>
          <a:xfrm>
            <a:off x="6646333" y="2039056"/>
            <a:ext cx="474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191000" y="689002"/>
            <a:ext cx="76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Miner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418523" y="1746959"/>
            <a:ext cx="1140318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DB </a:t>
            </a:r>
            <a:r>
              <a:rPr lang="de-DE" sz="1600" dirty="0" err="1" smtClean="0"/>
              <a:t>Ingest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2551078" y="1205089"/>
            <a:ext cx="1140318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Pull Data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3812541" y="1205089"/>
            <a:ext cx="1479125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processing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24" name="Zylinder 23"/>
          <p:cNvSpPr/>
          <p:nvPr/>
        </p:nvSpPr>
        <p:spPr>
          <a:xfrm>
            <a:off x="366888" y="4103511"/>
            <a:ext cx="1636889" cy="818444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Base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366888" y="2305759"/>
            <a:ext cx="1636889" cy="5813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Source </a:t>
            </a:r>
            <a:r>
              <a:rPr lang="de-DE" sz="1600" dirty="0" err="1" smtClean="0"/>
              <a:t>n</a:t>
            </a:r>
            <a:endParaRPr lang="de-DE" sz="1600" dirty="0"/>
          </a:p>
        </p:txBody>
      </p:sp>
      <p:cxnSp>
        <p:nvCxnSpPr>
          <p:cNvPr id="32" name="Gerade Verbindung mit Pfeil 31"/>
          <p:cNvCxnSpPr>
            <a:endCxn id="31" idx="3"/>
          </p:cNvCxnSpPr>
          <p:nvPr/>
        </p:nvCxnSpPr>
        <p:spPr>
          <a:xfrm flipH="1">
            <a:off x="2003777" y="2596449"/>
            <a:ext cx="5473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551078" y="2305760"/>
            <a:ext cx="1140318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Pull Data</a:t>
            </a:r>
            <a:endParaRPr lang="de-DE" sz="1600" dirty="0"/>
          </a:p>
        </p:txBody>
      </p:sp>
      <p:sp>
        <p:nvSpPr>
          <p:cNvPr id="34" name="Rechteck 33"/>
          <p:cNvSpPr/>
          <p:nvPr/>
        </p:nvSpPr>
        <p:spPr>
          <a:xfrm>
            <a:off x="3812541" y="2305760"/>
            <a:ext cx="1479125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processing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40" name="Textfeld 39"/>
          <p:cNvSpPr txBox="1"/>
          <p:nvPr/>
        </p:nvSpPr>
        <p:spPr>
          <a:xfrm>
            <a:off x="1016000" y="1786467"/>
            <a:ext cx="49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...c</a:t>
            </a:r>
            <a:endParaRPr lang="de-DE" dirty="0"/>
          </a:p>
        </p:txBody>
      </p:sp>
      <p:cxnSp>
        <p:nvCxnSpPr>
          <p:cNvPr id="42" name="Gewinkelte Verbindung 41"/>
          <p:cNvCxnSpPr>
            <a:stCxn id="23" idx="3"/>
            <a:endCxn id="15" idx="0"/>
          </p:cNvCxnSpPr>
          <p:nvPr/>
        </p:nvCxnSpPr>
        <p:spPr>
          <a:xfrm>
            <a:off x="5291666" y="1495778"/>
            <a:ext cx="697016" cy="2511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>
            <a:stCxn id="34" idx="3"/>
            <a:endCxn id="15" idx="2"/>
          </p:cNvCxnSpPr>
          <p:nvPr/>
        </p:nvCxnSpPr>
        <p:spPr>
          <a:xfrm flipV="1">
            <a:off x="5291666" y="2328337"/>
            <a:ext cx="697016" cy="268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4" idx="4"/>
          </p:cNvCxnSpPr>
          <p:nvPr/>
        </p:nvCxnSpPr>
        <p:spPr>
          <a:xfrm>
            <a:off x="2003777" y="4512733"/>
            <a:ext cx="547302" cy="1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07813" y="504336"/>
            <a:ext cx="141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 Mining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2551080" y="4238978"/>
            <a:ext cx="708588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Rd</a:t>
            </a:r>
            <a:r>
              <a:rPr lang="de-DE" sz="1600" dirty="0" smtClean="0"/>
              <a:t> DB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3451437" y="4238978"/>
            <a:ext cx="965341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Processing</a:t>
            </a:r>
            <a:endParaRPr lang="de-DE" sz="1600" dirty="0"/>
          </a:p>
        </p:txBody>
      </p:sp>
      <p:sp>
        <p:nvSpPr>
          <p:cNvPr id="25" name="Rechteck 24"/>
          <p:cNvSpPr/>
          <p:nvPr/>
        </p:nvSpPr>
        <p:spPr>
          <a:xfrm>
            <a:off x="4842652" y="4238978"/>
            <a:ext cx="1479125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Algo</a:t>
            </a:r>
            <a:endParaRPr lang="de-DE" sz="1600" dirty="0"/>
          </a:p>
        </p:txBody>
      </p:sp>
      <p:sp>
        <p:nvSpPr>
          <p:cNvPr id="26" name="Rechteck 25"/>
          <p:cNvSpPr/>
          <p:nvPr/>
        </p:nvSpPr>
        <p:spPr>
          <a:xfrm>
            <a:off x="6883400" y="4244623"/>
            <a:ext cx="1873956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Output File</a:t>
            </a:r>
            <a:endParaRPr lang="de-DE" sz="1600" dirty="0"/>
          </a:p>
        </p:txBody>
      </p:sp>
      <p:sp>
        <p:nvSpPr>
          <p:cNvPr id="27" name="Rechteck 26"/>
          <p:cNvSpPr/>
          <p:nvPr/>
        </p:nvSpPr>
        <p:spPr>
          <a:xfrm>
            <a:off x="366888" y="5582357"/>
            <a:ext cx="1873956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Output File</a:t>
            </a:r>
            <a:endParaRPr lang="de-DE" sz="1600" dirty="0"/>
          </a:p>
        </p:txBody>
      </p:sp>
      <p:sp>
        <p:nvSpPr>
          <p:cNvPr id="28" name="Rechteck 27"/>
          <p:cNvSpPr/>
          <p:nvPr/>
        </p:nvSpPr>
        <p:spPr>
          <a:xfrm>
            <a:off x="2895319" y="5582357"/>
            <a:ext cx="1479125" cy="5813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Website</a:t>
            </a:r>
            <a:endParaRPr lang="de-DE" sz="1600" dirty="0"/>
          </a:p>
        </p:txBody>
      </p:sp>
      <p:cxnSp>
        <p:nvCxnSpPr>
          <p:cNvPr id="3" name="Gerade Verbindung mit Pfeil 2"/>
          <p:cNvCxnSpPr>
            <a:stCxn id="27" idx="3"/>
            <a:endCxn id="28" idx="1"/>
          </p:cNvCxnSpPr>
          <p:nvPr/>
        </p:nvCxnSpPr>
        <p:spPr>
          <a:xfrm>
            <a:off x="2240844" y="5873046"/>
            <a:ext cx="6544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07813" y="3605959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Processing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66888" y="5213025"/>
            <a:ext cx="1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FrontEnd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54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110101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Kassen</dc:creator>
  <cp:lastModifiedBy>Malte Kassen</cp:lastModifiedBy>
  <cp:revision>6</cp:revision>
  <dcterms:created xsi:type="dcterms:W3CDTF">2018-10-26T19:20:27Z</dcterms:created>
  <dcterms:modified xsi:type="dcterms:W3CDTF">2018-11-10T20:08:57Z</dcterms:modified>
</cp:coreProperties>
</file>