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3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4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96" r:id="rId2"/>
    <p:sldMasterId id="2147483718" r:id="rId3"/>
    <p:sldMasterId id="2147483770" r:id="rId4"/>
    <p:sldMasterId id="2147483744" r:id="rId5"/>
  </p:sldMasterIdLst>
  <p:notesMasterIdLst>
    <p:notesMasterId r:id="rId46"/>
  </p:notesMasterIdLst>
  <p:sldIdLst>
    <p:sldId id="256" r:id="rId6"/>
    <p:sldId id="291" r:id="rId7"/>
    <p:sldId id="292" r:id="rId8"/>
    <p:sldId id="293" r:id="rId9"/>
    <p:sldId id="294" r:id="rId10"/>
    <p:sldId id="295" r:id="rId11"/>
    <p:sldId id="297" r:id="rId12"/>
    <p:sldId id="296" r:id="rId13"/>
    <p:sldId id="290" r:id="rId14"/>
    <p:sldId id="258" r:id="rId15"/>
    <p:sldId id="257" r:id="rId16"/>
    <p:sldId id="259" r:id="rId17"/>
    <p:sldId id="260" r:id="rId18"/>
    <p:sldId id="261" r:id="rId19"/>
    <p:sldId id="264" r:id="rId20"/>
    <p:sldId id="279" r:id="rId21"/>
    <p:sldId id="280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81" r:id="rId36"/>
    <p:sldId id="282" r:id="rId37"/>
    <p:sldId id="278" r:id="rId38"/>
    <p:sldId id="289" r:id="rId39"/>
    <p:sldId id="285" r:id="rId40"/>
    <p:sldId id="286" r:id="rId41"/>
    <p:sldId id="287" r:id="rId42"/>
    <p:sldId id="288" r:id="rId43"/>
    <p:sldId id="283" r:id="rId44"/>
    <p:sldId id="284" r:id="rId4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D1FF"/>
    <a:srgbClr val="C1E4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475" autoAdjust="0"/>
    <p:restoredTop sz="94660"/>
  </p:normalViewPr>
  <p:slideViewPr>
    <p:cSldViewPr snapToGrid="0">
      <p:cViewPr>
        <p:scale>
          <a:sx n="50" d="100"/>
          <a:sy n="50" d="100"/>
        </p:scale>
        <p:origin x="660" y="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CDA0E-ADBF-4F9A-B381-A77D00CB201C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7DBF5-7334-42F0-83FA-62730EE3DC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36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rez - logo ca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une 20">
            <a:extLst>
              <a:ext uri="{FF2B5EF4-FFF2-40B4-BE49-F238E27FC236}">
                <a16:creationId xmlns:a16="http://schemas.microsoft.com/office/drawing/2014/main" id="{3782CF31-CCFF-4DEF-91EE-2A587DF3E27F}"/>
              </a:ext>
            </a:extLst>
          </p:cNvPr>
          <p:cNvSpPr/>
          <p:nvPr userDrawn="1"/>
        </p:nvSpPr>
        <p:spPr>
          <a:xfrm rot="14761283">
            <a:off x="4603408" y="1127463"/>
            <a:ext cx="5978091" cy="10624349"/>
          </a:xfrm>
          <a:prstGeom prst="mo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0840BC-B109-4DC7-BE48-22E0456B64A5}"/>
              </a:ext>
            </a:extLst>
          </p:cNvPr>
          <p:cNvSpPr/>
          <p:nvPr userDrawn="1"/>
        </p:nvSpPr>
        <p:spPr>
          <a:xfrm>
            <a:off x="0" y="4891087"/>
            <a:ext cx="4180114" cy="1966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Lune 19">
            <a:extLst>
              <a:ext uri="{FF2B5EF4-FFF2-40B4-BE49-F238E27FC236}">
                <a16:creationId xmlns:a16="http://schemas.microsoft.com/office/drawing/2014/main" id="{914C0EC8-6D7E-4E23-BF86-C0F54255A31B}"/>
              </a:ext>
            </a:extLst>
          </p:cNvPr>
          <p:cNvSpPr/>
          <p:nvPr userDrawn="1"/>
        </p:nvSpPr>
        <p:spPr>
          <a:xfrm rot="11956810">
            <a:off x="9243795" y="326025"/>
            <a:ext cx="3237997" cy="7640533"/>
          </a:xfrm>
          <a:prstGeom prst="mo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C02DDB-27E3-4C9C-9C42-C1C7570A9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54939-BCE0-4FDA-B873-E635C275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602038"/>
            <a:ext cx="691515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9" name="Lune 8">
            <a:extLst>
              <a:ext uri="{FF2B5EF4-FFF2-40B4-BE49-F238E27FC236}">
                <a16:creationId xmlns:a16="http://schemas.microsoft.com/office/drawing/2014/main" id="{E601A97A-387B-4EC8-A275-308F340D2150}"/>
              </a:ext>
            </a:extLst>
          </p:cNvPr>
          <p:cNvSpPr/>
          <p:nvPr userDrawn="1"/>
        </p:nvSpPr>
        <p:spPr>
          <a:xfrm rot="12292074">
            <a:off x="8833717" y="322606"/>
            <a:ext cx="3237997" cy="7640533"/>
          </a:xfrm>
          <a:prstGeom prst="mo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364931-E39E-420A-952A-E886EA901481}"/>
              </a:ext>
            </a:extLst>
          </p:cNvPr>
          <p:cNvSpPr/>
          <p:nvPr userDrawn="1"/>
        </p:nvSpPr>
        <p:spPr>
          <a:xfrm>
            <a:off x="10998201" y="3602038"/>
            <a:ext cx="1193800" cy="3255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FB7164-FA4F-4903-A4DF-7ADF4EDC14E0}"/>
              </a:ext>
            </a:extLst>
          </p:cNvPr>
          <p:cNvSpPr/>
          <p:nvPr userDrawn="1"/>
        </p:nvSpPr>
        <p:spPr>
          <a:xfrm>
            <a:off x="9855200" y="5867400"/>
            <a:ext cx="1473200" cy="990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C918385-FD0A-4DAF-9E16-37536F05D3CD}"/>
              </a:ext>
            </a:extLst>
          </p:cNvPr>
          <p:cNvSpPr txBox="1"/>
          <p:nvPr userDrawn="1"/>
        </p:nvSpPr>
        <p:spPr>
          <a:xfrm>
            <a:off x="9662074" y="6388100"/>
            <a:ext cx="2390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582F6D68-A2FD-4CF1-AF97-6DC9C81231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81535" y="4891087"/>
            <a:ext cx="2041525" cy="16891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fr-FR" dirty="0"/>
              <a:t>Cliquer pour ajouter un logo carré</a:t>
            </a:r>
          </a:p>
        </p:txBody>
      </p:sp>
    </p:spTree>
    <p:extLst>
      <p:ext uri="{BB962C8B-B14F-4D97-AF65-F5344CB8AC3E}">
        <p14:creationId xmlns:p14="http://schemas.microsoft.com/office/powerpoint/2010/main" val="41358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r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flipH="1">
            <a:off x="-2339166" y="0"/>
            <a:ext cx="24306029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2792"/>
            <a:ext cx="10515600" cy="1699683"/>
          </a:xfrm>
        </p:spPr>
        <p:txBody>
          <a:bodyPr anchor="b"/>
          <a:lstStyle>
            <a:lvl1pPr>
              <a:defRPr sz="6000" b="1">
                <a:solidFill>
                  <a:schemeClr val="accent1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157986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Titre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rot="10800000">
            <a:off x="-2511562" y="-2413591"/>
            <a:ext cx="25861157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36428"/>
            <a:ext cx="10515600" cy="1699683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Merci !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18391"/>
            <a:ext cx="10515600" cy="8006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346484"/>
            <a:ext cx="239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solidFill>
                  <a:schemeClr val="accent6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</p:spTree>
    <p:extLst>
      <p:ext uri="{BB962C8B-B14F-4D97-AF65-F5344CB8AC3E}">
        <p14:creationId xmlns:p14="http://schemas.microsoft.com/office/powerpoint/2010/main" val="302574100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rez - logo ca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une 20">
            <a:extLst>
              <a:ext uri="{FF2B5EF4-FFF2-40B4-BE49-F238E27FC236}">
                <a16:creationId xmlns:a16="http://schemas.microsoft.com/office/drawing/2014/main" id="{3782CF31-CCFF-4DEF-91EE-2A587DF3E27F}"/>
              </a:ext>
            </a:extLst>
          </p:cNvPr>
          <p:cNvSpPr/>
          <p:nvPr userDrawn="1"/>
        </p:nvSpPr>
        <p:spPr>
          <a:xfrm rot="14761283">
            <a:off x="4603408" y="1127463"/>
            <a:ext cx="5978091" cy="10624349"/>
          </a:xfrm>
          <a:prstGeom prst="mo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0840BC-B109-4DC7-BE48-22E0456B64A5}"/>
              </a:ext>
            </a:extLst>
          </p:cNvPr>
          <p:cNvSpPr/>
          <p:nvPr userDrawn="1"/>
        </p:nvSpPr>
        <p:spPr>
          <a:xfrm>
            <a:off x="0" y="4891087"/>
            <a:ext cx="4180114" cy="1966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Lune 19">
            <a:extLst>
              <a:ext uri="{FF2B5EF4-FFF2-40B4-BE49-F238E27FC236}">
                <a16:creationId xmlns:a16="http://schemas.microsoft.com/office/drawing/2014/main" id="{914C0EC8-6D7E-4E23-BF86-C0F54255A31B}"/>
              </a:ext>
            </a:extLst>
          </p:cNvPr>
          <p:cNvSpPr/>
          <p:nvPr userDrawn="1"/>
        </p:nvSpPr>
        <p:spPr>
          <a:xfrm rot="11956810">
            <a:off x="9243795" y="326025"/>
            <a:ext cx="3237997" cy="7640533"/>
          </a:xfrm>
          <a:prstGeom prst="mo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C02DDB-27E3-4C9C-9C42-C1C7570A9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54939-BCE0-4FDA-B873-E635C275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602038"/>
            <a:ext cx="691515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9" name="Lune 8">
            <a:extLst>
              <a:ext uri="{FF2B5EF4-FFF2-40B4-BE49-F238E27FC236}">
                <a16:creationId xmlns:a16="http://schemas.microsoft.com/office/drawing/2014/main" id="{E601A97A-387B-4EC8-A275-308F340D2150}"/>
              </a:ext>
            </a:extLst>
          </p:cNvPr>
          <p:cNvSpPr/>
          <p:nvPr userDrawn="1"/>
        </p:nvSpPr>
        <p:spPr>
          <a:xfrm rot="12292074">
            <a:off x="8833717" y="322606"/>
            <a:ext cx="3237997" cy="7640533"/>
          </a:xfrm>
          <a:prstGeom prst="mo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364931-E39E-420A-952A-E886EA901481}"/>
              </a:ext>
            </a:extLst>
          </p:cNvPr>
          <p:cNvSpPr/>
          <p:nvPr userDrawn="1"/>
        </p:nvSpPr>
        <p:spPr>
          <a:xfrm>
            <a:off x="10998201" y="3602038"/>
            <a:ext cx="1193800" cy="32559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FB7164-FA4F-4903-A4DF-7ADF4EDC14E0}"/>
              </a:ext>
            </a:extLst>
          </p:cNvPr>
          <p:cNvSpPr/>
          <p:nvPr userDrawn="1"/>
        </p:nvSpPr>
        <p:spPr>
          <a:xfrm>
            <a:off x="9855200" y="5867400"/>
            <a:ext cx="14732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C918385-FD0A-4DAF-9E16-37536F05D3CD}"/>
              </a:ext>
            </a:extLst>
          </p:cNvPr>
          <p:cNvSpPr txBox="1"/>
          <p:nvPr userDrawn="1"/>
        </p:nvSpPr>
        <p:spPr>
          <a:xfrm>
            <a:off x="9662074" y="6388100"/>
            <a:ext cx="2390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582F6D68-A2FD-4CF1-AF97-6DC9C81231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81535" y="4891087"/>
            <a:ext cx="2041525" cy="16891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fr-FR" dirty="0"/>
              <a:t>Cliquer pour ajouter un logo carré</a:t>
            </a:r>
          </a:p>
        </p:txBody>
      </p:sp>
    </p:spTree>
    <p:extLst>
      <p:ext uri="{BB962C8B-B14F-4D97-AF65-F5344CB8AC3E}">
        <p14:creationId xmlns:p14="http://schemas.microsoft.com/office/powerpoint/2010/main" val="349199385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prez - logo car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C02DDB-27E3-4C9C-9C42-C1C7570A9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54939-BCE0-4FDA-B873-E635C275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602038"/>
            <a:ext cx="691515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2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992B82C-5B0D-4410-B9CC-416F492E1DE0}"/>
              </a:ext>
            </a:extLst>
          </p:cNvPr>
          <p:cNvGrpSpPr/>
          <p:nvPr userDrawn="1"/>
        </p:nvGrpSpPr>
        <p:grpSpPr>
          <a:xfrm>
            <a:off x="21772" y="311721"/>
            <a:ext cx="12904628" cy="9106077"/>
            <a:chOff x="152400" y="246407"/>
            <a:chExt cx="12904628" cy="9106077"/>
          </a:xfrm>
        </p:grpSpPr>
        <p:sp>
          <p:nvSpPr>
            <p:cNvPr id="10" name="Lune 9">
              <a:extLst>
                <a:ext uri="{FF2B5EF4-FFF2-40B4-BE49-F238E27FC236}">
                  <a16:creationId xmlns:a16="http://schemas.microsoft.com/office/drawing/2014/main" id="{4AFF7D32-C614-4370-981C-9BD3DFD67789}"/>
                </a:ext>
              </a:extLst>
            </p:cNvPr>
            <p:cNvSpPr/>
            <p:nvPr userDrawn="1"/>
          </p:nvSpPr>
          <p:spPr>
            <a:xfrm rot="14761283">
              <a:off x="4755808" y="1051264"/>
              <a:ext cx="5978091" cy="10624349"/>
            </a:xfrm>
            <a:prstGeom prst="mo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FED779-841E-4792-8519-2A3BF0505E9D}"/>
                </a:ext>
              </a:extLst>
            </p:cNvPr>
            <p:cNvSpPr/>
            <p:nvPr userDrawn="1"/>
          </p:nvSpPr>
          <p:spPr>
            <a:xfrm>
              <a:off x="152400" y="4814888"/>
              <a:ext cx="4180114" cy="19669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Lune 11">
              <a:extLst>
                <a:ext uri="{FF2B5EF4-FFF2-40B4-BE49-F238E27FC236}">
                  <a16:creationId xmlns:a16="http://schemas.microsoft.com/office/drawing/2014/main" id="{2D726B90-FEC1-4DDE-AE19-71600A82435D}"/>
                </a:ext>
              </a:extLst>
            </p:cNvPr>
            <p:cNvSpPr/>
            <p:nvPr userDrawn="1"/>
          </p:nvSpPr>
          <p:spPr>
            <a:xfrm rot="11956810">
              <a:off x="9396195" y="249826"/>
              <a:ext cx="3237997" cy="7640533"/>
            </a:xfrm>
            <a:prstGeom prst="mo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Lune 12">
              <a:extLst>
                <a:ext uri="{FF2B5EF4-FFF2-40B4-BE49-F238E27FC236}">
                  <a16:creationId xmlns:a16="http://schemas.microsoft.com/office/drawing/2014/main" id="{47E4EAA5-0E6A-485E-A610-234890CED290}"/>
                </a:ext>
              </a:extLst>
            </p:cNvPr>
            <p:cNvSpPr/>
            <p:nvPr userDrawn="1"/>
          </p:nvSpPr>
          <p:spPr>
            <a:xfrm rot="12292074">
              <a:off x="8986117" y="246407"/>
              <a:ext cx="3237997" cy="7640533"/>
            </a:xfrm>
            <a:prstGeom prst="mo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5444437-F7B5-49F7-818A-08BF3FF83024}"/>
                </a:ext>
              </a:extLst>
            </p:cNvPr>
            <p:cNvSpPr/>
            <p:nvPr userDrawn="1"/>
          </p:nvSpPr>
          <p:spPr>
            <a:xfrm>
              <a:off x="11150601" y="3525839"/>
              <a:ext cx="1193800" cy="325596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FAC8C6-225F-4454-9191-6527098E4D8D}"/>
                </a:ext>
              </a:extLst>
            </p:cNvPr>
            <p:cNvSpPr/>
            <p:nvPr userDrawn="1"/>
          </p:nvSpPr>
          <p:spPr>
            <a:xfrm>
              <a:off x="10007600" y="5791201"/>
              <a:ext cx="1473200" cy="990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5C918385-FD0A-4DAF-9E16-37536F05D3CD}"/>
                </a:ext>
              </a:extLst>
            </p:cNvPr>
            <p:cNvSpPr txBox="1"/>
            <p:nvPr userDrawn="1"/>
          </p:nvSpPr>
          <p:spPr>
            <a:xfrm>
              <a:off x="9662074" y="6322786"/>
              <a:ext cx="2390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  <a:latin typeface="Century Gothic" panose="020B0502020202020204" pitchFamily="34" charset="0"/>
                </a:rPr>
                <a:t>Philippe Moty</a:t>
              </a:r>
            </a:p>
          </p:txBody>
        </p:sp>
      </p:grp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582F6D68-A2FD-4CF1-AF97-6DC9C81231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81535" y="4662488"/>
            <a:ext cx="2041525" cy="16891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fr-FR" dirty="0"/>
              <a:t>Cliquer pour ajouter un logo carré</a:t>
            </a:r>
          </a:p>
        </p:txBody>
      </p:sp>
    </p:spTree>
    <p:extLst>
      <p:ext uri="{BB962C8B-B14F-4D97-AF65-F5344CB8AC3E}">
        <p14:creationId xmlns:p14="http://schemas.microsoft.com/office/powerpoint/2010/main" val="182048538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rez - logo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une 19">
            <a:extLst>
              <a:ext uri="{FF2B5EF4-FFF2-40B4-BE49-F238E27FC236}">
                <a16:creationId xmlns:a16="http://schemas.microsoft.com/office/drawing/2014/main" id="{3A3755A4-86A9-4801-B1B0-A686B5C4D089}"/>
              </a:ext>
            </a:extLst>
          </p:cNvPr>
          <p:cNvSpPr/>
          <p:nvPr userDrawn="1"/>
        </p:nvSpPr>
        <p:spPr>
          <a:xfrm rot="14761283">
            <a:off x="4603408" y="1127463"/>
            <a:ext cx="5978091" cy="10624349"/>
          </a:xfrm>
          <a:prstGeom prst="mo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B7C364-DFCE-437C-B06A-719D4C38405E}"/>
              </a:ext>
            </a:extLst>
          </p:cNvPr>
          <p:cNvSpPr/>
          <p:nvPr userDrawn="1"/>
        </p:nvSpPr>
        <p:spPr>
          <a:xfrm>
            <a:off x="0" y="4891087"/>
            <a:ext cx="4180114" cy="1966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une 10">
            <a:extLst>
              <a:ext uri="{FF2B5EF4-FFF2-40B4-BE49-F238E27FC236}">
                <a16:creationId xmlns:a16="http://schemas.microsoft.com/office/drawing/2014/main" id="{8DFA5C7E-33EC-472F-860B-F67CE6065E7C}"/>
              </a:ext>
            </a:extLst>
          </p:cNvPr>
          <p:cNvSpPr/>
          <p:nvPr userDrawn="1"/>
        </p:nvSpPr>
        <p:spPr>
          <a:xfrm rot="11956810">
            <a:off x="9243795" y="326025"/>
            <a:ext cx="3237997" cy="7640533"/>
          </a:xfrm>
          <a:prstGeom prst="mo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Lune 11">
            <a:extLst>
              <a:ext uri="{FF2B5EF4-FFF2-40B4-BE49-F238E27FC236}">
                <a16:creationId xmlns:a16="http://schemas.microsoft.com/office/drawing/2014/main" id="{45514EAF-0F3B-4CD1-BF5B-3C0E45E18C08}"/>
              </a:ext>
            </a:extLst>
          </p:cNvPr>
          <p:cNvSpPr/>
          <p:nvPr userDrawn="1"/>
        </p:nvSpPr>
        <p:spPr>
          <a:xfrm rot="12292074">
            <a:off x="8833717" y="322606"/>
            <a:ext cx="3237997" cy="7640533"/>
          </a:xfrm>
          <a:prstGeom prst="mo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0D39BA-1D42-4B5D-9737-1F89B61A3202}"/>
              </a:ext>
            </a:extLst>
          </p:cNvPr>
          <p:cNvSpPr/>
          <p:nvPr userDrawn="1"/>
        </p:nvSpPr>
        <p:spPr>
          <a:xfrm>
            <a:off x="10998201" y="3602038"/>
            <a:ext cx="1193800" cy="32559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436F3-05B1-4EB8-AEAF-4C9BD4FDF352}"/>
              </a:ext>
            </a:extLst>
          </p:cNvPr>
          <p:cNvSpPr/>
          <p:nvPr userDrawn="1"/>
        </p:nvSpPr>
        <p:spPr>
          <a:xfrm>
            <a:off x="9855200" y="5867400"/>
            <a:ext cx="14732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5827FA0-B362-42EF-934A-58A17D60358D}"/>
              </a:ext>
            </a:extLst>
          </p:cNvPr>
          <p:cNvSpPr txBox="1"/>
          <p:nvPr userDrawn="1"/>
        </p:nvSpPr>
        <p:spPr>
          <a:xfrm>
            <a:off x="9662074" y="6388100"/>
            <a:ext cx="2390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C02DDB-27E3-4C9C-9C42-C1C7570A9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54939-BCE0-4FDA-B873-E635C275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602038"/>
            <a:ext cx="691515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582F6D68-A2FD-4CF1-AF97-6DC9C81231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6057" y="5413275"/>
            <a:ext cx="3934865" cy="112871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fr-FR" dirty="0"/>
              <a:t>Cliquer pour ajouter un logo horizontal</a:t>
            </a:r>
          </a:p>
        </p:txBody>
      </p:sp>
    </p:spTree>
    <p:extLst>
      <p:ext uri="{BB962C8B-B14F-4D97-AF65-F5344CB8AC3E}">
        <p14:creationId xmlns:p14="http://schemas.microsoft.com/office/powerpoint/2010/main" val="84739223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prez - logo horizont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14268BE-CF6F-423C-81F3-FFB96C5B52DE}"/>
              </a:ext>
            </a:extLst>
          </p:cNvPr>
          <p:cNvGrpSpPr/>
          <p:nvPr userDrawn="1"/>
        </p:nvGrpSpPr>
        <p:grpSpPr>
          <a:xfrm>
            <a:off x="21772" y="311721"/>
            <a:ext cx="12904628" cy="9106077"/>
            <a:chOff x="152400" y="246407"/>
            <a:chExt cx="12904628" cy="9106077"/>
          </a:xfrm>
        </p:grpSpPr>
        <p:sp>
          <p:nvSpPr>
            <p:cNvPr id="11" name="Lune 10">
              <a:extLst>
                <a:ext uri="{FF2B5EF4-FFF2-40B4-BE49-F238E27FC236}">
                  <a16:creationId xmlns:a16="http://schemas.microsoft.com/office/drawing/2014/main" id="{56C15536-9CE5-400C-9A01-7291DBAE93C2}"/>
                </a:ext>
              </a:extLst>
            </p:cNvPr>
            <p:cNvSpPr/>
            <p:nvPr userDrawn="1"/>
          </p:nvSpPr>
          <p:spPr>
            <a:xfrm rot="14761283">
              <a:off x="4755808" y="1051264"/>
              <a:ext cx="5978091" cy="10624349"/>
            </a:xfrm>
            <a:prstGeom prst="mo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3DF97E-3D5E-4D62-A2F0-4A18CB1B5D64}"/>
                </a:ext>
              </a:extLst>
            </p:cNvPr>
            <p:cNvSpPr/>
            <p:nvPr userDrawn="1"/>
          </p:nvSpPr>
          <p:spPr>
            <a:xfrm>
              <a:off x="152400" y="4814888"/>
              <a:ext cx="4180114" cy="19669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Lune 12">
              <a:extLst>
                <a:ext uri="{FF2B5EF4-FFF2-40B4-BE49-F238E27FC236}">
                  <a16:creationId xmlns:a16="http://schemas.microsoft.com/office/drawing/2014/main" id="{D34E282C-5938-4D93-BEF2-FB6F472AED1A}"/>
                </a:ext>
              </a:extLst>
            </p:cNvPr>
            <p:cNvSpPr/>
            <p:nvPr userDrawn="1"/>
          </p:nvSpPr>
          <p:spPr>
            <a:xfrm rot="11956810">
              <a:off x="9396195" y="249826"/>
              <a:ext cx="3237997" cy="7640533"/>
            </a:xfrm>
            <a:prstGeom prst="mo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Lune 16">
              <a:extLst>
                <a:ext uri="{FF2B5EF4-FFF2-40B4-BE49-F238E27FC236}">
                  <a16:creationId xmlns:a16="http://schemas.microsoft.com/office/drawing/2014/main" id="{CC931C9E-466C-42FB-9DA7-E3A73631980B}"/>
                </a:ext>
              </a:extLst>
            </p:cNvPr>
            <p:cNvSpPr/>
            <p:nvPr userDrawn="1"/>
          </p:nvSpPr>
          <p:spPr>
            <a:xfrm rot="12292074">
              <a:off x="8986117" y="246407"/>
              <a:ext cx="3237997" cy="7640533"/>
            </a:xfrm>
            <a:prstGeom prst="mo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723AAF-FCCC-424B-BE6F-634A6166AF63}"/>
                </a:ext>
              </a:extLst>
            </p:cNvPr>
            <p:cNvSpPr/>
            <p:nvPr userDrawn="1"/>
          </p:nvSpPr>
          <p:spPr>
            <a:xfrm>
              <a:off x="11150601" y="3525839"/>
              <a:ext cx="1193800" cy="325596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C60103-7C37-411E-9DA6-F995A9580CE1}"/>
                </a:ext>
              </a:extLst>
            </p:cNvPr>
            <p:cNvSpPr/>
            <p:nvPr userDrawn="1"/>
          </p:nvSpPr>
          <p:spPr>
            <a:xfrm>
              <a:off x="10007600" y="5791201"/>
              <a:ext cx="1473200" cy="990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196DBF1E-6A7F-4A87-9878-7C1F3BD6BC8E}"/>
                </a:ext>
              </a:extLst>
            </p:cNvPr>
            <p:cNvSpPr txBox="1"/>
            <p:nvPr userDrawn="1"/>
          </p:nvSpPr>
          <p:spPr>
            <a:xfrm>
              <a:off x="9662074" y="6322786"/>
              <a:ext cx="2390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  <a:latin typeface="Century Gothic" panose="020B0502020202020204" pitchFamily="34" charset="0"/>
                </a:rPr>
                <a:t>Philippe Moty</a:t>
              </a: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3C02DDB-27E3-4C9C-9C42-C1C7570A9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54939-BCE0-4FDA-B873-E635C275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602038"/>
            <a:ext cx="691515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2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582F6D68-A2FD-4CF1-AF97-6DC9C81231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6057" y="5413275"/>
            <a:ext cx="3934865" cy="112871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fr-FR" dirty="0"/>
              <a:t>Cliquer pour ajouter un logo horizontal</a:t>
            </a:r>
          </a:p>
        </p:txBody>
      </p:sp>
    </p:spTree>
    <p:extLst>
      <p:ext uri="{BB962C8B-B14F-4D97-AF65-F5344CB8AC3E}">
        <p14:creationId xmlns:p14="http://schemas.microsoft.com/office/powerpoint/2010/main" val="159818735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rot="10800000" flipH="1">
            <a:off x="-4494422" y="909108"/>
            <a:ext cx="18475628" cy="5948892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37799588-5691-44BC-A4BB-A9BF48555E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288925"/>
            <a:ext cx="11087100" cy="840397"/>
          </a:xfrm>
        </p:spPr>
        <p:txBody>
          <a:bodyPr anchor="t">
            <a:normAutofit/>
          </a:bodyPr>
          <a:lstStyle>
            <a:lvl1pPr>
              <a:defRPr sz="44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Sommaire</a:t>
            </a:r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BCC0F321-11A8-4B5A-B184-421559CE2D3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6700" y="1673986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16" name="Espace réservé du contenu 14">
            <a:extLst>
              <a:ext uri="{FF2B5EF4-FFF2-40B4-BE49-F238E27FC236}">
                <a16:creationId xmlns:a16="http://schemas.microsoft.com/office/drawing/2014/main" id="{8EA4DCBD-641C-4966-9C7E-833D0DEAF2A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66700" y="2406658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17" name="Espace réservé du contenu 14">
            <a:extLst>
              <a:ext uri="{FF2B5EF4-FFF2-40B4-BE49-F238E27FC236}">
                <a16:creationId xmlns:a16="http://schemas.microsoft.com/office/drawing/2014/main" id="{8B25B116-346C-4CC4-B195-A210B44ECE7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66700" y="3136203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18" name="Espace réservé du contenu 14">
            <a:extLst>
              <a:ext uri="{FF2B5EF4-FFF2-40B4-BE49-F238E27FC236}">
                <a16:creationId xmlns:a16="http://schemas.microsoft.com/office/drawing/2014/main" id="{B3D16A74-65DE-4E99-8499-E4DDE66CF1D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66700" y="3865748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19" name="Espace réservé du contenu 14">
            <a:extLst>
              <a:ext uri="{FF2B5EF4-FFF2-40B4-BE49-F238E27FC236}">
                <a16:creationId xmlns:a16="http://schemas.microsoft.com/office/drawing/2014/main" id="{635FBE55-EBE8-4F4E-82BC-40856A9F549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66700" y="4599428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21" name="Espace réservé du contenu 14">
            <a:extLst>
              <a:ext uri="{FF2B5EF4-FFF2-40B4-BE49-F238E27FC236}">
                <a16:creationId xmlns:a16="http://schemas.microsoft.com/office/drawing/2014/main" id="{63BA2E21-6423-42AD-91BE-8AEBEE90F8A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1479498" y="1673986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2" name="Espace réservé du contenu 14">
            <a:extLst>
              <a:ext uri="{FF2B5EF4-FFF2-40B4-BE49-F238E27FC236}">
                <a16:creationId xmlns:a16="http://schemas.microsoft.com/office/drawing/2014/main" id="{580EF3BE-B445-4EA1-A08A-8A6A073F348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1479497" y="2406658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3" name="Espace réservé du contenu 14">
            <a:extLst>
              <a:ext uri="{FF2B5EF4-FFF2-40B4-BE49-F238E27FC236}">
                <a16:creationId xmlns:a16="http://schemas.microsoft.com/office/drawing/2014/main" id="{265228AE-C7FE-4262-A212-BF6C19A0F8C7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479497" y="3136203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4" name="Espace réservé du contenu 14">
            <a:extLst>
              <a:ext uri="{FF2B5EF4-FFF2-40B4-BE49-F238E27FC236}">
                <a16:creationId xmlns:a16="http://schemas.microsoft.com/office/drawing/2014/main" id="{372AE9C4-0B2E-4058-9417-64CA8536A9B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479496" y="3865748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5" name="Espace réservé du contenu 14">
            <a:extLst>
              <a:ext uri="{FF2B5EF4-FFF2-40B4-BE49-F238E27FC236}">
                <a16:creationId xmlns:a16="http://schemas.microsoft.com/office/drawing/2014/main" id="{229885C8-4380-41DC-B78A-B435D593AC5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479495" y="4599428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6601825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A80AC2E9-9A06-4A68-B81D-85CDCF723CEF}"/>
              </a:ext>
            </a:extLst>
          </p:cNvPr>
          <p:cNvGrpSpPr/>
          <p:nvPr userDrawn="1"/>
        </p:nvGrpSpPr>
        <p:grpSpPr>
          <a:xfrm>
            <a:off x="-50799" y="0"/>
            <a:ext cx="13881099" cy="2926481"/>
            <a:chOff x="-41297" y="0"/>
            <a:chExt cx="12302291" cy="2593629"/>
          </a:xfrm>
        </p:grpSpPr>
        <p:sp>
          <p:nvSpPr>
            <p:cNvPr id="19" name="Triangle rectangle 18">
              <a:extLst>
                <a:ext uri="{FF2B5EF4-FFF2-40B4-BE49-F238E27FC236}">
                  <a16:creationId xmlns:a16="http://schemas.microsoft.com/office/drawing/2014/main" id="{73940A9B-7687-4B91-8FAF-D34F4EB8B438}"/>
                </a:ext>
              </a:extLst>
            </p:cNvPr>
            <p:cNvSpPr/>
            <p:nvPr userDrawn="1"/>
          </p:nvSpPr>
          <p:spPr>
            <a:xfrm rot="5400000">
              <a:off x="3276600" y="-3289300"/>
              <a:ext cx="1866900" cy="84455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213E64E0-0180-44D4-BBFE-ADCC13AF9ED9}"/>
                </a:ext>
              </a:extLst>
            </p:cNvPr>
            <p:cNvSpPr/>
            <p:nvPr userDrawn="1"/>
          </p:nvSpPr>
          <p:spPr>
            <a:xfrm rot="21260773">
              <a:off x="-41297" y="116319"/>
              <a:ext cx="12302291" cy="2477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50B05A5-EF28-4A2B-A4BF-60E442B9D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7051BC-E603-4C78-9B7A-5BA12800A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430096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E6BB815B-0567-4274-A1A0-70E8140A4000}"/>
              </a:ext>
            </a:extLst>
          </p:cNvPr>
          <p:cNvGrpSpPr/>
          <p:nvPr userDrawn="1"/>
        </p:nvGrpSpPr>
        <p:grpSpPr>
          <a:xfrm rot="10800000">
            <a:off x="6096000" y="0"/>
            <a:ext cx="6096000" cy="6877115"/>
            <a:chOff x="350196" y="0"/>
            <a:chExt cx="6096000" cy="6858000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213E64E0-0180-44D4-BBFE-ADCC13AF9ED9}"/>
                </a:ext>
              </a:extLst>
            </p:cNvPr>
            <p:cNvSpPr/>
            <p:nvPr userDrawn="1"/>
          </p:nvSpPr>
          <p:spPr>
            <a:xfrm>
              <a:off x="350196" y="0"/>
              <a:ext cx="6096000" cy="685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3B4DDD-A78A-4426-9DAD-D727331A5558}"/>
                </a:ext>
              </a:extLst>
            </p:cNvPr>
            <p:cNvSpPr/>
            <p:nvPr userDrawn="1"/>
          </p:nvSpPr>
          <p:spPr>
            <a:xfrm>
              <a:off x="350196" y="0"/>
              <a:ext cx="2898841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CCBA1F-9D7C-459E-A0B8-6A60C451BD4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46827" y="1361282"/>
            <a:ext cx="3734845" cy="4135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Cliquer ici pour ajouter du contenu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3A3EC8B-C29D-4957-BF5D-BF75C16A0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822" y="1122363"/>
            <a:ext cx="5227167" cy="2387600"/>
          </a:xfrm>
        </p:spPr>
        <p:txBody>
          <a:bodyPr anchor="b"/>
          <a:lstStyle>
            <a:lvl1pPr algn="l">
              <a:defRPr sz="60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FF742F33-30CF-4E21-A724-668E33B3A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822" y="3602038"/>
            <a:ext cx="5227167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27744277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 1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F753D5DC-7CF7-4A57-887E-BB369F379460}"/>
              </a:ext>
            </a:extLst>
          </p:cNvPr>
          <p:cNvGrpSpPr/>
          <p:nvPr userDrawn="1"/>
        </p:nvGrpSpPr>
        <p:grpSpPr>
          <a:xfrm rot="10800000">
            <a:off x="5278879" y="-1"/>
            <a:ext cx="6913120" cy="6877116"/>
            <a:chOff x="-466924" y="0"/>
            <a:chExt cx="6913120" cy="6858001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CF7F1DA7-86E9-403E-8A11-0B473A4B7377}"/>
                </a:ext>
              </a:extLst>
            </p:cNvPr>
            <p:cNvSpPr/>
            <p:nvPr userDrawn="1"/>
          </p:nvSpPr>
          <p:spPr>
            <a:xfrm>
              <a:off x="350196" y="0"/>
              <a:ext cx="6096000" cy="685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152CA4-EBD9-4369-9DE8-01199BDC7ACB}"/>
                </a:ext>
              </a:extLst>
            </p:cNvPr>
            <p:cNvSpPr/>
            <p:nvPr userDrawn="1"/>
          </p:nvSpPr>
          <p:spPr>
            <a:xfrm>
              <a:off x="-466924" y="1"/>
              <a:ext cx="3715962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CCBA1F-9D7C-459E-A0B8-6A60C451BD4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5515" y="1361282"/>
            <a:ext cx="3734845" cy="4135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Cliquer ici pour ajouter du contenu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D885BE70-A4F6-43ED-8497-2FE0842EC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3573" y="1122363"/>
            <a:ext cx="5676346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15EB74C3-32BB-4EEB-93CF-3B072C4AC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3573" y="3602038"/>
            <a:ext cx="5676346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2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79458601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flipH="1">
            <a:off x="-2339166" y="0"/>
            <a:ext cx="24306029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2792"/>
            <a:ext cx="10515600" cy="1699683"/>
          </a:xfrm>
        </p:spPr>
        <p:txBody>
          <a:bodyPr anchor="b"/>
          <a:lstStyle>
            <a:lvl1pPr>
              <a:defRPr sz="60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986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 2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>
            <a:extLst>
              <a:ext uri="{FF2B5EF4-FFF2-40B4-BE49-F238E27FC236}">
                <a16:creationId xmlns:a16="http://schemas.microsoft.com/office/drawing/2014/main" id="{213E64E0-0180-44D4-BBFE-ADCC13AF9ED9}"/>
              </a:ext>
            </a:extLst>
          </p:cNvPr>
          <p:cNvSpPr/>
          <p:nvPr userDrawn="1"/>
        </p:nvSpPr>
        <p:spPr>
          <a:xfrm>
            <a:off x="-4328" y="-719847"/>
            <a:ext cx="5719864" cy="7668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3B4DDD-A78A-4426-9DAD-D727331A5558}"/>
              </a:ext>
            </a:extLst>
          </p:cNvPr>
          <p:cNvSpPr/>
          <p:nvPr userDrawn="1"/>
        </p:nvSpPr>
        <p:spPr>
          <a:xfrm>
            <a:off x="0" y="0"/>
            <a:ext cx="2898841" cy="6877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0B05A5-EF28-4A2B-A4BF-60E442B9D14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113573" y="1122363"/>
            <a:ext cx="5676346" cy="2387600"/>
          </a:xfrm>
        </p:spPr>
        <p:txBody>
          <a:bodyPr anchor="b"/>
          <a:lstStyle>
            <a:lvl1pPr algn="l">
              <a:defRPr sz="60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7051BC-E603-4C78-9B7A-5BA12800A4B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113573" y="3602038"/>
            <a:ext cx="5676346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7759BA8-4C1E-44CF-95C8-816B36CBC357}"/>
              </a:ext>
            </a:extLst>
          </p:cNvPr>
          <p:cNvSpPr/>
          <p:nvPr userDrawn="1"/>
        </p:nvSpPr>
        <p:spPr>
          <a:xfrm>
            <a:off x="139700" y="-233464"/>
            <a:ext cx="5036760" cy="71823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CCBA1F-9D7C-459E-A0B8-6A60C451BD4C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537737" y="1122363"/>
            <a:ext cx="3734845" cy="4135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Cliquer ici pour ajouter du contenu</a:t>
            </a:r>
          </a:p>
        </p:txBody>
      </p:sp>
    </p:spTree>
    <p:extLst>
      <p:ext uri="{BB962C8B-B14F-4D97-AF65-F5344CB8AC3E}">
        <p14:creationId xmlns:p14="http://schemas.microsoft.com/office/powerpoint/2010/main" val="135224990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r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flipH="1">
            <a:off x="-2339166" y="0"/>
            <a:ext cx="24306029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2792"/>
            <a:ext cx="10515600" cy="1699683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189899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 2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>
            <a:extLst>
              <a:ext uri="{FF2B5EF4-FFF2-40B4-BE49-F238E27FC236}">
                <a16:creationId xmlns:a16="http://schemas.microsoft.com/office/drawing/2014/main" id="{213E64E0-0180-44D4-BBFE-ADCC13AF9ED9}"/>
              </a:ext>
            </a:extLst>
          </p:cNvPr>
          <p:cNvSpPr/>
          <p:nvPr userDrawn="1"/>
        </p:nvSpPr>
        <p:spPr>
          <a:xfrm>
            <a:off x="-4328" y="-719847"/>
            <a:ext cx="5719864" cy="76686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3B4DDD-A78A-4426-9DAD-D727331A5558}"/>
              </a:ext>
            </a:extLst>
          </p:cNvPr>
          <p:cNvSpPr/>
          <p:nvPr userDrawn="1"/>
        </p:nvSpPr>
        <p:spPr>
          <a:xfrm>
            <a:off x="0" y="0"/>
            <a:ext cx="2898841" cy="6877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0B05A5-EF28-4A2B-A4BF-60E442B9D14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113573" y="1122363"/>
            <a:ext cx="5676346" cy="2387600"/>
          </a:xfrm>
        </p:spPr>
        <p:txBody>
          <a:bodyPr anchor="b"/>
          <a:lstStyle>
            <a:lvl1pPr algn="l">
              <a:defRPr sz="60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7051BC-E603-4C78-9B7A-5BA12800A4B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113573" y="3602038"/>
            <a:ext cx="5676346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7759BA8-4C1E-44CF-95C8-816B36CBC357}"/>
              </a:ext>
            </a:extLst>
          </p:cNvPr>
          <p:cNvSpPr/>
          <p:nvPr userDrawn="1"/>
        </p:nvSpPr>
        <p:spPr>
          <a:xfrm>
            <a:off x="139700" y="-233464"/>
            <a:ext cx="5036760" cy="71823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CCBA1F-9D7C-459E-A0B8-6A60C451BD4C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537737" y="1122363"/>
            <a:ext cx="3734845" cy="4135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Cliquer ici pour ajouter du contenu</a:t>
            </a:r>
          </a:p>
        </p:txBody>
      </p:sp>
    </p:spTree>
    <p:extLst>
      <p:ext uri="{BB962C8B-B14F-4D97-AF65-F5344CB8AC3E}">
        <p14:creationId xmlns:p14="http://schemas.microsoft.com/office/powerpoint/2010/main" val="87658189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ction 2.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>
            <a:extLst>
              <a:ext uri="{FF2B5EF4-FFF2-40B4-BE49-F238E27FC236}">
                <a16:creationId xmlns:a16="http://schemas.microsoft.com/office/drawing/2014/main" id="{213E64E0-0180-44D4-BBFE-ADCC13AF9ED9}"/>
              </a:ext>
            </a:extLst>
          </p:cNvPr>
          <p:cNvSpPr/>
          <p:nvPr userDrawn="1"/>
        </p:nvSpPr>
        <p:spPr>
          <a:xfrm>
            <a:off x="-4328" y="-719847"/>
            <a:ext cx="5719864" cy="76686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3B4DDD-A78A-4426-9DAD-D727331A5558}"/>
              </a:ext>
            </a:extLst>
          </p:cNvPr>
          <p:cNvSpPr/>
          <p:nvPr userDrawn="1"/>
        </p:nvSpPr>
        <p:spPr>
          <a:xfrm>
            <a:off x="0" y="0"/>
            <a:ext cx="2898841" cy="68777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0B05A5-EF28-4A2B-A4BF-60E442B9D14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113573" y="1122363"/>
            <a:ext cx="5676346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7051BC-E603-4C78-9B7A-5BA12800A4B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113573" y="3602038"/>
            <a:ext cx="5676346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2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accent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7759BA8-4C1E-44CF-95C8-816B36CBC357}"/>
              </a:ext>
            </a:extLst>
          </p:cNvPr>
          <p:cNvSpPr/>
          <p:nvPr userDrawn="1"/>
        </p:nvSpPr>
        <p:spPr>
          <a:xfrm>
            <a:off x="139700" y="-233464"/>
            <a:ext cx="5036760" cy="718231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CCBA1F-9D7C-459E-A0B8-6A60C451BD4C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537737" y="1122363"/>
            <a:ext cx="3734845" cy="4135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Cliquer ici pour ajouter du contenu</a:t>
            </a:r>
          </a:p>
        </p:txBody>
      </p:sp>
    </p:spTree>
    <p:extLst>
      <p:ext uri="{BB962C8B-B14F-4D97-AF65-F5344CB8AC3E}">
        <p14:creationId xmlns:p14="http://schemas.microsoft.com/office/powerpoint/2010/main" val="373287411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>
            <a:off x="-11100391" y="0"/>
            <a:ext cx="25861157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2792"/>
            <a:ext cx="10515600" cy="1699683"/>
          </a:xfrm>
        </p:spPr>
        <p:txBody>
          <a:bodyPr anchor="b"/>
          <a:lstStyle>
            <a:lvl1pPr>
              <a:defRPr sz="60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122520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re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>
            <a:off x="-11100391" y="0"/>
            <a:ext cx="25861157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2792"/>
            <a:ext cx="10515600" cy="1699683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349026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00727680-9F5C-41C9-8CA9-91D816B764A5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5345E568-6DB7-4468-B99C-9A1F55884D40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BFF80D8-ABA5-48F9-AD3C-5C188205CB15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CDD2B6D-549D-4F5C-978F-55648867248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74C28788-CC75-4A2C-B8D3-CABDF52E6461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Titre 1">
            <a:extLst>
              <a:ext uri="{FF2B5EF4-FFF2-40B4-BE49-F238E27FC236}">
                <a16:creationId xmlns:a16="http://schemas.microsoft.com/office/drawing/2014/main" id="{C24D8483-ADE6-4833-B3E7-465746F4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9538781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2" name="Espace réservé du pied de page 5">
            <a:extLst>
              <a:ext uri="{FF2B5EF4-FFF2-40B4-BE49-F238E27FC236}">
                <a16:creationId xmlns:a16="http://schemas.microsoft.com/office/drawing/2014/main" id="{76BC8128-9AB1-4C91-978E-53A9E04F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71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3EAAFB1-BAAA-455D-A79F-F13C9F981ACF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F57FE330-B543-40CE-96CE-0638FBF2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91180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rot="10800000" flipH="1">
            <a:off x="-2000731" y="1822317"/>
            <a:ext cx="15705491" cy="5056947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D2C07081-1071-486D-80B0-D3F06C46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5900196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9D2657FF-44F0-4C26-993F-6F695BFAA806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78E8AB97-9987-4C3B-B4C1-6082BC24AA2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92A3FC7-55F5-4979-AA8C-1E4294C12865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9BF2CE1-9E0D-428C-A607-6093BB0A5C7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A3AA7CB3-2400-4582-A3A8-80B2937B26AB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393C9FE-734B-4517-B584-C877213D73A2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D297CB-A4C2-4192-993C-AEF2E4E6920C}"/>
              </a:ext>
            </a:extLst>
          </p:cNvPr>
          <p:cNvSpPr>
            <a:spLocks noGrp="1"/>
          </p:cNvSpPr>
          <p:nvPr userDrawn="1"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6369F2E-F584-4061-8EFE-1375C9C0668B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0318411B-0285-4D23-913C-E53333AEBA3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u pied de page 5">
            <a:extLst>
              <a:ext uri="{FF2B5EF4-FFF2-40B4-BE49-F238E27FC236}">
                <a16:creationId xmlns:a16="http://schemas.microsoft.com/office/drawing/2014/main" id="{84210769-1731-4C2A-B843-87322AFB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145464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A1AFCE98-2FE4-4920-A7EE-E088F31606D8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BD80C340-403D-4AB2-9877-1045BA985EDF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19ADEC4-EE27-479A-BC4A-39BFEBFFB5D1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6D45FCE-32FD-4B84-8FBF-4F7A7AB79D30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49CB59F4-15E1-4CD9-8287-59E2F5C3A4C8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99860D-A114-4925-AE94-8EC3181BA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825625"/>
            <a:ext cx="57531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CCADD8-32AC-480A-826A-5C3D621C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C903645-1A08-438C-B88B-DACBAE8BA613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C63B175E-F332-48E2-AD5E-F2125C4B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E0D43AA6-E2ED-4DB4-83E6-AA8CD49C81B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72200" y="1825625"/>
            <a:ext cx="57531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3370793-CA55-4B7A-BBF9-432C0B81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21010049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is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A1AFCE98-2FE4-4920-A7EE-E088F31606D8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BD80C340-403D-4AB2-9877-1045BA985EDF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19ADEC4-EE27-479A-BC4A-39BFEBFFB5D1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6D45FCE-32FD-4B84-8FBF-4F7A7AB79D30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49CB59F4-15E1-4CD9-8287-59E2F5C3A4C8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99860D-A114-4925-AE94-8EC3181BA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9400" y="1807936"/>
            <a:ext cx="37719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CCADD8-32AC-480A-826A-5C3D621C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C903645-1A08-438C-B88B-DACBAE8BA613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C63B175E-F332-48E2-AD5E-F2125C4B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75B6E144-FFFF-41FB-A4CB-9F21CE258B9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203367" y="1807936"/>
            <a:ext cx="37719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2F48BC01-00A5-4132-AB37-E7289C80818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27334" y="1807936"/>
            <a:ext cx="37719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3370793-CA55-4B7A-BBF9-432C0B81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0254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ction 2.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>
            <a:extLst>
              <a:ext uri="{FF2B5EF4-FFF2-40B4-BE49-F238E27FC236}">
                <a16:creationId xmlns:a16="http://schemas.microsoft.com/office/drawing/2014/main" id="{213E64E0-0180-44D4-BBFE-ADCC13AF9ED9}"/>
              </a:ext>
            </a:extLst>
          </p:cNvPr>
          <p:cNvSpPr/>
          <p:nvPr userDrawn="1"/>
        </p:nvSpPr>
        <p:spPr>
          <a:xfrm>
            <a:off x="-4328" y="-719847"/>
            <a:ext cx="5719864" cy="7668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3B4DDD-A78A-4426-9DAD-D727331A5558}"/>
              </a:ext>
            </a:extLst>
          </p:cNvPr>
          <p:cNvSpPr/>
          <p:nvPr userDrawn="1"/>
        </p:nvSpPr>
        <p:spPr>
          <a:xfrm>
            <a:off x="0" y="0"/>
            <a:ext cx="2898841" cy="6877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0B05A5-EF28-4A2B-A4BF-60E442B9D14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113573" y="1122363"/>
            <a:ext cx="5676346" cy="2387600"/>
          </a:xfrm>
        </p:spPr>
        <p:txBody>
          <a:bodyPr anchor="b"/>
          <a:lstStyle>
            <a:lvl1pPr algn="l">
              <a:defRPr sz="6000" b="1">
                <a:solidFill>
                  <a:schemeClr val="accent1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7051BC-E603-4C78-9B7A-5BA12800A4B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113573" y="3602038"/>
            <a:ext cx="5676346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7759BA8-4C1E-44CF-95C8-816B36CBC357}"/>
              </a:ext>
            </a:extLst>
          </p:cNvPr>
          <p:cNvSpPr/>
          <p:nvPr userDrawn="1"/>
        </p:nvSpPr>
        <p:spPr>
          <a:xfrm>
            <a:off x="139700" y="-233464"/>
            <a:ext cx="5036760" cy="71823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CCBA1F-9D7C-459E-A0B8-6A60C451BD4C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537737" y="1122363"/>
            <a:ext cx="3734845" cy="4135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Cliquer ici pour ajouter du contenu</a:t>
            </a:r>
          </a:p>
        </p:txBody>
      </p:sp>
    </p:spTree>
    <p:extLst>
      <p:ext uri="{BB962C8B-B14F-4D97-AF65-F5344CB8AC3E}">
        <p14:creationId xmlns:p14="http://schemas.microsoft.com/office/powerpoint/2010/main" val="388539038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D8DB9619-13DA-40ED-8850-1FE3AF376EEE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11" name="Triangle rectangle 10">
              <a:extLst>
                <a:ext uri="{FF2B5EF4-FFF2-40B4-BE49-F238E27FC236}">
                  <a16:creationId xmlns:a16="http://schemas.microsoft.com/office/drawing/2014/main" id="{FDD6BBE8-CF50-47D9-8BC4-D4A2C54BA5AE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B25E7B1-792F-41F6-AC3D-E5468419BFD7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C4F93541-9240-43C7-9A7C-92DFF7EAD3B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1B8AEF4A-8707-4424-A0F8-653389D7198B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15082E-65DF-40EE-A357-32352649B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D3446F-D107-407E-B08C-32B6E0AC6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0844E6-9EC4-4BFA-A922-DF582175B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F7C352-E664-468D-A60B-C6937BE44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6" name="Espace réservé du pied de page 5">
            <a:extLst>
              <a:ext uri="{FF2B5EF4-FFF2-40B4-BE49-F238E27FC236}">
                <a16:creationId xmlns:a16="http://schemas.microsoft.com/office/drawing/2014/main" id="{B570D578-5C22-48F3-B36A-94F0CBCB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0B51B9A-0BFC-4DF4-BC26-CC4F3161E713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15BC123B-F33C-43A5-9A6F-E044306E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11B2850-80CC-4BF1-9A52-E0E94851B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44920166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mise en av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contenu 20">
            <a:extLst>
              <a:ext uri="{FF2B5EF4-FFF2-40B4-BE49-F238E27FC236}">
                <a16:creationId xmlns:a16="http://schemas.microsoft.com/office/drawing/2014/main" id="{DABA1867-10F8-4068-AD38-F3309B43353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9788" y="2344738"/>
            <a:ext cx="4346575" cy="3516312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A63C3A62-4E4A-4DBC-A0EB-5A2E91632435}"/>
              </a:ext>
            </a:extLst>
          </p:cNvPr>
          <p:cNvGrpSpPr/>
          <p:nvPr userDrawn="1"/>
        </p:nvGrpSpPr>
        <p:grpSpPr>
          <a:xfrm>
            <a:off x="-41296" y="1"/>
            <a:ext cx="9758810" cy="2057400"/>
            <a:chOff x="-41297" y="0"/>
            <a:chExt cx="12302291" cy="2593629"/>
          </a:xfrm>
        </p:grpSpPr>
        <p:sp>
          <p:nvSpPr>
            <p:cNvPr id="18" name="Triangle rectangle 17">
              <a:extLst>
                <a:ext uri="{FF2B5EF4-FFF2-40B4-BE49-F238E27FC236}">
                  <a16:creationId xmlns:a16="http://schemas.microsoft.com/office/drawing/2014/main" id="{DBF795FA-E5EC-424D-B32E-AC1241668FD8}"/>
                </a:ext>
              </a:extLst>
            </p:cNvPr>
            <p:cNvSpPr/>
            <p:nvPr userDrawn="1"/>
          </p:nvSpPr>
          <p:spPr>
            <a:xfrm rot="5400000">
              <a:off x="3276600" y="-3289300"/>
              <a:ext cx="1866900" cy="84455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09D97BF-7515-4938-B2E4-0A054874A003}"/>
                </a:ext>
              </a:extLst>
            </p:cNvPr>
            <p:cNvSpPr/>
            <p:nvPr userDrawn="1"/>
          </p:nvSpPr>
          <p:spPr>
            <a:xfrm rot="21260773">
              <a:off x="-41297" y="116319"/>
              <a:ext cx="12302291" cy="2477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space réservé du pied de page 5">
            <a:extLst>
              <a:ext uri="{FF2B5EF4-FFF2-40B4-BE49-F238E27FC236}">
                <a16:creationId xmlns:a16="http://schemas.microsoft.com/office/drawing/2014/main" id="{4523E40C-46A7-4569-9930-D33692D7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F4E8628-2FA2-4811-88C5-6C9C4CE19ED3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5C3243C7-2357-439E-9ED8-6DE73268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E2D508BC-546A-4225-90BE-BA66DBEF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3600"/>
            <a:ext cx="4346576" cy="1193800"/>
          </a:xfrm>
        </p:spPr>
        <p:txBody>
          <a:bodyPr anchor="b"/>
          <a:lstStyle>
            <a:lvl1pPr>
              <a:defRPr sz="32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1226865-8FDD-47D2-BA5F-FA0CD83F3B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486400" y="425450"/>
            <a:ext cx="6251575" cy="54356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6233403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050221AE-892F-4431-BC38-347E8A60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43BADF-0337-4AE7-9D91-01925DECA2F6}"/>
              </a:ext>
            </a:extLst>
          </p:cNvPr>
          <p:cNvSpPr txBox="1"/>
          <p:nvPr userDrawn="1"/>
        </p:nvSpPr>
        <p:spPr>
          <a:xfrm>
            <a:off x="149774" y="640041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CADA745-74EB-4833-A428-D9C6573D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432186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 image - texte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050221AE-892F-4431-BC38-347E8A60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43BADF-0337-4AE7-9D91-01925DECA2F6}"/>
              </a:ext>
            </a:extLst>
          </p:cNvPr>
          <p:cNvSpPr txBox="1"/>
          <p:nvPr userDrawn="1"/>
        </p:nvSpPr>
        <p:spPr>
          <a:xfrm>
            <a:off x="149774" y="640041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CADA745-74EB-4833-A428-D9C6573D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3D3B14-2C43-4A3F-A1F5-A224369971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D0E8C61-5FEB-417B-9A5E-94D31DE1CD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221075"/>
            <a:ext cx="12192000" cy="1656347"/>
          </a:xfrm>
          <a:solidFill>
            <a:srgbClr val="FFFFFF">
              <a:alpha val="47843"/>
            </a:srgb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400" b="1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Titre ou commentaires</a:t>
            </a:r>
          </a:p>
        </p:txBody>
      </p:sp>
    </p:spTree>
    <p:extLst>
      <p:ext uri="{BB962C8B-B14F-4D97-AF65-F5344CB8AC3E}">
        <p14:creationId xmlns:p14="http://schemas.microsoft.com/office/powerpoint/2010/main" val="202308260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nd image - texte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050221AE-892F-4431-BC38-347E8A60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43BADF-0337-4AE7-9D91-01925DECA2F6}"/>
              </a:ext>
            </a:extLst>
          </p:cNvPr>
          <p:cNvSpPr txBox="1"/>
          <p:nvPr userDrawn="1"/>
        </p:nvSpPr>
        <p:spPr>
          <a:xfrm>
            <a:off x="149774" y="640041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CADA745-74EB-4833-A428-D9C6573D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3D3B14-2C43-4A3F-A1F5-A224369971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D0E8C61-5FEB-417B-9A5E-94D31DE1CD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221075"/>
            <a:ext cx="12192000" cy="1656347"/>
          </a:xfrm>
          <a:solidFill>
            <a:schemeClr val="tx1">
              <a:alpha val="47843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Titre ou commentaires</a:t>
            </a:r>
          </a:p>
        </p:txBody>
      </p:sp>
    </p:spTree>
    <p:extLst>
      <p:ext uri="{BB962C8B-B14F-4D97-AF65-F5344CB8AC3E}">
        <p14:creationId xmlns:p14="http://schemas.microsoft.com/office/powerpoint/2010/main" val="259008555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Titre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rot="10800000">
            <a:off x="-2511562" y="-2413591"/>
            <a:ext cx="25861157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36428"/>
            <a:ext cx="10515600" cy="1699683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Merci !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18391"/>
            <a:ext cx="10515600" cy="8006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346484"/>
            <a:ext cx="239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solidFill>
                  <a:schemeClr val="accent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</p:spTree>
    <p:extLst>
      <p:ext uri="{BB962C8B-B14F-4D97-AF65-F5344CB8AC3E}">
        <p14:creationId xmlns:p14="http://schemas.microsoft.com/office/powerpoint/2010/main" val="2659769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>
            <a:off x="-11100391" y="0"/>
            <a:ext cx="25861157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2792"/>
            <a:ext cx="10515600" cy="1699683"/>
          </a:xfrm>
        </p:spPr>
        <p:txBody>
          <a:bodyPr anchor="b"/>
          <a:lstStyle>
            <a:lvl1pPr>
              <a:defRPr sz="60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9275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re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>
            <a:off x="-11100391" y="0"/>
            <a:ext cx="25861157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2792"/>
            <a:ext cx="10515600" cy="1699683"/>
          </a:xfrm>
        </p:spPr>
        <p:txBody>
          <a:bodyPr anchor="b"/>
          <a:lstStyle>
            <a:lvl1pPr>
              <a:defRPr sz="6000" b="1">
                <a:solidFill>
                  <a:schemeClr val="accent1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065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00727680-9F5C-41C9-8CA9-91D816B764A5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5345E568-6DB7-4468-B99C-9A1F55884D40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BFF80D8-ABA5-48F9-AD3C-5C188205CB15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CDD2B6D-549D-4F5C-978F-55648867248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74C28788-CC75-4A2C-B8D3-CABDF52E6461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Titre 1">
            <a:extLst>
              <a:ext uri="{FF2B5EF4-FFF2-40B4-BE49-F238E27FC236}">
                <a16:creationId xmlns:a16="http://schemas.microsoft.com/office/drawing/2014/main" id="{C24D8483-ADE6-4833-B3E7-465746F4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9538781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2" name="Espace réservé du pied de page 5">
            <a:extLst>
              <a:ext uri="{FF2B5EF4-FFF2-40B4-BE49-F238E27FC236}">
                <a16:creationId xmlns:a16="http://schemas.microsoft.com/office/drawing/2014/main" id="{76BC8128-9AB1-4C91-978E-53A9E04F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71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3EAAFB1-BAAA-455D-A79F-F13C9F981ACF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F57FE330-B543-40CE-96CE-0638FBF2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687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rot="10800000" flipH="1">
            <a:off x="-2000731" y="1822317"/>
            <a:ext cx="15705491" cy="5056947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D2C07081-1071-486D-80B0-D3F06C46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521532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9D2657FF-44F0-4C26-993F-6F695BFAA806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78E8AB97-9987-4C3B-B4C1-6082BC24AA2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92A3FC7-55F5-4979-AA8C-1E4294C12865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9BF2CE1-9E0D-428C-A607-6093BB0A5C7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A3AA7CB3-2400-4582-A3A8-80B2937B26AB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393C9FE-734B-4517-B584-C877213D73A2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D297CB-A4C2-4192-993C-AEF2E4E6920C}"/>
              </a:ext>
            </a:extLst>
          </p:cNvPr>
          <p:cNvSpPr>
            <a:spLocks noGrp="1"/>
          </p:cNvSpPr>
          <p:nvPr userDrawn="1"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6369F2E-F584-4061-8EFE-1375C9C0668B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0318411B-0285-4D23-913C-E53333AEBA3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u pied de page 5">
            <a:extLst>
              <a:ext uri="{FF2B5EF4-FFF2-40B4-BE49-F238E27FC236}">
                <a16:creationId xmlns:a16="http://schemas.microsoft.com/office/drawing/2014/main" id="{84210769-1731-4C2A-B843-87322AFB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512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A1AFCE98-2FE4-4920-A7EE-E088F31606D8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BD80C340-403D-4AB2-9877-1045BA985EDF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19ADEC4-EE27-479A-BC4A-39BFEBFFB5D1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6D45FCE-32FD-4B84-8FBF-4F7A7AB79D30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49CB59F4-15E1-4CD9-8287-59E2F5C3A4C8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99860D-A114-4925-AE94-8EC3181BA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825625"/>
            <a:ext cx="57531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CCADD8-32AC-480A-826A-5C3D621C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C903645-1A08-438C-B88B-DACBAE8BA613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C63B175E-F332-48E2-AD5E-F2125C4B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E0D43AA6-E2ED-4DB4-83E6-AA8CD49C81B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72200" y="1825625"/>
            <a:ext cx="57531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3370793-CA55-4B7A-BBF9-432C0B81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1034744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is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A1AFCE98-2FE4-4920-A7EE-E088F31606D8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BD80C340-403D-4AB2-9877-1045BA985EDF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19ADEC4-EE27-479A-BC4A-39BFEBFFB5D1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6D45FCE-32FD-4B84-8FBF-4F7A7AB79D30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49CB59F4-15E1-4CD9-8287-59E2F5C3A4C8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99860D-A114-4925-AE94-8EC3181BA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9400" y="1807936"/>
            <a:ext cx="37719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CCADD8-32AC-480A-826A-5C3D621C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C903645-1A08-438C-B88B-DACBAE8BA613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C63B175E-F332-48E2-AD5E-F2125C4B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75B6E144-FFFF-41FB-A4CB-9F21CE258B9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203367" y="1807936"/>
            <a:ext cx="37719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2F48BC01-00A5-4132-AB37-E7289C80818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27334" y="1807936"/>
            <a:ext cx="37719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3370793-CA55-4B7A-BBF9-432C0B81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89205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prez - logo car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C02DDB-27E3-4C9C-9C42-C1C7570A9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1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54939-BCE0-4FDA-B873-E635C275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602038"/>
            <a:ext cx="691515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992B82C-5B0D-4410-B9CC-416F492E1DE0}"/>
              </a:ext>
            </a:extLst>
          </p:cNvPr>
          <p:cNvGrpSpPr/>
          <p:nvPr userDrawn="1"/>
        </p:nvGrpSpPr>
        <p:grpSpPr>
          <a:xfrm>
            <a:off x="21772" y="311721"/>
            <a:ext cx="12904628" cy="9106077"/>
            <a:chOff x="152400" y="246407"/>
            <a:chExt cx="12904628" cy="9106077"/>
          </a:xfrm>
        </p:grpSpPr>
        <p:sp>
          <p:nvSpPr>
            <p:cNvPr id="10" name="Lune 9">
              <a:extLst>
                <a:ext uri="{FF2B5EF4-FFF2-40B4-BE49-F238E27FC236}">
                  <a16:creationId xmlns:a16="http://schemas.microsoft.com/office/drawing/2014/main" id="{4AFF7D32-C614-4370-981C-9BD3DFD67789}"/>
                </a:ext>
              </a:extLst>
            </p:cNvPr>
            <p:cNvSpPr/>
            <p:nvPr userDrawn="1"/>
          </p:nvSpPr>
          <p:spPr>
            <a:xfrm rot="14761283">
              <a:off x="4755808" y="1051264"/>
              <a:ext cx="5978091" cy="10624349"/>
            </a:xfrm>
            <a:prstGeom prst="mo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FED779-841E-4792-8519-2A3BF0505E9D}"/>
                </a:ext>
              </a:extLst>
            </p:cNvPr>
            <p:cNvSpPr/>
            <p:nvPr userDrawn="1"/>
          </p:nvSpPr>
          <p:spPr>
            <a:xfrm>
              <a:off x="152400" y="4814888"/>
              <a:ext cx="4180114" cy="1966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Lune 11">
              <a:extLst>
                <a:ext uri="{FF2B5EF4-FFF2-40B4-BE49-F238E27FC236}">
                  <a16:creationId xmlns:a16="http://schemas.microsoft.com/office/drawing/2014/main" id="{2D726B90-FEC1-4DDE-AE19-71600A82435D}"/>
                </a:ext>
              </a:extLst>
            </p:cNvPr>
            <p:cNvSpPr/>
            <p:nvPr userDrawn="1"/>
          </p:nvSpPr>
          <p:spPr>
            <a:xfrm rot="11956810">
              <a:off x="9396195" y="249826"/>
              <a:ext cx="3237997" cy="7640533"/>
            </a:xfrm>
            <a:prstGeom prst="mo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Lune 12">
              <a:extLst>
                <a:ext uri="{FF2B5EF4-FFF2-40B4-BE49-F238E27FC236}">
                  <a16:creationId xmlns:a16="http://schemas.microsoft.com/office/drawing/2014/main" id="{47E4EAA5-0E6A-485E-A610-234890CED290}"/>
                </a:ext>
              </a:extLst>
            </p:cNvPr>
            <p:cNvSpPr/>
            <p:nvPr userDrawn="1"/>
          </p:nvSpPr>
          <p:spPr>
            <a:xfrm rot="12292074">
              <a:off x="8986117" y="246407"/>
              <a:ext cx="3237997" cy="7640533"/>
            </a:xfrm>
            <a:prstGeom prst="mo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5444437-F7B5-49F7-818A-08BF3FF83024}"/>
                </a:ext>
              </a:extLst>
            </p:cNvPr>
            <p:cNvSpPr/>
            <p:nvPr userDrawn="1"/>
          </p:nvSpPr>
          <p:spPr>
            <a:xfrm>
              <a:off x="11150601" y="3525839"/>
              <a:ext cx="1193800" cy="32559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FAC8C6-225F-4454-9191-6527098E4D8D}"/>
                </a:ext>
              </a:extLst>
            </p:cNvPr>
            <p:cNvSpPr/>
            <p:nvPr userDrawn="1"/>
          </p:nvSpPr>
          <p:spPr>
            <a:xfrm>
              <a:off x="10007600" y="5791201"/>
              <a:ext cx="1473200" cy="990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5C918385-FD0A-4DAF-9E16-37536F05D3CD}"/>
                </a:ext>
              </a:extLst>
            </p:cNvPr>
            <p:cNvSpPr txBox="1"/>
            <p:nvPr userDrawn="1"/>
          </p:nvSpPr>
          <p:spPr>
            <a:xfrm>
              <a:off x="9662074" y="6322786"/>
              <a:ext cx="2390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Philippe Moty</a:t>
              </a:r>
            </a:p>
          </p:txBody>
        </p:sp>
      </p:grp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582F6D68-A2FD-4CF1-AF97-6DC9C81231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81535" y="4662488"/>
            <a:ext cx="2041525" cy="16891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fr-FR" dirty="0"/>
              <a:t>Cliquer pour ajouter un logo carré</a:t>
            </a:r>
          </a:p>
        </p:txBody>
      </p:sp>
    </p:spTree>
    <p:extLst>
      <p:ext uri="{BB962C8B-B14F-4D97-AF65-F5344CB8AC3E}">
        <p14:creationId xmlns:p14="http://schemas.microsoft.com/office/powerpoint/2010/main" val="2056888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D8DB9619-13DA-40ED-8850-1FE3AF376EEE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11" name="Triangle rectangle 10">
              <a:extLst>
                <a:ext uri="{FF2B5EF4-FFF2-40B4-BE49-F238E27FC236}">
                  <a16:creationId xmlns:a16="http://schemas.microsoft.com/office/drawing/2014/main" id="{FDD6BBE8-CF50-47D9-8BC4-D4A2C54BA5AE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B25E7B1-792F-41F6-AC3D-E5468419BFD7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C4F93541-9240-43C7-9A7C-92DFF7EAD3B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1B8AEF4A-8707-4424-A0F8-653389D7198B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15082E-65DF-40EE-A357-32352649B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D3446F-D107-407E-B08C-32B6E0AC6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0844E6-9EC4-4BFA-A922-DF582175B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F7C352-E664-468D-A60B-C6937BE44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6" name="Espace réservé du pied de page 5">
            <a:extLst>
              <a:ext uri="{FF2B5EF4-FFF2-40B4-BE49-F238E27FC236}">
                <a16:creationId xmlns:a16="http://schemas.microsoft.com/office/drawing/2014/main" id="{B570D578-5C22-48F3-B36A-94F0CBCB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0B51B9A-0BFC-4DF4-BC26-CC4F3161E713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15BC123B-F33C-43A5-9A6F-E044306E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11B2850-80CC-4BF1-9A52-E0E94851B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156838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mise en av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contenu 20">
            <a:extLst>
              <a:ext uri="{FF2B5EF4-FFF2-40B4-BE49-F238E27FC236}">
                <a16:creationId xmlns:a16="http://schemas.microsoft.com/office/drawing/2014/main" id="{DABA1867-10F8-4068-AD38-F3309B43353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9788" y="2344738"/>
            <a:ext cx="4346575" cy="3516312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A63C3A62-4E4A-4DBC-A0EB-5A2E91632435}"/>
              </a:ext>
            </a:extLst>
          </p:cNvPr>
          <p:cNvGrpSpPr/>
          <p:nvPr userDrawn="1"/>
        </p:nvGrpSpPr>
        <p:grpSpPr>
          <a:xfrm>
            <a:off x="-41296" y="1"/>
            <a:ext cx="9758810" cy="2057400"/>
            <a:chOff x="-41297" y="0"/>
            <a:chExt cx="12302291" cy="2593629"/>
          </a:xfrm>
        </p:grpSpPr>
        <p:sp>
          <p:nvSpPr>
            <p:cNvPr id="18" name="Triangle rectangle 17">
              <a:extLst>
                <a:ext uri="{FF2B5EF4-FFF2-40B4-BE49-F238E27FC236}">
                  <a16:creationId xmlns:a16="http://schemas.microsoft.com/office/drawing/2014/main" id="{DBF795FA-E5EC-424D-B32E-AC1241668FD8}"/>
                </a:ext>
              </a:extLst>
            </p:cNvPr>
            <p:cNvSpPr/>
            <p:nvPr userDrawn="1"/>
          </p:nvSpPr>
          <p:spPr>
            <a:xfrm rot="5400000">
              <a:off x="3276600" y="-3289300"/>
              <a:ext cx="1866900" cy="84455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09D97BF-7515-4938-B2E4-0A054874A003}"/>
                </a:ext>
              </a:extLst>
            </p:cNvPr>
            <p:cNvSpPr/>
            <p:nvPr userDrawn="1"/>
          </p:nvSpPr>
          <p:spPr>
            <a:xfrm rot="21260773">
              <a:off x="-41297" y="116319"/>
              <a:ext cx="12302291" cy="2477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space réservé du pied de page 5">
            <a:extLst>
              <a:ext uri="{FF2B5EF4-FFF2-40B4-BE49-F238E27FC236}">
                <a16:creationId xmlns:a16="http://schemas.microsoft.com/office/drawing/2014/main" id="{4523E40C-46A7-4569-9930-D33692D7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F4E8628-2FA2-4811-88C5-6C9C4CE19ED3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5C3243C7-2357-439E-9ED8-6DE73268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E2D508BC-546A-4225-90BE-BA66DBEF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3600"/>
            <a:ext cx="4346576" cy="1193800"/>
          </a:xfrm>
        </p:spPr>
        <p:txBody>
          <a:bodyPr anchor="b"/>
          <a:lstStyle>
            <a:lvl1pPr>
              <a:defRPr sz="32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1226865-8FDD-47D2-BA5F-FA0CD83F3B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486400" y="425450"/>
            <a:ext cx="6251575" cy="54356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061311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050221AE-892F-4431-BC38-347E8A60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43BADF-0337-4AE7-9D91-01925DECA2F6}"/>
              </a:ext>
            </a:extLst>
          </p:cNvPr>
          <p:cNvSpPr txBox="1"/>
          <p:nvPr userDrawn="1"/>
        </p:nvSpPr>
        <p:spPr>
          <a:xfrm>
            <a:off x="149774" y="640041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CADA745-74EB-4833-A428-D9C6573D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7458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 image - texte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050221AE-892F-4431-BC38-347E8A60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43BADF-0337-4AE7-9D91-01925DECA2F6}"/>
              </a:ext>
            </a:extLst>
          </p:cNvPr>
          <p:cNvSpPr txBox="1"/>
          <p:nvPr userDrawn="1"/>
        </p:nvSpPr>
        <p:spPr>
          <a:xfrm>
            <a:off x="149774" y="640041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CADA745-74EB-4833-A428-D9C6573D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3D3B14-2C43-4A3F-A1F5-A224369971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D0E8C61-5FEB-417B-9A5E-94D31DE1CD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221075"/>
            <a:ext cx="12192000" cy="1656347"/>
          </a:xfrm>
          <a:solidFill>
            <a:srgbClr val="FFFFFF">
              <a:alpha val="47843"/>
            </a:srgb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400" b="1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Titre ou commentaires</a:t>
            </a:r>
          </a:p>
        </p:txBody>
      </p:sp>
    </p:spTree>
    <p:extLst>
      <p:ext uri="{BB962C8B-B14F-4D97-AF65-F5344CB8AC3E}">
        <p14:creationId xmlns:p14="http://schemas.microsoft.com/office/powerpoint/2010/main" val="13783146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nd image - texte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050221AE-892F-4431-BC38-347E8A60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43BADF-0337-4AE7-9D91-01925DECA2F6}"/>
              </a:ext>
            </a:extLst>
          </p:cNvPr>
          <p:cNvSpPr txBox="1"/>
          <p:nvPr userDrawn="1"/>
        </p:nvSpPr>
        <p:spPr>
          <a:xfrm>
            <a:off x="149774" y="640041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CADA745-74EB-4833-A428-D9C6573D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3D3B14-2C43-4A3F-A1F5-A224369971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D0E8C61-5FEB-417B-9A5E-94D31DE1CD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221075"/>
            <a:ext cx="12192000" cy="1656347"/>
          </a:xfrm>
          <a:solidFill>
            <a:schemeClr val="tx1">
              <a:alpha val="47843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Titre ou commentaires</a:t>
            </a:r>
          </a:p>
        </p:txBody>
      </p:sp>
    </p:spTree>
    <p:extLst>
      <p:ext uri="{BB962C8B-B14F-4D97-AF65-F5344CB8AC3E}">
        <p14:creationId xmlns:p14="http://schemas.microsoft.com/office/powerpoint/2010/main" val="3099757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Titre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rot="10800000">
            <a:off x="-2511562" y="-2413591"/>
            <a:ext cx="25861157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36428"/>
            <a:ext cx="10515600" cy="1699683"/>
          </a:xfrm>
        </p:spPr>
        <p:txBody>
          <a:bodyPr anchor="b"/>
          <a:lstStyle>
            <a:lvl1pPr algn="ctr">
              <a:defRPr sz="6000" b="1">
                <a:solidFill>
                  <a:schemeClr val="accent1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Merci !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18391"/>
            <a:ext cx="10515600" cy="8006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346484"/>
            <a:ext cx="239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</p:spTree>
    <p:extLst>
      <p:ext uri="{BB962C8B-B14F-4D97-AF65-F5344CB8AC3E}">
        <p14:creationId xmlns:p14="http://schemas.microsoft.com/office/powerpoint/2010/main" val="8659303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rez - logo ca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une 20">
            <a:extLst>
              <a:ext uri="{FF2B5EF4-FFF2-40B4-BE49-F238E27FC236}">
                <a16:creationId xmlns:a16="http://schemas.microsoft.com/office/drawing/2014/main" id="{3782CF31-CCFF-4DEF-91EE-2A587DF3E27F}"/>
              </a:ext>
            </a:extLst>
          </p:cNvPr>
          <p:cNvSpPr/>
          <p:nvPr userDrawn="1"/>
        </p:nvSpPr>
        <p:spPr>
          <a:xfrm rot="14761283">
            <a:off x="4603408" y="1127463"/>
            <a:ext cx="5978091" cy="10624349"/>
          </a:xfrm>
          <a:prstGeom prst="mo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0840BC-B109-4DC7-BE48-22E0456B64A5}"/>
              </a:ext>
            </a:extLst>
          </p:cNvPr>
          <p:cNvSpPr/>
          <p:nvPr userDrawn="1"/>
        </p:nvSpPr>
        <p:spPr>
          <a:xfrm>
            <a:off x="0" y="4891087"/>
            <a:ext cx="4180114" cy="1966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Lune 19">
            <a:extLst>
              <a:ext uri="{FF2B5EF4-FFF2-40B4-BE49-F238E27FC236}">
                <a16:creationId xmlns:a16="http://schemas.microsoft.com/office/drawing/2014/main" id="{914C0EC8-6D7E-4E23-BF86-C0F54255A31B}"/>
              </a:ext>
            </a:extLst>
          </p:cNvPr>
          <p:cNvSpPr/>
          <p:nvPr userDrawn="1"/>
        </p:nvSpPr>
        <p:spPr>
          <a:xfrm rot="11956810">
            <a:off x="9243795" y="326025"/>
            <a:ext cx="3237997" cy="7640533"/>
          </a:xfrm>
          <a:prstGeom prst="mo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C02DDB-27E3-4C9C-9C42-C1C7570A9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54939-BCE0-4FDA-B873-E635C275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602038"/>
            <a:ext cx="691515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9" name="Lune 8">
            <a:extLst>
              <a:ext uri="{FF2B5EF4-FFF2-40B4-BE49-F238E27FC236}">
                <a16:creationId xmlns:a16="http://schemas.microsoft.com/office/drawing/2014/main" id="{E601A97A-387B-4EC8-A275-308F340D2150}"/>
              </a:ext>
            </a:extLst>
          </p:cNvPr>
          <p:cNvSpPr/>
          <p:nvPr userDrawn="1"/>
        </p:nvSpPr>
        <p:spPr>
          <a:xfrm rot="12292074">
            <a:off x="8833717" y="322606"/>
            <a:ext cx="3237997" cy="7640533"/>
          </a:xfrm>
          <a:prstGeom prst="mo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364931-E39E-420A-952A-E886EA901481}"/>
              </a:ext>
            </a:extLst>
          </p:cNvPr>
          <p:cNvSpPr/>
          <p:nvPr userDrawn="1"/>
        </p:nvSpPr>
        <p:spPr>
          <a:xfrm>
            <a:off x="10998201" y="3602038"/>
            <a:ext cx="1193800" cy="32559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FB7164-FA4F-4903-A4DF-7ADF4EDC14E0}"/>
              </a:ext>
            </a:extLst>
          </p:cNvPr>
          <p:cNvSpPr/>
          <p:nvPr userDrawn="1"/>
        </p:nvSpPr>
        <p:spPr>
          <a:xfrm>
            <a:off x="9855200" y="5867400"/>
            <a:ext cx="1473200" cy="990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C918385-FD0A-4DAF-9E16-37536F05D3CD}"/>
              </a:ext>
            </a:extLst>
          </p:cNvPr>
          <p:cNvSpPr txBox="1"/>
          <p:nvPr userDrawn="1"/>
        </p:nvSpPr>
        <p:spPr>
          <a:xfrm>
            <a:off x="9662074" y="6388100"/>
            <a:ext cx="2390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582F6D68-A2FD-4CF1-AF97-6DC9C81231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81535" y="4891087"/>
            <a:ext cx="2041525" cy="16891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fr-FR" dirty="0"/>
              <a:t>Cliquer pour ajouter un logo carré</a:t>
            </a:r>
          </a:p>
        </p:txBody>
      </p:sp>
    </p:spTree>
    <p:extLst>
      <p:ext uri="{BB962C8B-B14F-4D97-AF65-F5344CB8AC3E}">
        <p14:creationId xmlns:p14="http://schemas.microsoft.com/office/powerpoint/2010/main" val="31322660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prez - logo carr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C02DDB-27E3-4C9C-9C42-C1C7570A9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54939-BCE0-4FDA-B873-E635C275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602038"/>
            <a:ext cx="691515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C1E4FF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992B82C-5B0D-4410-B9CC-416F492E1DE0}"/>
              </a:ext>
            </a:extLst>
          </p:cNvPr>
          <p:cNvGrpSpPr/>
          <p:nvPr userDrawn="1"/>
        </p:nvGrpSpPr>
        <p:grpSpPr>
          <a:xfrm>
            <a:off x="21772" y="311721"/>
            <a:ext cx="12904628" cy="9106077"/>
            <a:chOff x="152400" y="246407"/>
            <a:chExt cx="12904628" cy="9106077"/>
          </a:xfrm>
        </p:grpSpPr>
        <p:sp>
          <p:nvSpPr>
            <p:cNvPr id="10" name="Lune 9">
              <a:extLst>
                <a:ext uri="{FF2B5EF4-FFF2-40B4-BE49-F238E27FC236}">
                  <a16:creationId xmlns:a16="http://schemas.microsoft.com/office/drawing/2014/main" id="{4AFF7D32-C614-4370-981C-9BD3DFD67789}"/>
                </a:ext>
              </a:extLst>
            </p:cNvPr>
            <p:cNvSpPr/>
            <p:nvPr userDrawn="1"/>
          </p:nvSpPr>
          <p:spPr>
            <a:xfrm rot="14761283">
              <a:off x="4755808" y="1051264"/>
              <a:ext cx="5978091" cy="10624349"/>
            </a:xfrm>
            <a:prstGeom prst="moon">
              <a:avLst/>
            </a:prstGeom>
            <a:solidFill>
              <a:srgbClr val="C1E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FED779-841E-4792-8519-2A3BF0505E9D}"/>
                </a:ext>
              </a:extLst>
            </p:cNvPr>
            <p:cNvSpPr/>
            <p:nvPr userDrawn="1"/>
          </p:nvSpPr>
          <p:spPr>
            <a:xfrm>
              <a:off x="152400" y="4830930"/>
              <a:ext cx="4180114" cy="196691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Lune 11">
              <a:extLst>
                <a:ext uri="{FF2B5EF4-FFF2-40B4-BE49-F238E27FC236}">
                  <a16:creationId xmlns:a16="http://schemas.microsoft.com/office/drawing/2014/main" id="{2D726B90-FEC1-4DDE-AE19-71600A82435D}"/>
                </a:ext>
              </a:extLst>
            </p:cNvPr>
            <p:cNvSpPr/>
            <p:nvPr userDrawn="1"/>
          </p:nvSpPr>
          <p:spPr>
            <a:xfrm rot="11956810">
              <a:off x="9396195" y="249826"/>
              <a:ext cx="3237997" cy="7640533"/>
            </a:xfrm>
            <a:prstGeom prst="moon">
              <a:avLst/>
            </a:prstGeom>
            <a:solidFill>
              <a:srgbClr val="C1E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Lune 12">
              <a:extLst>
                <a:ext uri="{FF2B5EF4-FFF2-40B4-BE49-F238E27FC236}">
                  <a16:creationId xmlns:a16="http://schemas.microsoft.com/office/drawing/2014/main" id="{47E4EAA5-0E6A-485E-A610-234890CED290}"/>
                </a:ext>
              </a:extLst>
            </p:cNvPr>
            <p:cNvSpPr/>
            <p:nvPr userDrawn="1"/>
          </p:nvSpPr>
          <p:spPr>
            <a:xfrm rot="12292074">
              <a:off x="8986117" y="246407"/>
              <a:ext cx="3237997" cy="7640533"/>
            </a:xfrm>
            <a:prstGeom prst="mo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5444437-F7B5-49F7-818A-08BF3FF83024}"/>
                </a:ext>
              </a:extLst>
            </p:cNvPr>
            <p:cNvSpPr/>
            <p:nvPr userDrawn="1"/>
          </p:nvSpPr>
          <p:spPr>
            <a:xfrm>
              <a:off x="11150601" y="3525839"/>
              <a:ext cx="1193800" cy="32559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FAC8C6-225F-4454-9191-6527098E4D8D}"/>
                </a:ext>
              </a:extLst>
            </p:cNvPr>
            <p:cNvSpPr/>
            <p:nvPr userDrawn="1"/>
          </p:nvSpPr>
          <p:spPr>
            <a:xfrm>
              <a:off x="10007600" y="5823285"/>
              <a:ext cx="1473200" cy="990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5C918385-FD0A-4DAF-9E16-37536F05D3CD}"/>
                </a:ext>
              </a:extLst>
            </p:cNvPr>
            <p:cNvSpPr txBox="1"/>
            <p:nvPr userDrawn="1"/>
          </p:nvSpPr>
          <p:spPr>
            <a:xfrm>
              <a:off x="9662074" y="6322786"/>
              <a:ext cx="2390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entury Gothic" panose="020B0502020202020204" pitchFamily="34" charset="0"/>
                </a:rPr>
                <a:t>Philippe Moty</a:t>
              </a:r>
            </a:p>
          </p:txBody>
        </p:sp>
      </p:grp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582F6D68-A2FD-4CF1-AF97-6DC9C81231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81535" y="4662488"/>
            <a:ext cx="2041525" cy="16891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fr-FR" dirty="0"/>
              <a:t>Cliquer pour ajouter un logo carré</a:t>
            </a:r>
          </a:p>
        </p:txBody>
      </p:sp>
    </p:spTree>
    <p:extLst>
      <p:ext uri="{BB962C8B-B14F-4D97-AF65-F5344CB8AC3E}">
        <p14:creationId xmlns:p14="http://schemas.microsoft.com/office/powerpoint/2010/main" val="41488844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rez - logo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une 19">
            <a:extLst>
              <a:ext uri="{FF2B5EF4-FFF2-40B4-BE49-F238E27FC236}">
                <a16:creationId xmlns:a16="http://schemas.microsoft.com/office/drawing/2014/main" id="{3A3755A4-86A9-4801-B1B0-A686B5C4D089}"/>
              </a:ext>
            </a:extLst>
          </p:cNvPr>
          <p:cNvSpPr/>
          <p:nvPr userDrawn="1"/>
        </p:nvSpPr>
        <p:spPr>
          <a:xfrm rot="14761283">
            <a:off x="4603408" y="1127463"/>
            <a:ext cx="5978091" cy="10624349"/>
          </a:xfrm>
          <a:prstGeom prst="mo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B7C364-DFCE-437C-B06A-719D4C38405E}"/>
              </a:ext>
            </a:extLst>
          </p:cNvPr>
          <p:cNvSpPr/>
          <p:nvPr userDrawn="1"/>
        </p:nvSpPr>
        <p:spPr>
          <a:xfrm>
            <a:off x="0" y="4891087"/>
            <a:ext cx="4180114" cy="1966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une 10">
            <a:extLst>
              <a:ext uri="{FF2B5EF4-FFF2-40B4-BE49-F238E27FC236}">
                <a16:creationId xmlns:a16="http://schemas.microsoft.com/office/drawing/2014/main" id="{8DFA5C7E-33EC-472F-860B-F67CE6065E7C}"/>
              </a:ext>
            </a:extLst>
          </p:cNvPr>
          <p:cNvSpPr/>
          <p:nvPr userDrawn="1"/>
        </p:nvSpPr>
        <p:spPr>
          <a:xfrm rot="11956810">
            <a:off x="9243795" y="326025"/>
            <a:ext cx="3237997" cy="7640533"/>
          </a:xfrm>
          <a:prstGeom prst="mo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Lune 11">
            <a:extLst>
              <a:ext uri="{FF2B5EF4-FFF2-40B4-BE49-F238E27FC236}">
                <a16:creationId xmlns:a16="http://schemas.microsoft.com/office/drawing/2014/main" id="{45514EAF-0F3B-4CD1-BF5B-3C0E45E18C08}"/>
              </a:ext>
            </a:extLst>
          </p:cNvPr>
          <p:cNvSpPr/>
          <p:nvPr userDrawn="1"/>
        </p:nvSpPr>
        <p:spPr>
          <a:xfrm rot="12292074">
            <a:off x="8833717" y="322606"/>
            <a:ext cx="3237997" cy="7640533"/>
          </a:xfrm>
          <a:prstGeom prst="mo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0D39BA-1D42-4B5D-9737-1F89B61A3202}"/>
              </a:ext>
            </a:extLst>
          </p:cNvPr>
          <p:cNvSpPr/>
          <p:nvPr userDrawn="1"/>
        </p:nvSpPr>
        <p:spPr>
          <a:xfrm>
            <a:off x="10998201" y="3602038"/>
            <a:ext cx="1193800" cy="32559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436F3-05B1-4EB8-AEAF-4C9BD4FDF352}"/>
              </a:ext>
            </a:extLst>
          </p:cNvPr>
          <p:cNvSpPr/>
          <p:nvPr userDrawn="1"/>
        </p:nvSpPr>
        <p:spPr>
          <a:xfrm>
            <a:off x="9855200" y="5867400"/>
            <a:ext cx="1473200" cy="990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5827FA0-B362-42EF-934A-58A17D60358D}"/>
              </a:ext>
            </a:extLst>
          </p:cNvPr>
          <p:cNvSpPr txBox="1"/>
          <p:nvPr userDrawn="1"/>
        </p:nvSpPr>
        <p:spPr>
          <a:xfrm>
            <a:off x="9662074" y="6388100"/>
            <a:ext cx="2390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C02DDB-27E3-4C9C-9C42-C1C7570A9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54939-BCE0-4FDA-B873-E635C275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602038"/>
            <a:ext cx="691515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582F6D68-A2FD-4CF1-AF97-6DC9C81231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6057" y="5413275"/>
            <a:ext cx="3934865" cy="112871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fr-FR" dirty="0"/>
              <a:t>Cliquer pour ajouter un logo horizontal</a:t>
            </a:r>
          </a:p>
        </p:txBody>
      </p:sp>
    </p:spTree>
    <p:extLst>
      <p:ext uri="{BB962C8B-B14F-4D97-AF65-F5344CB8AC3E}">
        <p14:creationId xmlns:p14="http://schemas.microsoft.com/office/powerpoint/2010/main" val="33926180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prez - logo horizontal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14268BE-CF6F-423C-81F3-FFB96C5B52DE}"/>
              </a:ext>
            </a:extLst>
          </p:cNvPr>
          <p:cNvGrpSpPr/>
          <p:nvPr userDrawn="1"/>
        </p:nvGrpSpPr>
        <p:grpSpPr>
          <a:xfrm>
            <a:off x="21772" y="311721"/>
            <a:ext cx="12904628" cy="9106077"/>
            <a:chOff x="152400" y="246407"/>
            <a:chExt cx="12904628" cy="9106077"/>
          </a:xfrm>
        </p:grpSpPr>
        <p:sp>
          <p:nvSpPr>
            <p:cNvPr id="11" name="Lune 10">
              <a:extLst>
                <a:ext uri="{FF2B5EF4-FFF2-40B4-BE49-F238E27FC236}">
                  <a16:creationId xmlns:a16="http://schemas.microsoft.com/office/drawing/2014/main" id="{56C15536-9CE5-400C-9A01-7291DBAE93C2}"/>
                </a:ext>
              </a:extLst>
            </p:cNvPr>
            <p:cNvSpPr/>
            <p:nvPr userDrawn="1"/>
          </p:nvSpPr>
          <p:spPr>
            <a:xfrm rot="14761283">
              <a:off x="4755808" y="1051264"/>
              <a:ext cx="5978091" cy="10624349"/>
            </a:xfrm>
            <a:prstGeom prst="moon">
              <a:avLst/>
            </a:prstGeom>
            <a:solidFill>
              <a:srgbClr val="C1E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3DF97E-3D5E-4D62-A2F0-4A18CB1B5D64}"/>
                </a:ext>
              </a:extLst>
            </p:cNvPr>
            <p:cNvSpPr/>
            <p:nvPr userDrawn="1"/>
          </p:nvSpPr>
          <p:spPr>
            <a:xfrm>
              <a:off x="152400" y="4830930"/>
              <a:ext cx="4180114" cy="196691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Lune 12">
              <a:extLst>
                <a:ext uri="{FF2B5EF4-FFF2-40B4-BE49-F238E27FC236}">
                  <a16:creationId xmlns:a16="http://schemas.microsoft.com/office/drawing/2014/main" id="{D34E282C-5938-4D93-BEF2-FB6F472AED1A}"/>
                </a:ext>
              </a:extLst>
            </p:cNvPr>
            <p:cNvSpPr/>
            <p:nvPr userDrawn="1"/>
          </p:nvSpPr>
          <p:spPr>
            <a:xfrm rot="11956810">
              <a:off x="9396195" y="249826"/>
              <a:ext cx="3237997" cy="7640533"/>
            </a:xfrm>
            <a:prstGeom prst="moon">
              <a:avLst/>
            </a:prstGeom>
            <a:solidFill>
              <a:srgbClr val="C1E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Lune 16">
              <a:extLst>
                <a:ext uri="{FF2B5EF4-FFF2-40B4-BE49-F238E27FC236}">
                  <a16:creationId xmlns:a16="http://schemas.microsoft.com/office/drawing/2014/main" id="{CC931C9E-466C-42FB-9DA7-E3A73631980B}"/>
                </a:ext>
              </a:extLst>
            </p:cNvPr>
            <p:cNvSpPr/>
            <p:nvPr userDrawn="1"/>
          </p:nvSpPr>
          <p:spPr>
            <a:xfrm rot="12292074">
              <a:off x="8986117" y="246407"/>
              <a:ext cx="3237997" cy="7640533"/>
            </a:xfrm>
            <a:prstGeom prst="mo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723AAF-FCCC-424B-BE6F-634A6166AF63}"/>
                </a:ext>
              </a:extLst>
            </p:cNvPr>
            <p:cNvSpPr/>
            <p:nvPr userDrawn="1"/>
          </p:nvSpPr>
          <p:spPr>
            <a:xfrm>
              <a:off x="11150601" y="3525839"/>
              <a:ext cx="1193800" cy="32559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C60103-7C37-411E-9DA6-F995A9580CE1}"/>
                </a:ext>
              </a:extLst>
            </p:cNvPr>
            <p:cNvSpPr/>
            <p:nvPr userDrawn="1"/>
          </p:nvSpPr>
          <p:spPr>
            <a:xfrm>
              <a:off x="10007600" y="5807243"/>
              <a:ext cx="1473200" cy="990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196DBF1E-6A7F-4A87-9878-7C1F3BD6BC8E}"/>
                </a:ext>
              </a:extLst>
            </p:cNvPr>
            <p:cNvSpPr txBox="1"/>
            <p:nvPr userDrawn="1"/>
          </p:nvSpPr>
          <p:spPr>
            <a:xfrm>
              <a:off x="9662074" y="6322786"/>
              <a:ext cx="2390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Philippe Moty</a:t>
              </a: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3C02DDB-27E3-4C9C-9C42-C1C7570A9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54939-BCE0-4FDA-B873-E635C275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602038"/>
            <a:ext cx="691515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C1E4FF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582F6D68-A2FD-4CF1-AF97-6DC9C81231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6057" y="5413275"/>
            <a:ext cx="3934865" cy="112871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fr-FR" dirty="0"/>
              <a:t>Cliquer pour ajouter un logo horizontal</a:t>
            </a:r>
          </a:p>
        </p:txBody>
      </p:sp>
    </p:spTree>
    <p:extLst>
      <p:ext uri="{BB962C8B-B14F-4D97-AF65-F5344CB8AC3E}">
        <p14:creationId xmlns:p14="http://schemas.microsoft.com/office/powerpoint/2010/main" val="236568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rez - logo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une 19">
            <a:extLst>
              <a:ext uri="{FF2B5EF4-FFF2-40B4-BE49-F238E27FC236}">
                <a16:creationId xmlns:a16="http://schemas.microsoft.com/office/drawing/2014/main" id="{3A3755A4-86A9-4801-B1B0-A686B5C4D089}"/>
              </a:ext>
            </a:extLst>
          </p:cNvPr>
          <p:cNvSpPr/>
          <p:nvPr userDrawn="1"/>
        </p:nvSpPr>
        <p:spPr>
          <a:xfrm rot="14761283">
            <a:off x="4603408" y="1127463"/>
            <a:ext cx="5978091" cy="10624349"/>
          </a:xfrm>
          <a:prstGeom prst="mo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B7C364-DFCE-437C-B06A-719D4C38405E}"/>
              </a:ext>
            </a:extLst>
          </p:cNvPr>
          <p:cNvSpPr/>
          <p:nvPr userDrawn="1"/>
        </p:nvSpPr>
        <p:spPr>
          <a:xfrm>
            <a:off x="0" y="4891087"/>
            <a:ext cx="4180114" cy="1966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une 10">
            <a:extLst>
              <a:ext uri="{FF2B5EF4-FFF2-40B4-BE49-F238E27FC236}">
                <a16:creationId xmlns:a16="http://schemas.microsoft.com/office/drawing/2014/main" id="{8DFA5C7E-33EC-472F-860B-F67CE6065E7C}"/>
              </a:ext>
            </a:extLst>
          </p:cNvPr>
          <p:cNvSpPr/>
          <p:nvPr userDrawn="1"/>
        </p:nvSpPr>
        <p:spPr>
          <a:xfrm rot="11956810">
            <a:off x="9243795" y="326025"/>
            <a:ext cx="3237997" cy="7640533"/>
          </a:xfrm>
          <a:prstGeom prst="mo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Lune 11">
            <a:extLst>
              <a:ext uri="{FF2B5EF4-FFF2-40B4-BE49-F238E27FC236}">
                <a16:creationId xmlns:a16="http://schemas.microsoft.com/office/drawing/2014/main" id="{45514EAF-0F3B-4CD1-BF5B-3C0E45E18C08}"/>
              </a:ext>
            </a:extLst>
          </p:cNvPr>
          <p:cNvSpPr/>
          <p:nvPr userDrawn="1"/>
        </p:nvSpPr>
        <p:spPr>
          <a:xfrm rot="12292074">
            <a:off x="8833717" y="322606"/>
            <a:ext cx="3237997" cy="7640533"/>
          </a:xfrm>
          <a:prstGeom prst="mo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0D39BA-1D42-4B5D-9737-1F89B61A3202}"/>
              </a:ext>
            </a:extLst>
          </p:cNvPr>
          <p:cNvSpPr/>
          <p:nvPr userDrawn="1"/>
        </p:nvSpPr>
        <p:spPr>
          <a:xfrm>
            <a:off x="10998201" y="3602038"/>
            <a:ext cx="1193800" cy="3255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436F3-05B1-4EB8-AEAF-4C9BD4FDF352}"/>
              </a:ext>
            </a:extLst>
          </p:cNvPr>
          <p:cNvSpPr/>
          <p:nvPr userDrawn="1"/>
        </p:nvSpPr>
        <p:spPr>
          <a:xfrm>
            <a:off x="9855200" y="5867400"/>
            <a:ext cx="1473200" cy="990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5827FA0-B362-42EF-934A-58A17D60358D}"/>
              </a:ext>
            </a:extLst>
          </p:cNvPr>
          <p:cNvSpPr txBox="1"/>
          <p:nvPr userDrawn="1"/>
        </p:nvSpPr>
        <p:spPr>
          <a:xfrm>
            <a:off x="9662074" y="6388100"/>
            <a:ext cx="2390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C02DDB-27E3-4C9C-9C42-C1C7570A9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54939-BCE0-4FDA-B873-E635C275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602038"/>
            <a:ext cx="691515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582F6D68-A2FD-4CF1-AF97-6DC9C81231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6057" y="5413275"/>
            <a:ext cx="3934865" cy="112871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fr-FR" dirty="0"/>
              <a:t>Cliquer pour ajouter un logo horizontal</a:t>
            </a:r>
          </a:p>
        </p:txBody>
      </p:sp>
    </p:spTree>
    <p:extLst>
      <p:ext uri="{BB962C8B-B14F-4D97-AF65-F5344CB8AC3E}">
        <p14:creationId xmlns:p14="http://schemas.microsoft.com/office/powerpoint/2010/main" val="32631533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rot="10800000" flipH="1">
            <a:off x="-4494422" y="909108"/>
            <a:ext cx="18475628" cy="5948892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37799588-5691-44BC-A4BB-A9BF48555E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288925"/>
            <a:ext cx="11087100" cy="840397"/>
          </a:xfrm>
        </p:spPr>
        <p:txBody>
          <a:bodyPr anchor="t">
            <a:normAutofit/>
          </a:bodyPr>
          <a:lstStyle>
            <a:lvl1pPr>
              <a:defRPr sz="4400" b="1">
                <a:solidFill>
                  <a:srgbClr val="00206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Sommaire</a:t>
            </a:r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BCC0F321-11A8-4B5A-B184-421559CE2D3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6700" y="1673986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16" name="Espace réservé du contenu 14">
            <a:extLst>
              <a:ext uri="{FF2B5EF4-FFF2-40B4-BE49-F238E27FC236}">
                <a16:creationId xmlns:a16="http://schemas.microsoft.com/office/drawing/2014/main" id="{8EA4DCBD-641C-4966-9C7E-833D0DEAF2A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66700" y="2406658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17" name="Espace réservé du contenu 14">
            <a:extLst>
              <a:ext uri="{FF2B5EF4-FFF2-40B4-BE49-F238E27FC236}">
                <a16:creationId xmlns:a16="http://schemas.microsoft.com/office/drawing/2014/main" id="{8B25B116-346C-4CC4-B195-A210B44ECE7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66700" y="3136203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18" name="Espace réservé du contenu 14">
            <a:extLst>
              <a:ext uri="{FF2B5EF4-FFF2-40B4-BE49-F238E27FC236}">
                <a16:creationId xmlns:a16="http://schemas.microsoft.com/office/drawing/2014/main" id="{B3D16A74-65DE-4E99-8499-E4DDE66CF1D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66700" y="3865748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19" name="Espace réservé du contenu 14">
            <a:extLst>
              <a:ext uri="{FF2B5EF4-FFF2-40B4-BE49-F238E27FC236}">
                <a16:creationId xmlns:a16="http://schemas.microsoft.com/office/drawing/2014/main" id="{635FBE55-EBE8-4F4E-82BC-40856A9F549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66700" y="4599428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21" name="Espace réservé du contenu 14">
            <a:extLst>
              <a:ext uri="{FF2B5EF4-FFF2-40B4-BE49-F238E27FC236}">
                <a16:creationId xmlns:a16="http://schemas.microsoft.com/office/drawing/2014/main" id="{63BA2E21-6423-42AD-91BE-8AEBEE90F8A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1479498" y="1673986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2" name="Espace réservé du contenu 14">
            <a:extLst>
              <a:ext uri="{FF2B5EF4-FFF2-40B4-BE49-F238E27FC236}">
                <a16:creationId xmlns:a16="http://schemas.microsoft.com/office/drawing/2014/main" id="{580EF3BE-B445-4EA1-A08A-8A6A073F348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1479497" y="2406658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3" name="Espace réservé du contenu 14">
            <a:extLst>
              <a:ext uri="{FF2B5EF4-FFF2-40B4-BE49-F238E27FC236}">
                <a16:creationId xmlns:a16="http://schemas.microsoft.com/office/drawing/2014/main" id="{265228AE-C7FE-4262-A212-BF6C19A0F8C7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479497" y="3136203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4" name="Espace réservé du contenu 14">
            <a:extLst>
              <a:ext uri="{FF2B5EF4-FFF2-40B4-BE49-F238E27FC236}">
                <a16:creationId xmlns:a16="http://schemas.microsoft.com/office/drawing/2014/main" id="{372AE9C4-0B2E-4058-9417-64CA8536A9B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479496" y="3865748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5" name="Espace réservé du contenu 14">
            <a:extLst>
              <a:ext uri="{FF2B5EF4-FFF2-40B4-BE49-F238E27FC236}">
                <a16:creationId xmlns:a16="http://schemas.microsoft.com/office/drawing/2014/main" id="{229885C8-4380-41DC-B78A-B435D593AC5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479495" y="4599428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2824484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A80AC2E9-9A06-4A68-B81D-85CDCF723CEF}"/>
              </a:ext>
            </a:extLst>
          </p:cNvPr>
          <p:cNvGrpSpPr/>
          <p:nvPr userDrawn="1"/>
        </p:nvGrpSpPr>
        <p:grpSpPr>
          <a:xfrm>
            <a:off x="-50799" y="0"/>
            <a:ext cx="13881099" cy="2926481"/>
            <a:chOff x="-41297" y="0"/>
            <a:chExt cx="12302291" cy="2593629"/>
          </a:xfrm>
        </p:grpSpPr>
        <p:sp>
          <p:nvSpPr>
            <p:cNvPr id="19" name="Triangle rectangle 18">
              <a:extLst>
                <a:ext uri="{FF2B5EF4-FFF2-40B4-BE49-F238E27FC236}">
                  <a16:creationId xmlns:a16="http://schemas.microsoft.com/office/drawing/2014/main" id="{73940A9B-7687-4B91-8FAF-D34F4EB8B438}"/>
                </a:ext>
              </a:extLst>
            </p:cNvPr>
            <p:cNvSpPr/>
            <p:nvPr userDrawn="1"/>
          </p:nvSpPr>
          <p:spPr>
            <a:xfrm rot="5400000">
              <a:off x="3276600" y="-3289300"/>
              <a:ext cx="1866900" cy="8445500"/>
            </a:xfrm>
            <a:prstGeom prst="rt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213E64E0-0180-44D4-BBFE-ADCC13AF9ED9}"/>
                </a:ext>
              </a:extLst>
            </p:cNvPr>
            <p:cNvSpPr/>
            <p:nvPr userDrawn="1"/>
          </p:nvSpPr>
          <p:spPr>
            <a:xfrm rot="21260773">
              <a:off x="-41297" y="116319"/>
              <a:ext cx="12302291" cy="2477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50B05A5-EF28-4A2B-A4BF-60E442B9D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00206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7051BC-E603-4C78-9B7A-5BA12800A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1355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E6BB815B-0567-4274-A1A0-70E8140A4000}"/>
              </a:ext>
            </a:extLst>
          </p:cNvPr>
          <p:cNvGrpSpPr/>
          <p:nvPr userDrawn="1"/>
        </p:nvGrpSpPr>
        <p:grpSpPr>
          <a:xfrm rot="10800000">
            <a:off x="6096000" y="0"/>
            <a:ext cx="6096000" cy="6877115"/>
            <a:chOff x="350196" y="0"/>
            <a:chExt cx="6096000" cy="6858000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213E64E0-0180-44D4-BBFE-ADCC13AF9ED9}"/>
                </a:ext>
              </a:extLst>
            </p:cNvPr>
            <p:cNvSpPr/>
            <p:nvPr userDrawn="1"/>
          </p:nvSpPr>
          <p:spPr>
            <a:xfrm>
              <a:off x="350196" y="0"/>
              <a:ext cx="6096000" cy="6858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3B4DDD-A78A-4426-9DAD-D727331A5558}"/>
                </a:ext>
              </a:extLst>
            </p:cNvPr>
            <p:cNvSpPr/>
            <p:nvPr userDrawn="1"/>
          </p:nvSpPr>
          <p:spPr>
            <a:xfrm>
              <a:off x="350196" y="0"/>
              <a:ext cx="2898841" cy="685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CCBA1F-9D7C-459E-A0B8-6A60C451BD4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46827" y="1361282"/>
            <a:ext cx="3734845" cy="4135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Cliquer ici pour ajouter du contenu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3A3EC8B-C29D-4957-BF5D-BF75C16A0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822" y="1122363"/>
            <a:ext cx="5227167" cy="2387600"/>
          </a:xfrm>
        </p:spPr>
        <p:txBody>
          <a:bodyPr anchor="b"/>
          <a:lstStyle>
            <a:lvl1pPr algn="l">
              <a:defRPr sz="6000" b="1">
                <a:solidFill>
                  <a:srgbClr val="00206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FF742F33-30CF-4E21-A724-668E33B3A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822" y="3602038"/>
            <a:ext cx="5227167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027647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 1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F753D5DC-7CF7-4A57-887E-BB369F379460}"/>
              </a:ext>
            </a:extLst>
          </p:cNvPr>
          <p:cNvGrpSpPr/>
          <p:nvPr userDrawn="1"/>
        </p:nvGrpSpPr>
        <p:grpSpPr>
          <a:xfrm rot="10800000">
            <a:off x="5278879" y="-1"/>
            <a:ext cx="6913120" cy="6877116"/>
            <a:chOff x="-466924" y="0"/>
            <a:chExt cx="6913120" cy="6858001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CF7F1DA7-86E9-403E-8A11-0B473A4B7377}"/>
                </a:ext>
              </a:extLst>
            </p:cNvPr>
            <p:cNvSpPr/>
            <p:nvPr userDrawn="1"/>
          </p:nvSpPr>
          <p:spPr>
            <a:xfrm>
              <a:off x="350196" y="0"/>
              <a:ext cx="6096000" cy="6858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152CA4-EBD9-4369-9DE8-01199BDC7ACB}"/>
                </a:ext>
              </a:extLst>
            </p:cNvPr>
            <p:cNvSpPr/>
            <p:nvPr userDrawn="1"/>
          </p:nvSpPr>
          <p:spPr>
            <a:xfrm>
              <a:off x="-466924" y="1"/>
              <a:ext cx="3715962" cy="685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CCBA1F-9D7C-459E-A0B8-6A60C451BD4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5515" y="1361282"/>
            <a:ext cx="3734845" cy="4135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Cliquer ici pour ajouter du contenu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D885BE70-A4F6-43ED-8497-2FE0842EC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3573" y="1122363"/>
            <a:ext cx="5676346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15EB74C3-32BB-4EEB-93CF-3B072C4AC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3573" y="3602038"/>
            <a:ext cx="5676346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3333310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flipH="1">
            <a:off x="-2339166" y="0"/>
            <a:ext cx="24306029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2792"/>
            <a:ext cx="10515600" cy="1699683"/>
          </a:xfrm>
        </p:spPr>
        <p:txBody>
          <a:bodyPr anchor="b"/>
          <a:lstStyle>
            <a:lvl1pPr>
              <a:defRPr sz="6000" b="1">
                <a:solidFill>
                  <a:srgbClr val="00206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86335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r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flipH="1">
            <a:off x="-2339166" y="0"/>
            <a:ext cx="24306029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rgbClr val="C1E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2792"/>
            <a:ext cx="10515600" cy="1699683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C1E4FF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rgbClr val="93D1FF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rgbClr val="93D1FF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90548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 2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>
            <a:extLst>
              <a:ext uri="{FF2B5EF4-FFF2-40B4-BE49-F238E27FC236}">
                <a16:creationId xmlns:a16="http://schemas.microsoft.com/office/drawing/2014/main" id="{213E64E0-0180-44D4-BBFE-ADCC13AF9ED9}"/>
              </a:ext>
            </a:extLst>
          </p:cNvPr>
          <p:cNvSpPr/>
          <p:nvPr userDrawn="1"/>
        </p:nvSpPr>
        <p:spPr>
          <a:xfrm>
            <a:off x="-4328" y="-719847"/>
            <a:ext cx="5719864" cy="76686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3B4DDD-A78A-4426-9DAD-D727331A5558}"/>
              </a:ext>
            </a:extLst>
          </p:cNvPr>
          <p:cNvSpPr/>
          <p:nvPr userDrawn="1"/>
        </p:nvSpPr>
        <p:spPr>
          <a:xfrm>
            <a:off x="0" y="0"/>
            <a:ext cx="2898841" cy="68777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0B05A5-EF28-4A2B-A4BF-60E442B9D14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113573" y="1122363"/>
            <a:ext cx="5676346" cy="2387600"/>
          </a:xfrm>
        </p:spPr>
        <p:txBody>
          <a:bodyPr anchor="b"/>
          <a:lstStyle>
            <a:lvl1pPr algn="l">
              <a:defRPr sz="6000" b="1">
                <a:solidFill>
                  <a:srgbClr val="00206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7051BC-E603-4C78-9B7A-5BA12800A4B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113573" y="3602038"/>
            <a:ext cx="5676346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7759BA8-4C1E-44CF-95C8-816B36CBC357}"/>
              </a:ext>
            </a:extLst>
          </p:cNvPr>
          <p:cNvSpPr/>
          <p:nvPr userDrawn="1"/>
        </p:nvSpPr>
        <p:spPr>
          <a:xfrm>
            <a:off x="139700" y="-233464"/>
            <a:ext cx="5036760" cy="718231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CCBA1F-9D7C-459E-A0B8-6A60C451BD4C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537737" y="1122363"/>
            <a:ext cx="3734845" cy="4135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Cliquer ici pour ajouter du contenu</a:t>
            </a:r>
          </a:p>
        </p:txBody>
      </p:sp>
    </p:spTree>
    <p:extLst>
      <p:ext uri="{BB962C8B-B14F-4D97-AF65-F5344CB8AC3E}">
        <p14:creationId xmlns:p14="http://schemas.microsoft.com/office/powerpoint/2010/main" val="15472510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ction 2.1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>
            <a:extLst>
              <a:ext uri="{FF2B5EF4-FFF2-40B4-BE49-F238E27FC236}">
                <a16:creationId xmlns:a16="http://schemas.microsoft.com/office/drawing/2014/main" id="{213E64E0-0180-44D4-BBFE-ADCC13AF9ED9}"/>
              </a:ext>
            </a:extLst>
          </p:cNvPr>
          <p:cNvSpPr/>
          <p:nvPr userDrawn="1"/>
        </p:nvSpPr>
        <p:spPr>
          <a:xfrm>
            <a:off x="-4328" y="-719847"/>
            <a:ext cx="5719864" cy="76686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3B4DDD-A78A-4426-9DAD-D727331A5558}"/>
              </a:ext>
            </a:extLst>
          </p:cNvPr>
          <p:cNvSpPr/>
          <p:nvPr userDrawn="1"/>
        </p:nvSpPr>
        <p:spPr>
          <a:xfrm>
            <a:off x="0" y="0"/>
            <a:ext cx="2898841" cy="6877772"/>
          </a:xfrm>
          <a:prstGeom prst="rect">
            <a:avLst/>
          </a:prstGeom>
          <a:solidFill>
            <a:srgbClr val="C1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0B05A5-EF28-4A2B-A4BF-60E442B9D14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113573" y="1122363"/>
            <a:ext cx="5676346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7051BC-E603-4C78-9B7A-5BA12800A4B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113573" y="3602038"/>
            <a:ext cx="5676346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C1E4FF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rgbClr val="002060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rgbClr val="93D1FF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7759BA8-4C1E-44CF-95C8-816B36CBC357}"/>
              </a:ext>
            </a:extLst>
          </p:cNvPr>
          <p:cNvSpPr/>
          <p:nvPr userDrawn="1"/>
        </p:nvSpPr>
        <p:spPr>
          <a:xfrm>
            <a:off x="139700" y="-233464"/>
            <a:ext cx="5036760" cy="7182313"/>
          </a:xfrm>
          <a:prstGeom prst="ellipse">
            <a:avLst/>
          </a:prstGeom>
          <a:solidFill>
            <a:srgbClr val="C1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CCBA1F-9D7C-459E-A0B8-6A60C451BD4C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537737" y="1122363"/>
            <a:ext cx="3734845" cy="4135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Cliquer ici pour ajouter du contenu</a:t>
            </a:r>
          </a:p>
        </p:txBody>
      </p:sp>
    </p:spTree>
    <p:extLst>
      <p:ext uri="{BB962C8B-B14F-4D97-AF65-F5344CB8AC3E}">
        <p14:creationId xmlns:p14="http://schemas.microsoft.com/office/powerpoint/2010/main" val="9628776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>
            <a:off x="-11100391" y="0"/>
            <a:ext cx="25861157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2792"/>
            <a:ext cx="10515600" cy="1699683"/>
          </a:xfrm>
        </p:spPr>
        <p:txBody>
          <a:bodyPr anchor="b"/>
          <a:lstStyle>
            <a:lvl1pPr>
              <a:defRPr sz="6000" b="1">
                <a:solidFill>
                  <a:srgbClr val="00206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14694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re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>
            <a:off x="-11100391" y="0"/>
            <a:ext cx="25861157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rgbClr val="C1E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2792"/>
            <a:ext cx="10515600" cy="1699683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C1E4FF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rgbClr val="93D1FF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rgbClr val="93D1FF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305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prez - logo horizont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14268BE-CF6F-423C-81F3-FFB96C5B52DE}"/>
              </a:ext>
            </a:extLst>
          </p:cNvPr>
          <p:cNvGrpSpPr/>
          <p:nvPr userDrawn="1"/>
        </p:nvGrpSpPr>
        <p:grpSpPr>
          <a:xfrm>
            <a:off x="21772" y="311721"/>
            <a:ext cx="12904628" cy="9106077"/>
            <a:chOff x="152400" y="246407"/>
            <a:chExt cx="12904628" cy="9106077"/>
          </a:xfrm>
        </p:grpSpPr>
        <p:sp>
          <p:nvSpPr>
            <p:cNvPr id="11" name="Lune 10">
              <a:extLst>
                <a:ext uri="{FF2B5EF4-FFF2-40B4-BE49-F238E27FC236}">
                  <a16:creationId xmlns:a16="http://schemas.microsoft.com/office/drawing/2014/main" id="{56C15536-9CE5-400C-9A01-7291DBAE93C2}"/>
                </a:ext>
              </a:extLst>
            </p:cNvPr>
            <p:cNvSpPr/>
            <p:nvPr userDrawn="1"/>
          </p:nvSpPr>
          <p:spPr>
            <a:xfrm rot="14761283">
              <a:off x="4755808" y="1051264"/>
              <a:ext cx="5978091" cy="10624349"/>
            </a:xfrm>
            <a:prstGeom prst="mo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3DF97E-3D5E-4D62-A2F0-4A18CB1B5D64}"/>
                </a:ext>
              </a:extLst>
            </p:cNvPr>
            <p:cNvSpPr/>
            <p:nvPr userDrawn="1"/>
          </p:nvSpPr>
          <p:spPr>
            <a:xfrm>
              <a:off x="152400" y="4814888"/>
              <a:ext cx="4180114" cy="1966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Lune 12">
              <a:extLst>
                <a:ext uri="{FF2B5EF4-FFF2-40B4-BE49-F238E27FC236}">
                  <a16:creationId xmlns:a16="http://schemas.microsoft.com/office/drawing/2014/main" id="{D34E282C-5938-4D93-BEF2-FB6F472AED1A}"/>
                </a:ext>
              </a:extLst>
            </p:cNvPr>
            <p:cNvSpPr/>
            <p:nvPr userDrawn="1"/>
          </p:nvSpPr>
          <p:spPr>
            <a:xfrm rot="11956810">
              <a:off x="9396195" y="249826"/>
              <a:ext cx="3237997" cy="7640533"/>
            </a:xfrm>
            <a:prstGeom prst="mo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Lune 16">
              <a:extLst>
                <a:ext uri="{FF2B5EF4-FFF2-40B4-BE49-F238E27FC236}">
                  <a16:creationId xmlns:a16="http://schemas.microsoft.com/office/drawing/2014/main" id="{CC931C9E-466C-42FB-9DA7-E3A73631980B}"/>
                </a:ext>
              </a:extLst>
            </p:cNvPr>
            <p:cNvSpPr/>
            <p:nvPr userDrawn="1"/>
          </p:nvSpPr>
          <p:spPr>
            <a:xfrm rot="12292074">
              <a:off x="8986117" y="246407"/>
              <a:ext cx="3237997" cy="7640533"/>
            </a:xfrm>
            <a:prstGeom prst="mo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723AAF-FCCC-424B-BE6F-634A6166AF63}"/>
                </a:ext>
              </a:extLst>
            </p:cNvPr>
            <p:cNvSpPr/>
            <p:nvPr userDrawn="1"/>
          </p:nvSpPr>
          <p:spPr>
            <a:xfrm>
              <a:off x="11150601" y="3525839"/>
              <a:ext cx="1193800" cy="32559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C60103-7C37-411E-9DA6-F995A9580CE1}"/>
                </a:ext>
              </a:extLst>
            </p:cNvPr>
            <p:cNvSpPr/>
            <p:nvPr userDrawn="1"/>
          </p:nvSpPr>
          <p:spPr>
            <a:xfrm>
              <a:off x="10007600" y="5791201"/>
              <a:ext cx="1473200" cy="990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196DBF1E-6A7F-4A87-9878-7C1F3BD6BC8E}"/>
                </a:ext>
              </a:extLst>
            </p:cNvPr>
            <p:cNvSpPr txBox="1"/>
            <p:nvPr userDrawn="1"/>
          </p:nvSpPr>
          <p:spPr>
            <a:xfrm>
              <a:off x="9662074" y="6322786"/>
              <a:ext cx="2390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Philippe Moty</a:t>
              </a: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3C02DDB-27E3-4C9C-9C42-C1C7570A9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1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54939-BCE0-4FDA-B873-E635C275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602038"/>
            <a:ext cx="691515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582F6D68-A2FD-4CF1-AF97-6DC9C81231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6057" y="5413275"/>
            <a:ext cx="3934865" cy="112871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fr-FR" dirty="0"/>
              <a:t>Cliquer pour ajouter un logo horizontal</a:t>
            </a:r>
          </a:p>
        </p:txBody>
      </p:sp>
    </p:spTree>
    <p:extLst>
      <p:ext uri="{BB962C8B-B14F-4D97-AF65-F5344CB8AC3E}">
        <p14:creationId xmlns:p14="http://schemas.microsoft.com/office/powerpoint/2010/main" val="1455915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00727680-9F5C-41C9-8CA9-91D816B764A5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5345E568-6DB7-4468-B99C-9A1F55884D40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BFF80D8-ABA5-48F9-AD3C-5C188205CB15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CDD2B6D-549D-4F5C-978F-55648867248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74C28788-CC75-4A2C-B8D3-CABDF52E6461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Titre 1">
            <a:extLst>
              <a:ext uri="{FF2B5EF4-FFF2-40B4-BE49-F238E27FC236}">
                <a16:creationId xmlns:a16="http://schemas.microsoft.com/office/drawing/2014/main" id="{C24D8483-ADE6-4833-B3E7-465746F4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9538781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rgbClr val="00206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2" name="Espace réservé du pied de page 5">
            <a:extLst>
              <a:ext uri="{FF2B5EF4-FFF2-40B4-BE49-F238E27FC236}">
                <a16:creationId xmlns:a16="http://schemas.microsoft.com/office/drawing/2014/main" id="{76BC8128-9AB1-4C91-978E-53A9E04F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71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3EAAFB1-BAAA-455D-A79F-F13C9F981ACF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F57FE330-B543-40CE-96CE-0638FBF2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95137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rot="10800000" flipH="1">
            <a:off x="-2000731" y="1822317"/>
            <a:ext cx="15705491" cy="5056947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rgbClr val="93D1FF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D2C07081-1071-486D-80B0-D3F06C46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rgbClr val="00206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7531809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9D2657FF-44F0-4C26-993F-6F695BFAA806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78E8AB97-9987-4C3B-B4C1-6082BC24AA2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92A3FC7-55F5-4979-AA8C-1E4294C12865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9BF2CE1-9E0D-428C-A607-6093BB0A5C7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A3AA7CB3-2400-4582-A3A8-80B2937B26AB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393C9FE-734B-4517-B584-C877213D73A2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rgbClr val="00206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D297CB-A4C2-4192-993C-AEF2E4E6920C}"/>
              </a:ext>
            </a:extLst>
          </p:cNvPr>
          <p:cNvSpPr>
            <a:spLocks noGrp="1"/>
          </p:cNvSpPr>
          <p:nvPr userDrawn="1"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6369F2E-F584-4061-8EFE-1375C9C0668B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0318411B-0285-4D23-913C-E53333AEBA3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u pied de page 5">
            <a:extLst>
              <a:ext uri="{FF2B5EF4-FFF2-40B4-BE49-F238E27FC236}">
                <a16:creationId xmlns:a16="http://schemas.microsoft.com/office/drawing/2014/main" id="{84210769-1731-4C2A-B843-87322AFB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34775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A1AFCE98-2FE4-4920-A7EE-E088F31606D8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BD80C340-403D-4AB2-9877-1045BA985EDF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19ADEC4-EE27-479A-BC4A-39BFEBFFB5D1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6D45FCE-32FD-4B84-8FBF-4F7A7AB79D30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49CB59F4-15E1-4CD9-8287-59E2F5C3A4C8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99860D-A114-4925-AE94-8EC3181BA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825625"/>
            <a:ext cx="57531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CCADD8-32AC-480A-826A-5C3D621C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C903645-1A08-438C-B88B-DACBAE8BA613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C63B175E-F332-48E2-AD5E-F2125C4B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E0D43AA6-E2ED-4DB4-83E6-AA8CD49C81B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72200" y="1825625"/>
            <a:ext cx="57531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3370793-CA55-4B7A-BBF9-432C0B81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rgbClr val="00206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520283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is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A1AFCE98-2FE4-4920-A7EE-E088F31606D8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BD80C340-403D-4AB2-9877-1045BA985EDF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19ADEC4-EE27-479A-BC4A-39BFEBFFB5D1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6D45FCE-32FD-4B84-8FBF-4F7A7AB79D30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49CB59F4-15E1-4CD9-8287-59E2F5C3A4C8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99860D-A114-4925-AE94-8EC3181BA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9400" y="1807936"/>
            <a:ext cx="37719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CCADD8-32AC-480A-826A-5C3D621C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C903645-1A08-438C-B88B-DACBAE8BA613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C63B175E-F332-48E2-AD5E-F2125C4B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75B6E144-FFFF-41FB-A4CB-9F21CE258B9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203367" y="1807936"/>
            <a:ext cx="37719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2F48BC01-00A5-4132-AB37-E7289C80818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27334" y="1807936"/>
            <a:ext cx="37719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3370793-CA55-4B7A-BBF9-432C0B81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rgbClr val="00206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7770853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D8DB9619-13DA-40ED-8850-1FE3AF376EEE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11" name="Triangle rectangle 10">
              <a:extLst>
                <a:ext uri="{FF2B5EF4-FFF2-40B4-BE49-F238E27FC236}">
                  <a16:creationId xmlns:a16="http://schemas.microsoft.com/office/drawing/2014/main" id="{FDD6BBE8-CF50-47D9-8BC4-D4A2C54BA5AE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B25E7B1-792F-41F6-AC3D-E5468419BFD7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C4F93541-9240-43C7-9A7C-92DFF7EAD3B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1B8AEF4A-8707-4424-A0F8-653389D7198B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15082E-65DF-40EE-A357-32352649B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D3446F-D107-407E-B08C-32B6E0AC6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0844E6-9EC4-4BFA-A922-DF582175B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F7C352-E664-468D-A60B-C6937BE44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6" name="Espace réservé du pied de page 5">
            <a:extLst>
              <a:ext uri="{FF2B5EF4-FFF2-40B4-BE49-F238E27FC236}">
                <a16:creationId xmlns:a16="http://schemas.microsoft.com/office/drawing/2014/main" id="{B570D578-5C22-48F3-B36A-94F0CBCB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0B51B9A-0BFC-4DF4-BC26-CC4F3161E713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15BC123B-F33C-43A5-9A6F-E044306E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11B2850-80CC-4BF1-9A52-E0E94851B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rgbClr val="00206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137586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mise en av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contenu 20">
            <a:extLst>
              <a:ext uri="{FF2B5EF4-FFF2-40B4-BE49-F238E27FC236}">
                <a16:creationId xmlns:a16="http://schemas.microsoft.com/office/drawing/2014/main" id="{DABA1867-10F8-4068-AD38-F3309B43353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9788" y="2344738"/>
            <a:ext cx="4346575" cy="3516312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A63C3A62-4E4A-4DBC-A0EB-5A2E91632435}"/>
              </a:ext>
            </a:extLst>
          </p:cNvPr>
          <p:cNvGrpSpPr/>
          <p:nvPr userDrawn="1"/>
        </p:nvGrpSpPr>
        <p:grpSpPr>
          <a:xfrm>
            <a:off x="-41296" y="1"/>
            <a:ext cx="9758810" cy="2057400"/>
            <a:chOff x="-41297" y="0"/>
            <a:chExt cx="12302291" cy="2593629"/>
          </a:xfrm>
        </p:grpSpPr>
        <p:sp>
          <p:nvSpPr>
            <p:cNvPr id="18" name="Triangle rectangle 17">
              <a:extLst>
                <a:ext uri="{FF2B5EF4-FFF2-40B4-BE49-F238E27FC236}">
                  <a16:creationId xmlns:a16="http://schemas.microsoft.com/office/drawing/2014/main" id="{DBF795FA-E5EC-424D-B32E-AC1241668FD8}"/>
                </a:ext>
              </a:extLst>
            </p:cNvPr>
            <p:cNvSpPr/>
            <p:nvPr userDrawn="1"/>
          </p:nvSpPr>
          <p:spPr>
            <a:xfrm rot="5400000">
              <a:off x="3276600" y="-3289300"/>
              <a:ext cx="1866900" cy="8445500"/>
            </a:xfrm>
            <a:prstGeom prst="rt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09D97BF-7515-4938-B2E4-0A054874A003}"/>
                </a:ext>
              </a:extLst>
            </p:cNvPr>
            <p:cNvSpPr/>
            <p:nvPr userDrawn="1"/>
          </p:nvSpPr>
          <p:spPr>
            <a:xfrm rot="21260773">
              <a:off x="-41297" y="116319"/>
              <a:ext cx="12302291" cy="2477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space réservé du pied de page 5">
            <a:extLst>
              <a:ext uri="{FF2B5EF4-FFF2-40B4-BE49-F238E27FC236}">
                <a16:creationId xmlns:a16="http://schemas.microsoft.com/office/drawing/2014/main" id="{4523E40C-46A7-4569-9930-D33692D7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F4E8628-2FA2-4811-88C5-6C9C4CE19ED3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5C3243C7-2357-439E-9ED8-6DE73268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E2D508BC-546A-4225-90BE-BA66DBEF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3600"/>
            <a:ext cx="4346576" cy="1193800"/>
          </a:xfrm>
        </p:spPr>
        <p:txBody>
          <a:bodyPr anchor="b"/>
          <a:lstStyle>
            <a:lvl1pPr>
              <a:defRPr sz="32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1226865-8FDD-47D2-BA5F-FA0CD83F3B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486400" y="425450"/>
            <a:ext cx="6251575" cy="54356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192395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050221AE-892F-4431-BC38-347E8A60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43BADF-0337-4AE7-9D91-01925DECA2F6}"/>
              </a:ext>
            </a:extLst>
          </p:cNvPr>
          <p:cNvSpPr txBox="1"/>
          <p:nvPr userDrawn="1"/>
        </p:nvSpPr>
        <p:spPr>
          <a:xfrm>
            <a:off x="149774" y="640041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CADA745-74EB-4833-A428-D9C6573D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08228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 image - texte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050221AE-892F-4431-BC38-347E8A60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43BADF-0337-4AE7-9D91-01925DECA2F6}"/>
              </a:ext>
            </a:extLst>
          </p:cNvPr>
          <p:cNvSpPr txBox="1"/>
          <p:nvPr userDrawn="1"/>
        </p:nvSpPr>
        <p:spPr>
          <a:xfrm>
            <a:off x="149774" y="640041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CADA745-74EB-4833-A428-D9C6573D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3D3B14-2C43-4A3F-A1F5-A224369971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D0E8C61-5FEB-417B-9A5E-94D31DE1CD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221075"/>
            <a:ext cx="12192000" cy="1656347"/>
          </a:xfrm>
          <a:solidFill>
            <a:srgbClr val="FFFFFF">
              <a:alpha val="47843"/>
            </a:srgb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400" b="1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Titre ou commentaires</a:t>
            </a:r>
          </a:p>
        </p:txBody>
      </p:sp>
    </p:spTree>
    <p:extLst>
      <p:ext uri="{BB962C8B-B14F-4D97-AF65-F5344CB8AC3E}">
        <p14:creationId xmlns:p14="http://schemas.microsoft.com/office/powerpoint/2010/main" val="9057942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nd image - texte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050221AE-892F-4431-BC38-347E8A60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43BADF-0337-4AE7-9D91-01925DECA2F6}"/>
              </a:ext>
            </a:extLst>
          </p:cNvPr>
          <p:cNvSpPr txBox="1"/>
          <p:nvPr userDrawn="1"/>
        </p:nvSpPr>
        <p:spPr>
          <a:xfrm>
            <a:off x="149774" y="640041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CADA745-74EB-4833-A428-D9C6573D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3D3B14-2C43-4A3F-A1F5-A224369971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D0E8C61-5FEB-417B-9A5E-94D31DE1CD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221075"/>
            <a:ext cx="12192000" cy="1656347"/>
          </a:xfrm>
          <a:solidFill>
            <a:schemeClr val="tx1">
              <a:alpha val="47843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Titre ou commentaires</a:t>
            </a:r>
          </a:p>
        </p:txBody>
      </p:sp>
    </p:spTree>
    <p:extLst>
      <p:ext uri="{BB962C8B-B14F-4D97-AF65-F5344CB8AC3E}">
        <p14:creationId xmlns:p14="http://schemas.microsoft.com/office/powerpoint/2010/main" val="355736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rot="10800000" flipH="1">
            <a:off x="-4494422" y="909108"/>
            <a:ext cx="18475628" cy="5948892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37799588-5691-44BC-A4BB-A9BF48555E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288925"/>
            <a:ext cx="11087100" cy="840397"/>
          </a:xfrm>
        </p:spPr>
        <p:txBody>
          <a:bodyPr anchor="t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Sommaire</a:t>
            </a:r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BCC0F321-11A8-4B5A-B184-421559CE2D3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6700" y="1673986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16" name="Espace réservé du contenu 14">
            <a:extLst>
              <a:ext uri="{FF2B5EF4-FFF2-40B4-BE49-F238E27FC236}">
                <a16:creationId xmlns:a16="http://schemas.microsoft.com/office/drawing/2014/main" id="{8EA4DCBD-641C-4966-9C7E-833D0DEAF2A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66700" y="2406658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17" name="Espace réservé du contenu 14">
            <a:extLst>
              <a:ext uri="{FF2B5EF4-FFF2-40B4-BE49-F238E27FC236}">
                <a16:creationId xmlns:a16="http://schemas.microsoft.com/office/drawing/2014/main" id="{8B25B116-346C-4CC4-B195-A210B44ECE7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66700" y="3136203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18" name="Espace réservé du contenu 14">
            <a:extLst>
              <a:ext uri="{FF2B5EF4-FFF2-40B4-BE49-F238E27FC236}">
                <a16:creationId xmlns:a16="http://schemas.microsoft.com/office/drawing/2014/main" id="{B3D16A74-65DE-4E99-8499-E4DDE66CF1D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66700" y="3865748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19" name="Espace réservé du contenu 14">
            <a:extLst>
              <a:ext uri="{FF2B5EF4-FFF2-40B4-BE49-F238E27FC236}">
                <a16:creationId xmlns:a16="http://schemas.microsoft.com/office/drawing/2014/main" id="{635FBE55-EBE8-4F4E-82BC-40856A9F549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66700" y="4599428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21" name="Espace réservé du contenu 14">
            <a:extLst>
              <a:ext uri="{FF2B5EF4-FFF2-40B4-BE49-F238E27FC236}">
                <a16:creationId xmlns:a16="http://schemas.microsoft.com/office/drawing/2014/main" id="{63BA2E21-6423-42AD-91BE-8AEBEE90F8A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1479498" y="1673986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2" name="Espace réservé du contenu 14">
            <a:extLst>
              <a:ext uri="{FF2B5EF4-FFF2-40B4-BE49-F238E27FC236}">
                <a16:creationId xmlns:a16="http://schemas.microsoft.com/office/drawing/2014/main" id="{580EF3BE-B445-4EA1-A08A-8A6A073F348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1479497" y="2406658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3" name="Espace réservé du contenu 14">
            <a:extLst>
              <a:ext uri="{FF2B5EF4-FFF2-40B4-BE49-F238E27FC236}">
                <a16:creationId xmlns:a16="http://schemas.microsoft.com/office/drawing/2014/main" id="{265228AE-C7FE-4262-A212-BF6C19A0F8C7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479497" y="3136203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4" name="Espace réservé du contenu 14">
            <a:extLst>
              <a:ext uri="{FF2B5EF4-FFF2-40B4-BE49-F238E27FC236}">
                <a16:creationId xmlns:a16="http://schemas.microsoft.com/office/drawing/2014/main" id="{372AE9C4-0B2E-4058-9417-64CA8536A9B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479496" y="3865748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5" name="Espace réservé du contenu 14">
            <a:extLst>
              <a:ext uri="{FF2B5EF4-FFF2-40B4-BE49-F238E27FC236}">
                <a16:creationId xmlns:a16="http://schemas.microsoft.com/office/drawing/2014/main" id="{229885C8-4380-41DC-B78A-B435D593AC5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479495" y="4599428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7288410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Titre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rot="10800000">
            <a:off x="-2511562" y="-2413591"/>
            <a:ext cx="25861157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36428"/>
            <a:ext cx="10515600" cy="1699683"/>
          </a:xfrm>
        </p:spPr>
        <p:txBody>
          <a:bodyPr anchor="b"/>
          <a:lstStyle>
            <a:lvl1pPr algn="ctr">
              <a:defRPr sz="6000" b="1">
                <a:solidFill>
                  <a:schemeClr val="accent1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Merci !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18391"/>
            <a:ext cx="10515600" cy="800684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93D1FF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346484"/>
            <a:ext cx="239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solidFill>
                  <a:srgbClr val="002060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</p:spTree>
    <p:extLst>
      <p:ext uri="{BB962C8B-B14F-4D97-AF65-F5344CB8AC3E}">
        <p14:creationId xmlns:p14="http://schemas.microsoft.com/office/powerpoint/2010/main" val="7301804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rez - logo ca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une 20">
            <a:extLst>
              <a:ext uri="{FF2B5EF4-FFF2-40B4-BE49-F238E27FC236}">
                <a16:creationId xmlns:a16="http://schemas.microsoft.com/office/drawing/2014/main" id="{3782CF31-CCFF-4DEF-91EE-2A587DF3E27F}"/>
              </a:ext>
            </a:extLst>
          </p:cNvPr>
          <p:cNvSpPr/>
          <p:nvPr userDrawn="1"/>
        </p:nvSpPr>
        <p:spPr>
          <a:xfrm rot="14761283">
            <a:off x="4603408" y="1127463"/>
            <a:ext cx="5978091" cy="10624349"/>
          </a:xfrm>
          <a:prstGeom prst="mo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0840BC-B109-4DC7-BE48-22E0456B64A5}"/>
              </a:ext>
            </a:extLst>
          </p:cNvPr>
          <p:cNvSpPr/>
          <p:nvPr userDrawn="1"/>
        </p:nvSpPr>
        <p:spPr>
          <a:xfrm>
            <a:off x="0" y="4891087"/>
            <a:ext cx="4180114" cy="1966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Lune 19">
            <a:extLst>
              <a:ext uri="{FF2B5EF4-FFF2-40B4-BE49-F238E27FC236}">
                <a16:creationId xmlns:a16="http://schemas.microsoft.com/office/drawing/2014/main" id="{914C0EC8-6D7E-4E23-BF86-C0F54255A31B}"/>
              </a:ext>
            </a:extLst>
          </p:cNvPr>
          <p:cNvSpPr/>
          <p:nvPr userDrawn="1"/>
        </p:nvSpPr>
        <p:spPr>
          <a:xfrm rot="11956810">
            <a:off x="9243795" y="326025"/>
            <a:ext cx="3237997" cy="7640533"/>
          </a:xfrm>
          <a:prstGeom prst="mo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C02DDB-27E3-4C9C-9C42-C1C7570A9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54939-BCE0-4FDA-B873-E635C275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602038"/>
            <a:ext cx="691515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9" name="Lune 8">
            <a:extLst>
              <a:ext uri="{FF2B5EF4-FFF2-40B4-BE49-F238E27FC236}">
                <a16:creationId xmlns:a16="http://schemas.microsoft.com/office/drawing/2014/main" id="{E601A97A-387B-4EC8-A275-308F340D2150}"/>
              </a:ext>
            </a:extLst>
          </p:cNvPr>
          <p:cNvSpPr/>
          <p:nvPr userDrawn="1"/>
        </p:nvSpPr>
        <p:spPr>
          <a:xfrm rot="12292074">
            <a:off x="8833717" y="322606"/>
            <a:ext cx="3237997" cy="7640533"/>
          </a:xfrm>
          <a:prstGeom prst="mo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364931-E39E-420A-952A-E886EA901481}"/>
              </a:ext>
            </a:extLst>
          </p:cNvPr>
          <p:cNvSpPr/>
          <p:nvPr userDrawn="1"/>
        </p:nvSpPr>
        <p:spPr>
          <a:xfrm>
            <a:off x="10998201" y="3602038"/>
            <a:ext cx="1193800" cy="32559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FB7164-FA4F-4903-A4DF-7ADF4EDC14E0}"/>
              </a:ext>
            </a:extLst>
          </p:cNvPr>
          <p:cNvSpPr/>
          <p:nvPr userDrawn="1"/>
        </p:nvSpPr>
        <p:spPr>
          <a:xfrm>
            <a:off x="9855200" y="5867400"/>
            <a:ext cx="1473200" cy="99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C918385-FD0A-4DAF-9E16-37536F05D3CD}"/>
              </a:ext>
            </a:extLst>
          </p:cNvPr>
          <p:cNvSpPr txBox="1"/>
          <p:nvPr userDrawn="1"/>
        </p:nvSpPr>
        <p:spPr>
          <a:xfrm>
            <a:off x="9662074" y="6388100"/>
            <a:ext cx="2390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582F6D68-A2FD-4CF1-AF97-6DC9C81231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81535" y="4891087"/>
            <a:ext cx="2041525" cy="16891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fr-FR" dirty="0"/>
              <a:t>Cliquer pour ajouter un logo carré</a:t>
            </a:r>
          </a:p>
        </p:txBody>
      </p:sp>
    </p:spTree>
    <p:extLst>
      <p:ext uri="{BB962C8B-B14F-4D97-AF65-F5344CB8AC3E}">
        <p14:creationId xmlns:p14="http://schemas.microsoft.com/office/powerpoint/2010/main" val="21603057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prez - logo car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C02DDB-27E3-4C9C-9C42-C1C7570A9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54939-BCE0-4FDA-B873-E635C275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602038"/>
            <a:ext cx="691515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3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992B82C-5B0D-4410-B9CC-416F492E1DE0}"/>
              </a:ext>
            </a:extLst>
          </p:cNvPr>
          <p:cNvGrpSpPr/>
          <p:nvPr userDrawn="1"/>
        </p:nvGrpSpPr>
        <p:grpSpPr>
          <a:xfrm>
            <a:off x="21772" y="311721"/>
            <a:ext cx="12904628" cy="9106077"/>
            <a:chOff x="152400" y="246407"/>
            <a:chExt cx="12904628" cy="9106077"/>
          </a:xfrm>
        </p:grpSpPr>
        <p:sp>
          <p:nvSpPr>
            <p:cNvPr id="10" name="Lune 9">
              <a:extLst>
                <a:ext uri="{FF2B5EF4-FFF2-40B4-BE49-F238E27FC236}">
                  <a16:creationId xmlns:a16="http://schemas.microsoft.com/office/drawing/2014/main" id="{4AFF7D32-C614-4370-981C-9BD3DFD67789}"/>
                </a:ext>
              </a:extLst>
            </p:cNvPr>
            <p:cNvSpPr/>
            <p:nvPr userDrawn="1"/>
          </p:nvSpPr>
          <p:spPr>
            <a:xfrm rot="14761283">
              <a:off x="4755808" y="1051264"/>
              <a:ext cx="5978091" cy="10624349"/>
            </a:xfrm>
            <a:prstGeom prst="mo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FED779-841E-4792-8519-2A3BF0505E9D}"/>
                </a:ext>
              </a:extLst>
            </p:cNvPr>
            <p:cNvSpPr/>
            <p:nvPr userDrawn="1"/>
          </p:nvSpPr>
          <p:spPr>
            <a:xfrm>
              <a:off x="152400" y="4814888"/>
              <a:ext cx="4180114" cy="19669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Lune 11">
              <a:extLst>
                <a:ext uri="{FF2B5EF4-FFF2-40B4-BE49-F238E27FC236}">
                  <a16:creationId xmlns:a16="http://schemas.microsoft.com/office/drawing/2014/main" id="{2D726B90-FEC1-4DDE-AE19-71600A82435D}"/>
                </a:ext>
              </a:extLst>
            </p:cNvPr>
            <p:cNvSpPr/>
            <p:nvPr userDrawn="1"/>
          </p:nvSpPr>
          <p:spPr>
            <a:xfrm rot="11956810">
              <a:off x="9396195" y="249826"/>
              <a:ext cx="3237997" cy="7640533"/>
            </a:xfrm>
            <a:prstGeom prst="mo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Lune 12">
              <a:extLst>
                <a:ext uri="{FF2B5EF4-FFF2-40B4-BE49-F238E27FC236}">
                  <a16:creationId xmlns:a16="http://schemas.microsoft.com/office/drawing/2014/main" id="{47E4EAA5-0E6A-485E-A610-234890CED290}"/>
                </a:ext>
              </a:extLst>
            </p:cNvPr>
            <p:cNvSpPr/>
            <p:nvPr userDrawn="1"/>
          </p:nvSpPr>
          <p:spPr>
            <a:xfrm rot="12292074">
              <a:off x="8986117" y="246407"/>
              <a:ext cx="3237997" cy="7640533"/>
            </a:xfrm>
            <a:prstGeom prst="moo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5444437-F7B5-49F7-818A-08BF3FF83024}"/>
                </a:ext>
              </a:extLst>
            </p:cNvPr>
            <p:cNvSpPr/>
            <p:nvPr userDrawn="1"/>
          </p:nvSpPr>
          <p:spPr>
            <a:xfrm>
              <a:off x="11150601" y="3525839"/>
              <a:ext cx="1193800" cy="32559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FAC8C6-225F-4454-9191-6527098E4D8D}"/>
                </a:ext>
              </a:extLst>
            </p:cNvPr>
            <p:cNvSpPr/>
            <p:nvPr userDrawn="1"/>
          </p:nvSpPr>
          <p:spPr>
            <a:xfrm>
              <a:off x="10007600" y="5791201"/>
              <a:ext cx="1473200" cy="990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5C918385-FD0A-4DAF-9E16-37536F05D3CD}"/>
                </a:ext>
              </a:extLst>
            </p:cNvPr>
            <p:cNvSpPr txBox="1"/>
            <p:nvPr userDrawn="1"/>
          </p:nvSpPr>
          <p:spPr>
            <a:xfrm>
              <a:off x="9662074" y="6322786"/>
              <a:ext cx="2390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dirty="0">
                  <a:solidFill>
                    <a:schemeClr val="accent3">
                      <a:lumMod val="75000"/>
                    </a:schemeClr>
                  </a:solidFill>
                  <a:latin typeface="Century Gothic" panose="020B0502020202020204" pitchFamily="34" charset="0"/>
                </a:rPr>
                <a:t>Philippe Moty</a:t>
              </a:r>
            </a:p>
          </p:txBody>
        </p:sp>
      </p:grp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582F6D68-A2FD-4CF1-AF97-6DC9C81231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81535" y="4662488"/>
            <a:ext cx="2041525" cy="16891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fr-FR" dirty="0"/>
              <a:t>Cliquer pour ajouter un logo carré</a:t>
            </a:r>
          </a:p>
        </p:txBody>
      </p:sp>
    </p:spTree>
    <p:extLst>
      <p:ext uri="{BB962C8B-B14F-4D97-AF65-F5344CB8AC3E}">
        <p14:creationId xmlns:p14="http://schemas.microsoft.com/office/powerpoint/2010/main" val="3523324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rez - logo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une 19">
            <a:extLst>
              <a:ext uri="{FF2B5EF4-FFF2-40B4-BE49-F238E27FC236}">
                <a16:creationId xmlns:a16="http://schemas.microsoft.com/office/drawing/2014/main" id="{3A3755A4-86A9-4801-B1B0-A686B5C4D089}"/>
              </a:ext>
            </a:extLst>
          </p:cNvPr>
          <p:cNvSpPr/>
          <p:nvPr userDrawn="1"/>
        </p:nvSpPr>
        <p:spPr>
          <a:xfrm rot="14761283">
            <a:off x="4603408" y="1127463"/>
            <a:ext cx="5978091" cy="10624349"/>
          </a:xfrm>
          <a:prstGeom prst="mo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B7C364-DFCE-437C-B06A-719D4C38405E}"/>
              </a:ext>
            </a:extLst>
          </p:cNvPr>
          <p:cNvSpPr/>
          <p:nvPr userDrawn="1"/>
        </p:nvSpPr>
        <p:spPr>
          <a:xfrm>
            <a:off x="0" y="4891087"/>
            <a:ext cx="4180114" cy="1966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une 10">
            <a:extLst>
              <a:ext uri="{FF2B5EF4-FFF2-40B4-BE49-F238E27FC236}">
                <a16:creationId xmlns:a16="http://schemas.microsoft.com/office/drawing/2014/main" id="{8DFA5C7E-33EC-472F-860B-F67CE6065E7C}"/>
              </a:ext>
            </a:extLst>
          </p:cNvPr>
          <p:cNvSpPr/>
          <p:nvPr userDrawn="1"/>
        </p:nvSpPr>
        <p:spPr>
          <a:xfrm rot="11956810">
            <a:off x="9243795" y="326025"/>
            <a:ext cx="3237997" cy="7640533"/>
          </a:xfrm>
          <a:prstGeom prst="mo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Lune 11">
            <a:extLst>
              <a:ext uri="{FF2B5EF4-FFF2-40B4-BE49-F238E27FC236}">
                <a16:creationId xmlns:a16="http://schemas.microsoft.com/office/drawing/2014/main" id="{45514EAF-0F3B-4CD1-BF5B-3C0E45E18C08}"/>
              </a:ext>
            </a:extLst>
          </p:cNvPr>
          <p:cNvSpPr/>
          <p:nvPr userDrawn="1"/>
        </p:nvSpPr>
        <p:spPr>
          <a:xfrm rot="12292074">
            <a:off x="8833717" y="322606"/>
            <a:ext cx="3237997" cy="7640533"/>
          </a:xfrm>
          <a:prstGeom prst="mo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0D39BA-1D42-4B5D-9737-1F89B61A3202}"/>
              </a:ext>
            </a:extLst>
          </p:cNvPr>
          <p:cNvSpPr/>
          <p:nvPr userDrawn="1"/>
        </p:nvSpPr>
        <p:spPr>
          <a:xfrm>
            <a:off x="10998201" y="3602038"/>
            <a:ext cx="1193800" cy="32559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436F3-05B1-4EB8-AEAF-4C9BD4FDF352}"/>
              </a:ext>
            </a:extLst>
          </p:cNvPr>
          <p:cNvSpPr/>
          <p:nvPr userDrawn="1"/>
        </p:nvSpPr>
        <p:spPr>
          <a:xfrm>
            <a:off x="9855200" y="5867400"/>
            <a:ext cx="1473200" cy="99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5827FA0-B362-42EF-934A-58A17D60358D}"/>
              </a:ext>
            </a:extLst>
          </p:cNvPr>
          <p:cNvSpPr txBox="1"/>
          <p:nvPr userDrawn="1"/>
        </p:nvSpPr>
        <p:spPr>
          <a:xfrm>
            <a:off x="9662074" y="6388100"/>
            <a:ext cx="2390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C02DDB-27E3-4C9C-9C42-C1C7570A9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54939-BCE0-4FDA-B873-E635C275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602038"/>
            <a:ext cx="691515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582F6D68-A2FD-4CF1-AF97-6DC9C81231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6057" y="5413275"/>
            <a:ext cx="3934865" cy="112871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fr-FR" dirty="0"/>
              <a:t>Cliquer pour ajouter un logo horizontal</a:t>
            </a:r>
          </a:p>
        </p:txBody>
      </p:sp>
    </p:spTree>
    <p:extLst>
      <p:ext uri="{BB962C8B-B14F-4D97-AF65-F5344CB8AC3E}">
        <p14:creationId xmlns:p14="http://schemas.microsoft.com/office/powerpoint/2010/main" val="32364776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prez - logo horizonta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14268BE-CF6F-423C-81F3-FFB96C5B52DE}"/>
              </a:ext>
            </a:extLst>
          </p:cNvPr>
          <p:cNvGrpSpPr/>
          <p:nvPr userDrawn="1"/>
        </p:nvGrpSpPr>
        <p:grpSpPr>
          <a:xfrm>
            <a:off x="21772" y="311721"/>
            <a:ext cx="12904628" cy="9106077"/>
            <a:chOff x="152400" y="246407"/>
            <a:chExt cx="12904628" cy="9106077"/>
          </a:xfrm>
        </p:grpSpPr>
        <p:sp>
          <p:nvSpPr>
            <p:cNvPr id="11" name="Lune 10">
              <a:extLst>
                <a:ext uri="{FF2B5EF4-FFF2-40B4-BE49-F238E27FC236}">
                  <a16:creationId xmlns:a16="http://schemas.microsoft.com/office/drawing/2014/main" id="{56C15536-9CE5-400C-9A01-7291DBAE93C2}"/>
                </a:ext>
              </a:extLst>
            </p:cNvPr>
            <p:cNvSpPr/>
            <p:nvPr userDrawn="1"/>
          </p:nvSpPr>
          <p:spPr>
            <a:xfrm rot="14761283">
              <a:off x="4755808" y="1051264"/>
              <a:ext cx="5978091" cy="10624349"/>
            </a:xfrm>
            <a:prstGeom prst="mo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3DF97E-3D5E-4D62-A2F0-4A18CB1B5D64}"/>
                </a:ext>
              </a:extLst>
            </p:cNvPr>
            <p:cNvSpPr/>
            <p:nvPr userDrawn="1"/>
          </p:nvSpPr>
          <p:spPr>
            <a:xfrm>
              <a:off x="152400" y="4814888"/>
              <a:ext cx="4180114" cy="19669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Lune 12">
              <a:extLst>
                <a:ext uri="{FF2B5EF4-FFF2-40B4-BE49-F238E27FC236}">
                  <a16:creationId xmlns:a16="http://schemas.microsoft.com/office/drawing/2014/main" id="{D34E282C-5938-4D93-BEF2-FB6F472AED1A}"/>
                </a:ext>
              </a:extLst>
            </p:cNvPr>
            <p:cNvSpPr/>
            <p:nvPr userDrawn="1"/>
          </p:nvSpPr>
          <p:spPr>
            <a:xfrm rot="11956810">
              <a:off x="9396195" y="249826"/>
              <a:ext cx="3237997" cy="7640533"/>
            </a:xfrm>
            <a:prstGeom prst="mo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Lune 16">
              <a:extLst>
                <a:ext uri="{FF2B5EF4-FFF2-40B4-BE49-F238E27FC236}">
                  <a16:creationId xmlns:a16="http://schemas.microsoft.com/office/drawing/2014/main" id="{CC931C9E-466C-42FB-9DA7-E3A73631980B}"/>
                </a:ext>
              </a:extLst>
            </p:cNvPr>
            <p:cNvSpPr/>
            <p:nvPr userDrawn="1"/>
          </p:nvSpPr>
          <p:spPr>
            <a:xfrm rot="12292074">
              <a:off x="8986117" y="246407"/>
              <a:ext cx="3237997" cy="7640533"/>
            </a:xfrm>
            <a:prstGeom prst="moo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723AAF-FCCC-424B-BE6F-634A6166AF63}"/>
                </a:ext>
              </a:extLst>
            </p:cNvPr>
            <p:cNvSpPr/>
            <p:nvPr userDrawn="1"/>
          </p:nvSpPr>
          <p:spPr>
            <a:xfrm>
              <a:off x="11150601" y="3525839"/>
              <a:ext cx="1193800" cy="32559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C60103-7C37-411E-9DA6-F995A9580CE1}"/>
                </a:ext>
              </a:extLst>
            </p:cNvPr>
            <p:cNvSpPr/>
            <p:nvPr userDrawn="1"/>
          </p:nvSpPr>
          <p:spPr>
            <a:xfrm>
              <a:off x="10007600" y="5791201"/>
              <a:ext cx="1473200" cy="990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196DBF1E-6A7F-4A87-9878-7C1F3BD6BC8E}"/>
                </a:ext>
              </a:extLst>
            </p:cNvPr>
            <p:cNvSpPr txBox="1"/>
            <p:nvPr userDrawn="1"/>
          </p:nvSpPr>
          <p:spPr>
            <a:xfrm>
              <a:off x="9662074" y="6322786"/>
              <a:ext cx="2390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dirty="0">
                  <a:solidFill>
                    <a:schemeClr val="accent3">
                      <a:lumMod val="75000"/>
                    </a:schemeClr>
                  </a:solidFill>
                  <a:latin typeface="Century Gothic" panose="020B0502020202020204" pitchFamily="34" charset="0"/>
                </a:rPr>
                <a:t>Philippe Moty</a:t>
              </a: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3C02DDB-27E3-4C9C-9C42-C1C7570A9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54939-BCE0-4FDA-B873-E635C275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602038"/>
            <a:ext cx="691515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3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582F6D68-A2FD-4CF1-AF97-6DC9C81231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6057" y="5413275"/>
            <a:ext cx="3934865" cy="112871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fr-FR" dirty="0"/>
              <a:t>Cliquer pour ajouter un logo horizontal</a:t>
            </a:r>
          </a:p>
        </p:txBody>
      </p:sp>
    </p:spTree>
    <p:extLst>
      <p:ext uri="{BB962C8B-B14F-4D97-AF65-F5344CB8AC3E}">
        <p14:creationId xmlns:p14="http://schemas.microsoft.com/office/powerpoint/2010/main" val="304377931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rot="10800000" flipH="1">
            <a:off x="-4494422" y="909108"/>
            <a:ext cx="18475628" cy="5948892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37799588-5691-44BC-A4BB-A9BF48555E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288925"/>
            <a:ext cx="11087100" cy="840397"/>
          </a:xfrm>
        </p:spPr>
        <p:txBody>
          <a:bodyPr anchor="t">
            <a:normAutofit/>
          </a:bodyPr>
          <a:lstStyle>
            <a:lvl1pPr>
              <a:defRPr sz="44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Sommaire</a:t>
            </a:r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BCC0F321-11A8-4B5A-B184-421559CE2D3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6700" y="1673986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16" name="Espace réservé du contenu 14">
            <a:extLst>
              <a:ext uri="{FF2B5EF4-FFF2-40B4-BE49-F238E27FC236}">
                <a16:creationId xmlns:a16="http://schemas.microsoft.com/office/drawing/2014/main" id="{8EA4DCBD-641C-4966-9C7E-833D0DEAF2A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66700" y="2406658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17" name="Espace réservé du contenu 14">
            <a:extLst>
              <a:ext uri="{FF2B5EF4-FFF2-40B4-BE49-F238E27FC236}">
                <a16:creationId xmlns:a16="http://schemas.microsoft.com/office/drawing/2014/main" id="{8B25B116-346C-4CC4-B195-A210B44ECE7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66700" y="3136203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18" name="Espace réservé du contenu 14">
            <a:extLst>
              <a:ext uri="{FF2B5EF4-FFF2-40B4-BE49-F238E27FC236}">
                <a16:creationId xmlns:a16="http://schemas.microsoft.com/office/drawing/2014/main" id="{B3D16A74-65DE-4E99-8499-E4DDE66CF1D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66700" y="3865748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19" name="Espace réservé du contenu 14">
            <a:extLst>
              <a:ext uri="{FF2B5EF4-FFF2-40B4-BE49-F238E27FC236}">
                <a16:creationId xmlns:a16="http://schemas.microsoft.com/office/drawing/2014/main" id="{635FBE55-EBE8-4F4E-82BC-40856A9F549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66700" y="4599428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21" name="Espace réservé du contenu 14">
            <a:extLst>
              <a:ext uri="{FF2B5EF4-FFF2-40B4-BE49-F238E27FC236}">
                <a16:creationId xmlns:a16="http://schemas.microsoft.com/office/drawing/2014/main" id="{63BA2E21-6423-42AD-91BE-8AEBEE90F8A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1479498" y="1673986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2" name="Espace réservé du contenu 14">
            <a:extLst>
              <a:ext uri="{FF2B5EF4-FFF2-40B4-BE49-F238E27FC236}">
                <a16:creationId xmlns:a16="http://schemas.microsoft.com/office/drawing/2014/main" id="{580EF3BE-B445-4EA1-A08A-8A6A073F348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1479497" y="2406658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3" name="Espace réservé du contenu 14">
            <a:extLst>
              <a:ext uri="{FF2B5EF4-FFF2-40B4-BE49-F238E27FC236}">
                <a16:creationId xmlns:a16="http://schemas.microsoft.com/office/drawing/2014/main" id="{265228AE-C7FE-4262-A212-BF6C19A0F8C7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479497" y="3136203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4" name="Espace réservé du contenu 14">
            <a:extLst>
              <a:ext uri="{FF2B5EF4-FFF2-40B4-BE49-F238E27FC236}">
                <a16:creationId xmlns:a16="http://schemas.microsoft.com/office/drawing/2014/main" id="{372AE9C4-0B2E-4058-9417-64CA8536A9B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479496" y="3865748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5" name="Espace réservé du contenu 14">
            <a:extLst>
              <a:ext uri="{FF2B5EF4-FFF2-40B4-BE49-F238E27FC236}">
                <a16:creationId xmlns:a16="http://schemas.microsoft.com/office/drawing/2014/main" id="{229885C8-4380-41DC-B78A-B435D593AC5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479495" y="4599428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2718735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A80AC2E9-9A06-4A68-B81D-85CDCF723CEF}"/>
              </a:ext>
            </a:extLst>
          </p:cNvPr>
          <p:cNvGrpSpPr/>
          <p:nvPr userDrawn="1"/>
        </p:nvGrpSpPr>
        <p:grpSpPr>
          <a:xfrm>
            <a:off x="-50799" y="0"/>
            <a:ext cx="13881099" cy="2926481"/>
            <a:chOff x="-41297" y="0"/>
            <a:chExt cx="12302291" cy="2593629"/>
          </a:xfrm>
        </p:grpSpPr>
        <p:sp>
          <p:nvSpPr>
            <p:cNvPr id="19" name="Triangle rectangle 18">
              <a:extLst>
                <a:ext uri="{FF2B5EF4-FFF2-40B4-BE49-F238E27FC236}">
                  <a16:creationId xmlns:a16="http://schemas.microsoft.com/office/drawing/2014/main" id="{73940A9B-7687-4B91-8FAF-D34F4EB8B438}"/>
                </a:ext>
              </a:extLst>
            </p:cNvPr>
            <p:cNvSpPr/>
            <p:nvPr userDrawn="1"/>
          </p:nvSpPr>
          <p:spPr>
            <a:xfrm rot="5400000">
              <a:off x="3276600" y="-3289300"/>
              <a:ext cx="1866900" cy="8445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213E64E0-0180-44D4-BBFE-ADCC13AF9ED9}"/>
                </a:ext>
              </a:extLst>
            </p:cNvPr>
            <p:cNvSpPr/>
            <p:nvPr userDrawn="1"/>
          </p:nvSpPr>
          <p:spPr>
            <a:xfrm rot="21260773">
              <a:off x="-41297" y="116319"/>
              <a:ext cx="12302291" cy="2477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50B05A5-EF28-4A2B-A4BF-60E442B9D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7051BC-E603-4C78-9B7A-5BA12800A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04610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E6BB815B-0567-4274-A1A0-70E8140A4000}"/>
              </a:ext>
            </a:extLst>
          </p:cNvPr>
          <p:cNvGrpSpPr/>
          <p:nvPr userDrawn="1"/>
        </p:nvGrpSpPr>
        <p:grpSpPr>
          <a:xfrm rot="10800000">
            <a:off x="6096000" y="0"/>
            <a:ext cx="6096000" cy="6877115"/>
            <a:chOff x="350196" y="0"/>
            <a:chExt cx="6096000" cy="6858000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213E64E0-0180-44D4-BBFE-ADCC13AF9ED9}"/>
                </a:ext>
              </a:extLst>
            </p:cNvPr>
            <p:cNvSpPr/>
            <p:nvPr userDrawn="1"/>
          </p:nvSpPr>
          <p:spPr>
            <a:xfrm>
              <a:off x="350196" y="0"/>
              <a:ext cx="6096000" cy="685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3B4DDD-A78A-4426-9DAD-D727331A5558}"/>
                </a:ext>
              </a:extLst>
            </p:cNvPr>
            <p:cNvSpPr/>
            <p:nvPr userDrawn="1"/>
          </p:nvSpPr>
          <p:spPr>
            <a:xfrm>
              <a:off x="350196" y="0"/>
              <a:ext cx="2898841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CCBA1F-9D7C-459E-A0B8-6A60C451BD4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46827" y="1361282"/>
            <a:ext cx="3734845" cy="4135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Cliquer ici pour ajouter du contenu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3A3EC8B-C29D-4957-BF5D-BF75C16A0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822" y="1122363"/>
            <a:ext cx="5227167" cy="2387600"/>
          </a:xfrm>
        </p:spPr>
        <p:txBody>
          <a:bodyPr anchor="b"/>
          <a:lstStyle>
            <a:lvl1pPr algn="l">
              <a:defRPr sz="60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FF742F33-30CF-4E21-A724-668E33B3A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822" y="3602038"/>
            <a:ext cx="5227167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97771237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 1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F753D5DC-7CF7-4A57-887E-BB369F379460}"/>
              </a:ext>
            </a:extLst>
          </p:cNvPr>
          <p:cNvGrpSpPr/>
          <p:nvPr userDrawn="1"/>
        </p:nvGrpSpPr>
        <p:grpSpPr>
          <a:xfrm rot="10800000">
            <a:off x="5278879" y="-1"/>
            <a:ext cx="6913120" cy="6877116"/>
            <a:chOff x="-466924" y="0"/>
            <a:chExt cx="6913120" cy="6858001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CF7F1DA7-86E9-403E-8A11-0B473A4B7377}"/>
                </a:ext>
              </a:extLst>
            </p:cNvPr>
            <p:cNvSpPr/>
            <p:nvPr userDrawn="1"/>
          </p:nvSpPr>
          <p:spPr>
            <a:xfrm>
              <a:off x="350196" y="0"/>
              <a:ext cx="6096000" cy="685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152CA4-EBD9-4369-9DE8-01199BDC7ACB}"/>
                </a:ext>
              </a:extLst>
            </p:cNvPr>
            <p:cNvSpPr/>
            <p:nvPr userDrawn="1"/>
          </p:nvSpPr>
          <p:spPr>
            <a:xfrm>
              <a:off x="-466924" y="1"/>
              <a:ext cx="3715962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CCBA1F-9D7C-459E-A0B8-6A60C451BD4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5515" y="1361282"/>
            <a:ext cx="3734845" cy="4135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Cliquer ici pour ajouter du contenu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D885BE70-A4F6-43ED-8497-2FE0842EC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3573" y="1122363"/>
            <a:ext cx="5676346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15EB74C3-32BB-4EEB-93CF-3B072C4AC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3573" y="3602038"/>
            <a:ext cx="5676346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3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9573329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flipH="1">
            <a:off x="-2339166" y="0"/>
            <a:ext cx="24306029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2792"/>
            <a:ext cx="10515600" cy="1699683"/>
          </a:xfrm>
        </p:spPr>
        <p:txBody>
          <a:bodyPr anchor="b"/>
          <a:lstStyle>
            <a:lvl1pPr>
              <a:defRPr sz="60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136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A80AC2E9-9A06-4A68-B81D-85CDCF723CEF}"/>
              </a:ext>
            </a:extLst>
          </p:cNvPr>
          <p:cNvGrpSpPr/>
          <p:nvPr userDrawn="1"/>
        </p:nvGrpSpPr>
        <p:grpSpPr>
          <a:xfrm>
            <a:off x="-50799" y="0"/>
            <a:ext cx="13881099" cy="2926481"/>
            <a:chOff x="-41297" y="0"/>
            <a:chExt cx="12302291" cy="2593629"/>
          </a:xfrm>
        </p:grpSpPr>
        <p:sp>
          <p:nvSpPr>
            <p:cNvPr id="19" name="Triangle rectangle 18">
              <a:extLst>
                <a:ext uri="{FF2B5EF4-FFF2-40B4-BE49-F238E27FC236}">
                  <a16:creationId xmlns:a16="http://schemas.microsoft.com/office/drawing/2014/main" id="{73940A9B-7687-4B91-8FAF-D34F4EB8B438}"/>
                </a:ext>
              </a:extLst>
            </p:cNvPr>
            <p:cNvSpPr/>
            <p:nvPr userDrawn="1"/>
          </p:nvSpPr>
          <p:spPr>
            <a:xfrm rot="5400000">
              <a:off x="3276600" y="-3289300"/>
              <a:ext cx="1866900" cy="84455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213E64E0-0180-44D4-BBFE-ADCC13AF9ED9}"/>
                </a:ext>
              </a:extLst>
            </p:cNvPr>
            <p:cNvSpPr/>
            <p:nvPr userDrawn="1"/>
          </p:nvSpPr>
          <p:spPr>
            <a:xfrm rot="21260773">
              <a:off x="-41297" y="116319"/>
              <a:ext cx="12302291" cy="2477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50B05A5-EF28-4A2B-A4BF-60E442B9D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7051BC-E603-4C78-9B7A-5BA12800A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645732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r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flipH="1">
            <a:off x="-2339166" y="0"/>
            <a:ext cx="24306029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2792"/>
            <a:ext cx="10515600" cy="1699683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3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54059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 2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>
            <a:extLst>
              <a:ext uri="{FF2B5EF4-FFF2-40B4-BE49-F238E27FC236}">
                <a16:creationId xmlns:a16="http://schemas.microsoft.com/office/drawing/2014/main" id="{213E64E0-0180-44D4-BBFE-ADCC13AF9ED9}"/>
              </a:ext>
            </a:extLst>
          </p:cNvPr>
          <p:cNvSpPr/>
          <p:nvPr userDrawn="1"/>
        </p:nvSpPr>
        <p:spPr>
          <a:xfrm>
            <a:off x="-4328" y="-719847"/>
            <a:ext cx="5719864" cy="766869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3B4DDD-A78A-4426-9DAD-D727331A5558}"/>
              </a:ext>
            </a:extLst>
          </p:cNvPr>
          <p:cNvSpPr/>
          <p:nvPr userDrawn="1"/>
        </p:nvSpPr>
        <p:spPr>
          <a:xfrm>
            <a:off x="0" y="0"/>
            <a:ext cx="2898841" cy="6877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0B05A5-EF28-4A2B-A4BF-60E442B9D14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113573" y="1122363"/>
            <a:ext cx="5676346" cy="2387600"/>
          </a:xfrm>
        </p:spPr>
        <p:txBody>
          <a:bodyPr anchor="b"/>
          <a:lstStyle>
            <a:lvl1pPr algn="l">
              <a:defRPr sz="60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7051BC-E603-4C78-9B7A-5BA12800A4B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113573" y="3602038"/>
            <a:ext cx="5676346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7759BA8-4C1E-44CF-95C8-816B36CBC357}"/>
              </a:ext>
            </a:extLst>
          </p:cNvPr>
          <p:cNvSpPr/>
          <p:nvPr userDrawn="1"/>
        </p:nvSpPr>
        <p:spPr>
          <a:xfrm>
            <a:off x="139700" y="-233464"/>
            <a:ext cx="5036760" cy="71823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CCBA1F-9D7C-459E-A0B8-6A60C451BD4C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537737" y="1122363"/>
            <a:ext cx="3734845" cy="4135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Cliquer ici pour ajouter du contenu</a:t>
            </a:r>
          </a:p>
        </p:txBody>
      </p:sp>
    </p:spTree>
    <p:extLst>
      <p:ext uri="{BB962C8B-B14F-4D97-AF65-F5344CB8AC3E}">
        <p14:creationId xmlns:p14="http://schemas.microsoft.com/office/powerpoint/2010/main" val="284068530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ction 2.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>
            <a:extLst>
              <a:ext uri="{FF2B5EF4-FFF2-40B4-BE49-F238E27FC236}">
                <a16:creationId xmlns:a16="http://schemas.microsoft.com/office/drawing/2014/main" id="{213E64E0-0180-44D4-BBFE-ADCC13AF9ED9}"/>
              </a:ext>
            </a:extLst>
          </p:cNvPr>
          <p:cNvSpPr/>
          <p:nvPr userDrawn="1"/>
        </p:nvSpPr>
        <p:spPr>
          <a:xfrm>
            <a:off x="-4328" y="-719847"/>
            <a:ext cx="5719864" cy="766869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3B4DDD-A78A-4426-9DAD-D727331A5558}"/>
              </a:ext>
            </a:extLst>
          </p:cNvPr>
          <p:cNvSpPr/>
          <p:nvPr userDrawn="1"/>
        </p:nvSpPr>
        <p:spPr>
          <a:xfrm>
            <a:off x="0" y="0"/>
            <a:ext cx="2898841" cy="68777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0B05A5-EF28-4A2B-A4BF-60E442B9D14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113573" y="1122363"/>
            <a:ext cx="5676346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7051BC-E603-4C78-9B7A-5BA12800A4B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113573" y="3602038"/>
            <a:ext cx="5676346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3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accent3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7759BA8-4C1E-44CF-95C8-816B36CBC357}"/>
              </a:ext>
            </a:extLst>
          </p:cNvPr>
          <p:cNvSpPr/>
          <p:nvPr userDrawn="1"/>
        </p:nvSpPr>
        <p:spPr>
          <a:xfrm>
            <a:off x="139700" y="-233464"/>
            <a:ext cx="5036760" cy="718231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CCBA1F-9D7C-459E-A0B8-6A60C451BD4C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537737" y="1122363"/>
            <a:ext cx="3734845" cy="4135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Cliquer ici pour ajouter du contenu</a:t>
            </a:r>
          </a:p>
        </p:txBody>
      </p:sp>
    </p:spTree>
    <p:extLst>
      <p:ext uri="{BB962C8B-B14F-4D97-AF65-F5344CB8AC3E}">
        <p14:creationId xmlns:p14="http://schemas.microsoft.com/office/powerpoint/2010/main" val="359532830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>
            <a:off x="-11100391" y="0"/>
            <a:ext cx="25861157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2792"/>
            <a:ext cx="10515600" cy="1699683"/>
          </a:xfrm>
        </p:spPr>
        <p:txBody>
          <a:bodyPr anchor="b"/>
          <a:lstStyle>
            <a:lvl1pPr>
              <a:defRPr sz="60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41101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re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>
            <a:off x="-11100391" y="0"/>
            <a:ext cx="25861157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2792"/>
            <a:ext cx="10515600" cy="1699683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3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71293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00727680-9F5C-41C9-8CA9-91D816B764A5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5345E568-6DB7-4468-B99C-9A1F55884D40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BFF80D8-ABA5-48F9-AD3C-5C188205CB15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CDD2B6D-549D-4F5C-978F-55648867248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74C28788-CC75-4A2C-B8D3-CABDF52E6461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Titre 1">
            <a:extLst>
              <a:ext uri="{FF2B5EF4-FFF2-40B4-BE49-F238E27FC236}">
                <a16:creationId xmlns:a16="http://schemas.microsoft.com/office/drawing/2014/main" id="{C24D8483-ADE6-4833-B3E7-465746F4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9538781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2" name="Espace réservé du pied de page 5">
            <a:extLst>
              <a:ext uri="{FF2B5EF4-FFF2-40B4-BE49-F238E27FC236}">
                <a16:creationId xmlns:a16="http://schemas.microsoft.com/office/drawing/2014/main" id="{76BC8128-9AB1-4C91-978E-53A9E04F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71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3EAAFB1-BAAA-455D-A79F-F13C9F981ACF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F57FE330-B543-40CE-96CE-0638FBF2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847290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rot="10800000" flipH="1">
            <a:off x="-2000731" y="1822317"/>
            <a:ext cx="15705491" cy="5056947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D2C07081-1071-486D-80B0-D3F06C46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31713281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9D2657FF-44F0-4C26-993F-6F695BFAA806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78E8AB97-9987-4C3B-B4C1-6082BC24AA2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92A3FC7-55F5-4979-AA8C-1E4294C12865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9BF2CE1-9E0D-428C-A607-6093BB0A5C7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A3AA7CB3-2400-4582-A3A8-80B2937B26AB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393C9FE-734B-4517-B584-C877213D73A2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D297CB-A4C2-4192-993C-AEF2E4E6920C}"/>
              </a:ext>
            </a:extLst>
          </p:cNvPr>
          <p:cNvSpPr>
            <a:spLocks noGrp="1"/>
          </p:cNvSpPr>
          <p:nvPr userDrawn="1"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6369F2E-F584-4061-8EFE-1375C9C0668B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0318411B-0285-4D23-913C-E53333AEBA3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u pied de page 5">
            <a:extLst>
              <a:ext uri="{FF2B5EF4-FFF2-40B4-BE49-F238E27FC236}">
                <a16:creationId xmlns:a16="http://schemas.microsoft.com/office/drawing/2014/main" id="{84210769-1731-4C2A-B843-87322AFB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729518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A1AFCE98-2FE4-4920-A7EE-E088F31606D8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BD80C340-403D-4AB2-9877-1045BA985EDF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19ADEC4-EE27-479A-BC4A-39BFEBFFB5D1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6D45FCE-32FD-4B84-8FBF-4F7A7AB79D30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49CB59F4-15E1-4CD9-8287-59E2F5C3A4C8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99860D-A114-4925-AE94-8EC3181BA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825625"/>
            <a:ext cx="57531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CCADD8-32AC-480A-826A-5C3D621C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C903645-1A08-438C-B88B-DACBAE8BA613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C63B175E-F332-48E2-AD5E-F2125C4B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E0D43AA6-E2ED-4DB4-83E6-AA8CD49C81B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72200" y="1825625"/>
            <a:ext cx="57531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3370793-CA55-4B7A-BBF9-432C0B81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57300787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is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A1AFCE98-2FE4-4920-A7EE-E088F31606D8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BD80C340-403D-4AB2-9877-1045BA985EDF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19ADEC4-EE27-479A-BC4A-39BFEBFFB5D1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6D45FCE-32FD-4B84-8FBF-4F7A7AB79D30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49CB59F4-15E1-4CD9-8287-59E2F5C3A4C8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99860D-A114-4925-AE94-8EC3181BA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9400" y="1807936"/>
            <a:ext cx="37719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CCADD8-32AC-480A-826A-5C3D621C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C903645-1A08-438C-B88B-DACBAE8BA613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C63B175E-F332-48E2-AD5E-F2125C4B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75B6E144-FFFF-41FB-A4CB-9F21CE258B9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203367" y="1807936"/>
            <a:ext cx="37719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2F48BC01-00A5-4132-AB37-E7289C80818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27334" y="1807936"/>
            <a:ext cx="37719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3370793-CA55-4B7A-BBF9-432C0B81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8596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E6BB815B-0567-4274-A1A0-70E8140A4000}"/>
              </a:ext>
            </a:extLst>
          </p:cNvPr>
          <p:cNvGrpSpPr/>
          <p:nvPr userDrawn="1"/>
        </p:nvGrpSpPr>
        <p:grpSpPr>
          <a:xfrm rot="10800000">
            <a:off x="6096000" y="0"/>
            <a:ext cx="6096000" cy="6877115"/>
            <a:chOff x="350196" y="0"/>
            <a:chExt cx="6096000" cy="6858000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213E64E0-0180-44D4-BBFE-ADCC13AF9ED9}"/>
                </a:ext>
              </a:extLst>
            </p:cNvPr>
            <p:cNvSpPr/>
            <p:nvPr userDrawn="1"/>
          </p:nvSpPr>
          <p:spPr>
            <a:xfrm>
              <a:off x="350196" y="0"/>
              <a:ext cx="6096000" cy="685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3B4DDD-A78A-4426-9DAD-D727331A5558}"/>
                </a:ext>
              </a:extLst>
            </p:cNvPr>
            <p:cNvSpPr/>
            <p:nvPr userDrawn="1"/>
          </p:nvSpPr>
          <p:spPr>
            <a:xfrm>
              <a:off x="350196" y="0"/>
              <a:ext cx="2898841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CCBA1F-9D7C-459E-A0B8-6A60C451BD4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46827" y="1361282"/>
            <a:ext cx="3734845" cy="4135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Cliquer ici pour ajouter du contenu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3A3EC8B-C29D-4957-BF5D-BF75C16A0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822" y="1122363"/>
            <a:ext cx="5227167" cy="2387600"/>
          </a:xfrm>
        </p:spPr>
        <p:txBody>
          <a:bodyPr anchor="b"/>
          <a:lstStyle>
            <a:lvl1pPr algn="l">
              <a:defRPr sz="60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FF742F33-30CF-4E21-A724-668E33B3A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822" y="3602038"/>
            <a:ext cx="5227167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93742391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D8DB9619-13DA-40ED-8850-1FE3AF376EEE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11" name="Triangle rectangle 10">
              <a:extLst>
                <a:ext uri="{FF2B5EF4-FFF2-40B4-BE49-F238E27FC236}">
                  <a16:creationId xmlns:a16="http://schemas.microsoft.com/office/drawing/2014/main" id="{FDD6BBE8-CF50-47D9-8BC4-D4A2C54BA5AE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B25E7B1-792F-41F6-AC3D-E5468419BFD7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C4F93541-9240-43C7-9A7C-92DFF7EAD3B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1B8AEF4A-8707-4424-A0F8-653389D7198B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15082E-65DF-40EE-A357-32352649B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D3446F-D107-407E-B08C-32B6E0AC6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0844E6-9EC4-4BFA-A922-DF582175B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F7C352-E664-468D-A60B-C6937BE44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6" name="Espace réservé du pied de page 5">
            <a:extLst>
              <a:ext uri="{FF2B5EF4-FFF2-40B4-BE49-F238E27FC236}">
                <a16:creationId xmlns:a16="http://schemas.microsoft.com/office/drawing/2014/main" id="{B570D578-5C22-48F3-B36A-94F0CBCB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0B51B9A-0BFC-4DF4-BC26-CC4F3161E713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15BC123B-F33C-43A5-9A6F-E044306E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11B2850-80CC-4BF1-9A52-E0E94851B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55622147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mise en av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contenu 20">
            <a:extLst>
              <a:ext uri="{FF2B5EF4-FFF2-40B4-BE49-F238E27FC236}">
                <a16:creationId xmlns:a16="http://schemas.microsoft.com/office/drawing/2014/main" id="{DABA1867-10F8-4068-AD38-F3309B43353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9788" y="2344738"/>
            <a:ext cx="4346575" cy="3516312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A63C3A62-4E4A-4DBC-A0EB-5A2E91632435}"/>
              </a:ext>
            </a:extLst>
          </p:cNvPr>
          <p:cNvGrpSpPr/>
          <p:nvPr userDrawn="1"/>
        </p:nvGrpSpPr>
        <p:grpSpPr>
          <a:xfrm>
            <a:off x="-41296" y="1"/>
            <a:ext cx="9758810" cy="2057400"/>
            <a:chOff x="-41297" y="0"/>
            <a:chExt cx="12302291" cy="2593629"/>
          </a:xfrm>
        </p:grpSpPr>
        <p:sp>
          <p:nvSpPr>
            <p:cNvPr id="18" name="Triangle rectangle 17">
              <a:extLst>
                <a:ext uri="{FF2B5EF4-FFF2-40B4-BE49-F238E27FC236}">
                  <a16:creationId xmlns:a16="http://schemas.microsoft.com/office/drawing/2014/main" id="{DBF795FA-E5EC-424D-B32E-AC1241668FD8}"/>
                </a:ext>
              </a:extLst>
            </p:cNvPr>
            <p:cNvSpPr/>
            <p:nvPr userDrawn="1"/>
          </p:nvSpPr>
          <p:spPr>
            <a:xfrm rot="5400000">
              <a:off x="3276600" y="-3289300"/>
              <a:ext cx="1866900" cy="8445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09D97BF-7515-4938-B2E4-0A054874A003}"/>
                </a:ext>
              </a:extLst>
            </p:cNvPr>
            <p:cNvSpPr/>
            <p:nvPr userDrawn="1"/>
          </p:nvSpPr>
          <p:spPr>
            <a:xfrm rot="21260773">
              <a:off x="-41297" y="116319"/>
              <a:ext cx="12302291" cy="2477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space réservé du pied de page 5">
            <a:extLst>
              <a:ext uri="{FF2B5EF4-FFF2-40B4-BE49-F238E27FC236}">
                <a16:creationId xmlns:a16="http://schemas.microsoft.com/office/drawing/2014/main" id="{4523E40C-46A7-4569-9930-D33692D7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F4E8628-2FA2-4811-88C5-6C9C4CE19ED3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5C3243C7-2357-439E-9ED8-6DE73268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E2D508BC-546A-4225-90BE-BA66DBEF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3600"/>
            <a:ext cx="4346576" cy="1193800"/>
          </a:xfrm>
        </p:spPr>
        <p:txBody>
          <a:bodyPr anchor="b"/>
          <a:lstStyle>
            <a:lvl1pPr>
              <a:defRPr sz="32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1226865-8FDD-47D2-BA5F-FA0CD83F3B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486400" y="425450"/>
            <a:ext cx="6251575" cy="54356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5911327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050221AE-892F-4431-BC38-347E8A60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43BADF-0337-4AE7-9D91-01925DECA2F6}"/>
              </a:ext>
            </a:extLst>
          </p:cNvPr>
          <p:cNvSpPr txBox="1"/>
          <p:nvPr userDrawn="1"/>
        </p:nvSpPr>
        <p:spPr>
          <a:xfrm>
            <a:off x="149774" y="640041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CADA745-74EB-4833-A428-D9C6573D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132298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 image - texte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050221AE-892F-4431-BC38-347E8A60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43BADF-0337-4AE7-9D91-01925DECA2F6}"/>
              </a:ext>
            </a:extLst>
          </p:cNvPr>
          <p:cNvSpPr txBox="1"/>
          <p:nvPr userDrawn="1"/>
        </p:nvSpPr>
        <p:spPr>
          <a:xfrm>
            <a:off x="149774" y="640041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CADA745-74EB-4833-A428-D9C6573D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3D3B14-2C43-4A3F-A1F5-A224369971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D0E8C61-5FEB-417B-9A5E-94D31DE1CD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221075"/>
            <a:ext cx="12192000" cy="1656347"/>
          </a:xfrm>
          <a:solidFill>
            <a:srgbClr val="FFFFFF">
              <a:alpha val="47843"/>
            </a:srgb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400" b="1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Titre ou commentaires</a:t>
            </a:r>
          </a:p>
        </p:txBody>
      </p:sp>
    </p:spTree>
    <p:extLst>
      <p:ext uri="{BB962C8B-B14F-4D97-AF65-F5344CB8AC3E}">
        <p14:creationId xmlns:p14="http://schemas.microsoft.com/office/powerpoint/2010/main" val="97967949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nd image - texte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050221AE-892F-4431-BC38-347E8A60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43BADF-0337-4AE7-9D91-01925DECA2F6}"/>
              </a:ext>
            </a:extLst>
          </p:cNvPr>
          <p:cNvSpPr txBox="1"/>
          <p:nvPr userDrawn="1"/>
        </p:nvSpPr>
        <p:spPr>
          <a:xfrm>
            <a:off x="149774" y="640041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CADA745-74EB-4833-A428-D9C6573D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3D3B14-2C43-4A3F-A1F5-A224369971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D0E8C61-5FEB-417B-9A5E-94D31DE1CD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221075"/>
            <a:ext cx="12192000" cy="1656347"/>
          </a:xfrm>
          <a:solidFill>
            <a:schemeClr val="tx1">
              <a:alpha val="47843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Titre ou commentaires</a:t>
            </a:r>
          </a:p>
        </p:txBody>
      </p:sp>
    </p:spTree>
    <p:extLst>
      <p:ext uri="{BB962C8B-B14F-4D97-AF65-F5344CB8AC3E}">
        <p14:creationId xmlns:p14="http://schemas.microsoft.com/office/powerpoint/2010/main" val="145294056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Titre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rot="10800000">
            <a:off x="-2511562" y="-2413591"/>
            <a:ext cx="25861157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36428"/>
            <a:ext cx="10515600" cy="1699683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Merci !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18391"/>
            <a:ext cx="10515600" cy="8006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346484"/>
            <a:ext cx="239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solidFill>
                  <a:schemeClr val="accent3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</p:spTree>
    <p:extLst>
      <p:ext uri="{BB962C8B-B14F-4D97-AF65-F5344CB8AC3E}">
        <p14:creationId xmlns:p14="http://schemas.microsoft.com/office/powerpoint/2010/main" val="377447530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rez - logo ca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une 20">
            <a:extLst>
              <a:ext uri="{FF2B5EF4-FFF2-40B4-BE49-F238E27FC236}">
                <a16:creationId xmlns:a16="http://schemas.microsoft.com/office/drawing/2014/main" id="{3782CF31-CCFF-4DEF-91EE-2A587DF3E27F}"/>
              </a:ext>
            </a:extLst>
          </p:cNvPr>
          <p:cNvSpPr/>
          <p:nvPr userDrawn="1"/>
        </p:nvSpPr>
        <p:spPr>
          <a:xfrm rot="14761283">
            <a:off x="4603408" y="1127463"/>
            <a:ext cx="5978091" cy="10624349"/>
          </a:xfrm>
          <a:prstGeom prst="mo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0840BC-B109-4DC7-BE48-22E0456B64A5}"/>
              </a:ext>
            </a:extLst>
          </p:cNvPr>
          <p:cNvSpPr/>
          <p:nvPr userDrawn="1"/>
        </p:nvSpPr>
        <p:spPr>
          <a:xfrm>
            <a:off x="0" y="4891087"/>
            <a:ext cx="4180114" cy="1966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Lune 19">
            <a:extLst>
              <a:ext uri="{FF2B5EF4-FFF2-40B4-BE49-F238E27FC236}">
                <a16:creationId xmlns:a16="http://schemas.microsoft.com/office/drawing/2014/main" id="{914C0EC8-6D7E-4E23-BF86-C0F54255A31B}"/>
              </a:ext>
            </a:extLst>
          </p:cNvPr>
          <p:cNvSpPr/>
          <p:nvPr userDrawn="1"/>
        </p:nvSpPr>
        <p:spPr>
          <a:xfrm rot="11956810">
            <a:off x="9243795" y="326025"/>
            <a:ext cx="3237997" cy="7640533"/>
          </a:xfrm>
          <a:prstGeom prst="mo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C02DDB-27E3-4C9C-9C42-C1C7570A9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54939-BCE0-4FDA-B873-E635C275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602038"/>
            <a:ext cx="691515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9" name="Lune 8">
            <a:extLst>
              <a:ext uri="{FF2B5EF4-FFF2-40B4-BE49-F238E27FC236}">
                <a16:creationId xmlns:a16="http://schemas.microsoft.com/office/drawing/2014/main" id="{E601A97A-387B-4EC8-A275-308F340D2150}"/>
              </a:ext>
            </a:extLst>
          </p:cNvPr>
          <p:cNvSpPr/>
          <p:nvPr userDrawn="1"/>
        </p:nvSpPr>
        <p:spPr>
          <a:xfrm rot="12292074">
            <a:off x="8833717" y="322606"/>
            <a:ext cx="3237997" cy="7640533"/>
          </a:xfrm>
          <a:prstGeom prst="mo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364931-E39E-420A-952A-E886EA901481}"/>
              </a:ext>
            </a:extLst>
          </p:cNvPr>
          <p:cNvSpPr/>
          <p:nvPr userDrawn="1"/>
        </p:nvSpPr>
        <p:spPr>
          <a:xfrm>
            <a:off x="10998201" y="3602038"/>
            <a:ext cx="1193800" cy="32559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FB7164-FA4F-4903-A4DF-7ADF4EDC14E0}"/>
              </a:ext>
            </a:extLst>
          </p:cNvPr>
          <p:cNvSpPr/>
          <p:nvPr userDrawn="1"/>
        </p:nvSpPr>
        <p:spPr>
          <a:xfrm>
            <a:off x="9855200" y="5867400"/>
            <a:ext cx="1473200" cy="99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C918385-FD0A-4DAF-9E16-37536F05D3CD}"/>
              </a:ext>
            </a:extLst>
          </p:cNvPr>
          <p:cNvSpPr txBox="1"/>
          <p:nvPr userDrawn="1"/>
        </p:nvSpPr>
        <p:spPr>
          <a:xfrm>
            <a:off x="9662074" y="6388100"/>
            <a:ext cx="2390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582F6D68-A2FD-4CF1-AF97-6DC9C81231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81535" y="4891087"/>
            <a:ext cx="2041525" cy="16891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fr-FR" dirty="0"/>
              <a:t>Cliquer pour ajouter un logo carré</a:t>
            </a:r>
          </a:p>
        </p:txBody>
      </p:sp>
    </p:spTree>
    <p:extLst>
      <p:ext uri="{BB962C8B-B14F-4D97-AF65-F5344CB8AC3E}">
        <p14:creationId xmlns:p14="http://schemas.microsoft.com/office/powerpoint/2010/main" val="26765827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prez - logo carr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C02DDB-27E3-4C9C-9C42-C1C7570A9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54939-BCE0-4FDA-B873-E635C275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602038"/>
            <a:ext cx="691515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992B82C-5B0D-4410-B9CC-416F492E1DE0}"/>
              </a:ext>
            </a:extLst>
          </p:cNvPr>
          <p:cNvGrpSpPr/>
          <p:nvPr userDrawn="1"/>
        </p:nvGrpSpPr>
        <p:grpSpPr>
          <a:xfrm>
            <a:off x="21772" y="311721"/>
            <a:ext cx="12904628" cy="9106077"/>
            <a:chOff x="152400" y="246407"/>
            <a:chExt cx="12904628" cy="9106077"/>
          </a:xfrm>
        </p:grpSpPr>
        <p:sp>
          <p:nvSpPr>
            <p:cNvPr id="10" name="Lune 9">
              <a:extLst>
                <a:ext uri="{FF2B5EF4-FFF2-40B4-BE49-F238E27FC236}">
                  <a16:creationId xmlns:a16="http://schemas.microsoft.com/office/drawing/2014/main" id="{4AFF7D32-C614-4370-981C-9BD3DFD67789}"/>
                </a:ext>
              </a:extLst>
            </p:cNvPr>
            <p:cNvSpPr/>
            <p:nvPr userDrawn="1"/>
          </p:nvSpPr>
          <p:spPr>
            <a:xfrm rot="14761283">
              <a:off x="4755808" y="1051264"/>
              <a:ext cx="5978091" cy="10624349"/>
            </a:xfrm>
            <a:prstGeom prst="mo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FED779-841E-4792-8519-2A3BF0505E9D}"/>
                </a:ext>
              </a:extLst>
            </p:cNvPr>
            <p:cNvSpPr/>
            <p:nvPr userDrawn="1"/>
          </p:nvSpPr>
          <p:spPr>
            <a:xfrm>
              <a:off x="152400" y="4814888"/>
              <a:ext cx="4180114" cy="196691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Lune 11">
              <a:extLst>
                <a:ext uri="{FF2B5EF4-FFF2-40B4-BE49-F238E27FC236}">
                  <a16:creationId xmlns:a16="http://schemas.microsoft.com/office/drawing/2014/main" id="{2D726B90-FEC1-4DDE-AE19-71600A82435D}"/>
                </a:ext>
              </a:extLst>
            </p:cNvPr>
            <p:cNvSpPr/>
            <p:nvPr userDrawn="1"/>
          </p:nvSpPr>
          <p:spPr>
            <a:xfrm rot="11956810">
              <a:off x="9396195" y="249826"/>
              <a:ext cx="3237997" cy="7640533"/>
            </a:xfrm>
            <a:prstGeom prst="mo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Lune 12">
              <a:extLst>
                <a:ext uri="{FF2B5EF4-FFF2-40B4-BE49-F238E27FC236}">
                  <a16:creationId xmlns:a16="http://schemas.microsoft.com/office/drawing/2014/main" id="{47E4EAA5-0E6A-485E-A610-234890CED290}"/>
                </a:ext>
              </a:extLst>
            </p:cNvPr>
            <p:cNvSpPr/>
            <p:nvPr userDrawn="1"/>
          </p:nvSpPr>
          <p:spPr>
            <a:xfrm rot="12292074">
              <a:off x="8986117" y="246407"/>
              <a:ext cx="3237997" cy="7640533"/>
            </a:xfrm>
            <a:prstGeom prst="mo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5444437-F7B5-49F7-818A-08BF3FF83024}"/>
                </a:ext>
              </a:extLst>
            </p:cNvPr>
            <p:cNvSpPr/>
            <p:nvPr userDrawn="1"/>
          </p:nvSpPr>
          <p:spPr>
            <a:xfrm>
              <a:off x="11150601" y="3525839"/>
              <a:ext cx="1193800" cy="32559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FAC8C6-225F-4454-9191-6527098E4D8D}"/>
                </a:ext>
              </a:extLst>
            </p:cNvPr>
            <p:cNvSpPr/>
            <p:nvPr userDrawn="1"/>
          </p:nvSpPr>
          <p:spPr>
            <a:xfrm>
              <a:off x="10007600" y="5791201"/>
              <a:ext cx="1473200" cy="9906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5C918385-FD0A-4DAF-9E16-37536F05D3CD}"/>
                </a:ext>
              </a:extLst>
            </p:cNvPr>
            <p:cNvSpPr txBox="1"/>
            <p:nvPr userDrawn="1"/>
          </p:nvSpPr>
          <p:spPr>
            <a:xfrm>
              <a:off x="9662074" y="6322786"/>
              <a:ext cx="2390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dirty="0">
                  <a:solidFill>
                    <a:schemeClr val="accent6">
                      <a:lumMod val="75000"/>
                    </a:schemeClr>
                  </a:solidFill>
                  <a:latin typeface="Century Gothic" panose="020B0502020202020204" pitchFamily="34" charset="0"/>
                </a:rPr>
                <a:t>Philippe Moty</a:t>
              </a:r>
            </a:p>
          </p:txBody>
        </p:sp>
      </p:grp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582F6D68-A2FD-4CF1-AF97-6DC9C81231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81535" y="4662488"/>
            <a:ext cx="2041525" cy="16891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fr-FR" dirty="0"/>
              <a:t>Cliquer pour ajouter un logo carré</a:t>
            </a:r>
          </a:p>
        </p:txBody>
      </p:sp>
    </p:spTree>
    <p:extLst>
      <p:ext uri="{BB962C8B-B14F-4D97-AF65-F5344CB8AC3E}">
        <p14:creationId xmlns:p14="http://schemas.microsoft.com/office/powerpoint/2010/main" val="33336682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rez - logo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une 19">
            <a:extLst>
              <a:ext uri="{FF2B5EF4-FFF2-40B4-BE49-F238E27FC236}">
                <a16:creationId xmlns:a16="http://schemas.microsoft.com/office/drawing/2014/main" id="{3A3755A4-86A9-4801-B1B0-A686B5C4D089}"/>
              </a:ext>
            </a:extLst>
          </p:cNvPr>
          <p:cNvSpPr/>
          <p:nvPr userDrawn="1"/>
        </p:nvSpPr>
        <p:spPr>
          <a:xfrm rot="14761283">
            <a:off x="4603408" y="1127463"/>
            <a:ext cx="5978091" cy="10624349"/>
          </a:xfrm>
          <a:prstGeom prst="mo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B7C364-DFCE-437C-B06A-719D4C38405E}"/>
              </a:ext>
            </a:extLst>
          </p:cNvPr>
          <p:cNvSpPr/>
          <p:nvPr userDrawn="1"/>
        </p:nvSpPr>
        <p:spPr>
          <a:xfrm>
            <a:off x="0" y="4891087"/>
            <a:ext cx="4180114" cy="1966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une 10">
            <a:extLst>
              <a:ext uri="{FF2B5EF4-FFF2-40B4-BE49-F238E27FC236}">
                <a16:creationId xmlns:a16="http://schemas.microsoft.com/office/drawing/2014/main" id="{8DFA5C7E-33EC-472F-860B-F67CE6065E7C}"/>
              </a:ext>
            </a:extLst>
          </p:cNvPr>
          <p:cNvSpPr/>
          <p:nvPr userDrawn="1"/>
        </p:nvSpPr>
        <p:spPr>
          <a:xfrm rot="11956810">
            <a:off x="9243795" y="326025"/>
            <a:ext cx="3237997" cy="7640533"/>
          </a:xfrm>
          <a:prstGeom prst="mo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Lune 11">
            <a:extLst>
              <a:ext uri="{FF2B5EF4-FFF2-40B4-BE49-F238E27FC236}">
                <a16:creationId xmlns:a16="http://schemas.microsoft.com/office/drawing/2014/main" id="{45514EAF-0F3B-4CD1-BF5B-3C0E45E18C08}"/>
              </a:ext>
            </a:extLst>
          </p:cNvPr>
          <p:cNvSpPr/>
          <p:nvPr userDrawn="1"/>
        </p:nvSpPr>
        <p:spPr>
          <a:xfrm rot="12292074">
            <a:off x="8833717" y="322606"/>
            <a:ext cx="3237997" cy="7640533"/>
          </a:xfrm>
          <a:prstGeom prst="mo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0D39BA-1D42-4B5D-9737-1F89B61A3202}"/>
              </a:ext>
            </a:extLst>
          </p:cNvPr>
          <p:cNvSpPr/>
          <p:nvPr userDrawn="1"/>
        </p:nvSpPr>
        <p:spPr>
          <a:xfrm>
            <a:off x="10998201" y="3602038"/>
            <a:ext cx="1193800" cy="32559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436F3-05B1-4EB8-AEAF-4C9BD4FDF352}"/>
              </a:ext>
            </a:extLst>
          </p:cNvPr>
          <p:cNvSpPr/>
          <p:nvPr userDrawn="1"/>
        </p:nvSpPr>
        <p:spPr>
          <a:xfrm>
            <a:off x="9855200" y="5867400"/>
            <a:ext cx="1473200" cy="99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5827FA0-B362-42EF-934A-58A17D60358D}"/>
              </a:ext>
            </a:extLst>
          </p:cNvPr>
          <p:cNvSpPr txBox="1"/>
          <p:nvPr userDrawn="1"/>
        </p:nvSpPr>
        <p:spPr>
          <a:xfrm>
            <a:off x="9662074" y="6388100"/>
            <a:ext cx="2390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C02DDB-27E3-4C9C-9C42-C1C7570A9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54939-BCE0-4FDA-B873-E635C275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602038"/>
            <a:ext cx="691515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582F6D68-A2FD-4CF1-AF97-6DC9C81231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6057" y="5413275"/>
            <a:ext cx="3934865" cy="112871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fr-FR" dirty="0"/>
              <a:t>Cliquer pour ajouter un logo horizontal</a:t>
            </a:r>
          </a:p>
        </p:txBody>
      </p:sp>
    </p:spTree>
    <p:extLst>
      <p:ext uri="{BB962C8B-B14F-4D97-AF65-F5344CB8AC3E}">
        <p14:creationId xmlns:p14="http://schemas.microsoft.com/office/powerpoint/2010/main" val="216822261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prez - logo horizont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14268BE-CF6F-423C-81F3-FFB96C5B52DE}"/>
              </a:ext>
            </a:extLst>
          </p:cNvPr>
          <p:cNvGrpSpPr/>
          <p:nvPr userDrawn="1"/>
        </p:nvGrpSpPr>
        <p:grpSpPr>
          <a:xfrm>
            <a:off x="21772" y="311721"/>
            <a:ext cx="12904628" cy="9106077"/>
            <a:chOff x="152400" y="246407"/>
            <a:chExt cx="12904628" cy="9106077"/>
          </a:xfrm>
        </p:grpSpPr>
        <p:sp>
          <p:nvSpPr>
            <p:cNvPr id="11" name="Lune 10">
              <a:extLst>
                <a:ext uri="{FF2B5EF4-FFF2-40B4-BE49-F238E27FC236}">
                  <a16:creationId xmlns:a16="http://schemas.microsoft.com/office/drawing/2014/main" id="{56C15536-9CE5-400C-9A01-7291DBAE93C2}"/>
                </a:ext>
              </a:extLst>
            </p:cNvPr>
            <p:cNvSpPr/>
            <p:nvPr userDrawn="1"/>
          </p:nvSpPr>
          <p:spPr>
            <a:xfrm rot="14761283">
              <a:off x="4755808" y="1051264"/>
              <a:ext cx="5978091" cy="10624349"/>
            </a:xfrm>
            <a:prstGeom prst="mo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3DF97E-3D5E-4D62-A2F0-4A18CB1B5D64}"/>
                </a:ext>
              </a:extLst>
            </p:cNvPr>
            <p:cNvSpPr/>
            <p:nvPr userDrawn="1"/>
          </p:nvSpPr>
          <p:spPr>
            <a:xfrm>
              <a:off x="152400" y="4814888"/>
              <a:ext cx="4180114" cy="196691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Lune 12">
              <a:extLst>
                <a:ext uri="{FF2B5EF4-FFF2-40B4-BE49-F238E27FC236}">
                  <a16:creationId xmlns:a16="http://schemas.microsoft.com/office/drawing/2014/main" id="{D34E282C-5938-4D93-BEF2-FB6F472AED1A}"/>
                </a:ext>
              </a:extLst>
            </p:cNvPr>
            <p:cNvSpPr/>
            <p:nvPr userDrawn="1"/>
          </p:nvSpPr>
          <p:spPr>
            <a:xfrm rot="11956810">
              <a:off x="9396195" y="249826"/>
              <a:ext cx="3237997" cy="7640533"/>
            </a:xfrm>
            <a:prstGeom prst="mo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Lune 16">
              <a:extLst>
                <a:ext uri="{FF2B5EF4-FFF2-40B4-BE49-F238E27FC236}">
                  <a16:creationId xmlns:a16="http://schemas.microsoft.com/office/drawing/2014/main" id="{CC931C9E-466C-42FB-9DA7-E3A73631980B}"/>
                </a:ext>
              </a:extLst>
            </p:cNvPr>
            <p:cNvSpPr/>
            <p:nvPr userDrawn="1"/>
          </p:nvSpPr>
          <p:spPr>
            <a:xfrm rot="12292074">
              <a:off x="8986117" y="246407"/>
              <a:ext cx="3237997" cy="7640533"/>
            </a:xfrm>
            <a:prstGeom prst="mo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723AAF-FCCC-424B-BE6F-634A6166AF63}"/>
                </a:ext>
              </a:extLst>
            </p:cNvPr>
            <p:cNvSpPr/>
            <p:nvPr userDrawn="1"/>
          </p:nvSpPr>
          <p:spPr>
            <a:xfrm>
              <a:off x="11150601" y="3525839"/>
              <a:ext cx="1193800" cy="32559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C60103-7C37-411E-9DA6-F995A9580CE1}"/>
                </a:ext>
              </a:extLst>
            </p:cNvPr>
            <p:cNvSpPr/>
            <p:nvPr userDrawn="1"/>
          </p:nvSpPr>
          <p:spPr>
            <a:xfrm>
              <a:off x="10007600" y="5791201"/>
              <a:ext cx="1473200" cy="9906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196DBF1E-6A7F-4A87-9878-7C1F3BD6BC8E}"/>
                </a:ext>
              </a:extLst>
            </p:cNvPr>
            <p:cNvSpPr txBox="1"/>
            <p:nvPr userDrawn="1"/>
          </p:nvSpPr>
          <p:spPr>
            <a:xfrm>
              <a:off x="9662074" y="6322786"/>
              <a:ext cx="2390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dirty="0">
                  <a:solidFill>
                    <a:schemeClr val="accent6">
                      <a:lumMod val="75000"/>
                    </a:schemeClr>
                  </a:solidFill>
                  <a:latin typeface="Century Gothic" panose="020B0502020202020204" pitchFamily="34" charset="0"/>
                </a:rPr>
                <a:t>Philippe Moty</a:t>
              </a: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3C02DDB-27E3-4C9C-9C42-C1C7570A9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54939-BCE0-4FDA-B873-E635C275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602038"/>
            <a:ext cx="691515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582F6D68-A2FD-4CF1-AF97-6DC9C81231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6057" y="5413275"/>
            <a:ext cx="3934865" cy="112871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fr-FR" dirty="0"/>
              <a:t>Cliquer pour ajouter un logo horizontal</a:t>
            </a:r>
          </a:p>
        </p:txBody>
      </p:sp>
    </p:spTree>
    <p:extLst>
      <p:ext uri="{BB962C8B-B14F-4D97-AF65-F5344CB8AC3E}">
        <p14:creationId xmlns:p14="http://schemas.microsoft.com/office/powerpoint/2010/main" val="144486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 1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F753D5DC-7CF7-4A57-887E-BB369F379460}"/>
              </a:ext>
            </a:extLst>
          </p:cNvPr>
          <p:cNvGrpSpPr/>
          <p:nvPr userDrawn="1"/>
        </p:nvGrpSpPr>
        <p:grpSpPr>
          <a:xfrm rot="10800000">
            <a:off x="5278879" y="-1"/>
            <a:ext cx="6913120" cy="6877116"/>
            <a:chOff x="-466924" y="0"/>
            <a:chExt cx="6913120" cy="6858001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CF7F1DA7-86E9-403E-8A11-0B473A4B7377}"/>
                </a:ext>
              </a:extLst>
            </p:cNvPr>
            <p:cNvSpPr/>
            <p:nvPr userDrawn="1"/>
          </p:nvSpPr>
          <p:spPr>
            <a:xfrm>
              <a:off x="350196" y="0"/>
              <a:ext cx="6096000" cy="685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152CA4-EBD9-4369-9DE8-01199BDC7ACB}"/>
                </a:ext>
              </a:extLst>
            </p:cNvPr>
            <p:cNvSpPr/>
            <p:nvPr userDrawn="1"/>
          </p:nvSpPr>
          <p:spPr>
            <a:xfrm>
              <a:off x="-466924" y="1"/>
              <a:ext cx="3715962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CCBA1F-9D7C-459E-A0B8-6A60C451BD4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5515" y="1361282"/>
            <a:ext cx="3734845" cy="4135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Cliquer ici pour ajouter du contenu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D885BE70-A4F6-43ED-8497-2FE0842EC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3573" y="1122363"/>
            <a:ext cx="5676346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15EB74C3-32BB-4EEB-93CF-3B072C4AC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3573" y="3602038"/>
            <a:ext cx="5676346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3338795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rot="10800000" flipH="1">
            <a:off x="-4494422" y="909108"/>
            <a:ext cx="18475628" cy="5948892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37799588-5691-44BC-A4BB-A9BF48555E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288925"/>
            <a:ext cx="11087100" cy="840397"/>
          </a:xfrm>
        </p:spPr>
        <p:txBody>
          <a:bodyPr anchor="t">
            <a:normAutofit/>
          </a:bodyPr>
          <a:lstStyle>
            <a:lvl1pPr>
              <a:defRPr sz="4400" b="1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Sommaire</a:t>
            </a:r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BCC0F321-11A8-4B5A-B184-421559CE2D3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6700" y="1673986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16" name="Espace réservé du contenu 14">
            <a:extLst>
              <a:ext uri="{FF2B5EF4-FFF2-40B4-BE49-F238E27FC236}">
                <a16:creationId xmlns:a16="http://schemas.microsoft.com/office/drawing/2014/main" id="{8EA4DCBD-641C-4966-9C7E-833D0DEAF2A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66700" y="2406658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17" name="Espace réservé du contenu 14">
            <a:extLst>
              <a:ext uri="{FF2B5EF4-FFF2-40B4-BE49-F238E27FC236}">
                <a16:creationId xmlns:a16="http://schemas.microsoft.com/office/drawing/2014/main" id="{8B25B116-346C-4CC4-B195-A210B44ECE7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66700" y="3136203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18" name="Espace réservé du contenu 14">
            <a:extLst>
              <a:ext uri="{FF2B5EF4-FFF2-40B4-BE49-F238E27FC236}">
                <a16:creationId xmlns:a16="http://schemas.microsoft.com/office/drawing/2014/main" id="{B3D16A74-65DE-4E99-8499-E4DDE66CF1D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66700" y="3865748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19" name="Espace réservé du contenu 14">
            <a:extLst>
              <a:ext uri="{FF2B5EF4-FFF2-40B4-BE49-F238E27FC236}">
                <a16:creationId xmlns:a16="http://schemas.microsoft.com/office/drawing/2014/main" id="{635FBE55-EBE8-4F4E-82BC-40856A9F549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66700" y="4599428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21" name="Espace réservé du contenu 14">
            <a:extLst>
              <a:ext uri="{FF2B5EF4-FFF2-40B4-BE49-F238E27FC236}">
                <a16:creationId xmlns:a16="http://schemas.microsoft.com/office/drawing/2014/main" id="{63BA2E21-6423-42AD-91BE-8AEBEE90F8A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1479498" y="1673986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2" name="Espace réservé du contenu 14">
            <a:extLst>
              <a:ext uri="{FF2B5EF4-FFF2-40B4-BE49-F238E27FC236}">
                <a16:creationId xmlns:a16="http://schemas.microsoft.com/office/drawing/2014/main" id="{580EF3BE-B445-4EA1-A08A-8A6A073F348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1479497" y="2406658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3" name="Espace réservé du contenu 14">
            <a:extLst>
              <a:ext uri="{FF2B5EF4-FFF2-40B4-BE49-F238E27FC236}">
                <a16:creationId xmlns:a16="http://schemas.microsoft.com/office/drawing/2014/main" id="{265228AE-C7FE-4262-A212-BF6C19A0F8C7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479497" y="3136203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4" name="Espace réservé du contenu 14">
            <a:extLst>
              <a:ext uri="{FF2B5EF4-FFF2-40B4-BE49-F238E27FC236}">
                <a16:creationId xmlns:a16="http://schemas.microsoft.com/office/drawing/2014/main" id="{372AE9C4-0B2E-4058-9417-64CA8536A9B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479496" y="3865748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5" name="Espace réservé du contenu 14">
            <a:extLst>
              <a:ext uri="{FF2B5EF4-FFF2-40B4-BE49-F238E27FC236}">
                <a16:creationId xmlns:a16="http://schemas.microsoft.com/office/drawing/2014/main" id="{229885C8-4380-41DC-B78A-B435D593AC5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479495" y="4599428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87490903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A80AC2E9-9A06-4A68-B81D-85CDCF723CEF}"/>
              </a:ext>
            </a:extLst>
          </p:cNvPr>
          <p:cNvGrpSpPr/>
          <p:nvPr userDrawn="1"/>
        </p:nvGrpSpPr>
        <p:grpSpPr>
          <a:xfrm>
            <a:off x="-50799" y="0"/>
            <a:ext cx="13881099" cy="2926481"/>
            <a:chOff x="-41297" y="0"/>
            <a:chExt cx="12302291" cy="2593629"/>
          </a:xfrm>
        </p:grpSpPr>
        <p:sp>
          <p:nvSpPr>
            <p:cNvPr id="19" name="Triangle rectangle 18">
              <a:extLst>
                <a:ext uri="{FF2B5EF4-FFF2-40B4-BE49-F238E27FC236}">
                  <a16:creationId xmlns:a16="http://schemas.microsoft.com/office/drawing/2014/main" id="{73940A9B-7687-4B91-8FAF-D34F4EB8B438}"/>
                </a:ext>
              </a:extLst>
            </p:cNvPr>
            <p:cNvSpPr/>
            <p:nvPr userDrawn="1"/>
          </p:nvSpPr>
          <p:spPr>
            <a:xfrm rot="5400000">
              <a:off x="3276600" y="-3289300"/>
              <a:ext cx="1866900" cy="84455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213E64E0-0180-44D4-BBFE-ADCC13AF9ED9}"/>
                </a:ext>
              </a:extLst>
            </p:cNvPr>
            <p:cNvSpPr/>
            <p:nvPr userDrawn="1"/>
          </p:nvSpPr>
          <p:spPr>
            <a:xfrm rot="21260773">
              <a:off x="-41297" y="116319"/>
              <a:ext cx="12302291" cy="2477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50B05A5-EF28-4A2B-A4BF-60E442B9D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7051BC-E603-4C78-9B7A-5BA12800A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472276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E6BB815B-0567-4274-A1A0-70E8140A4000}"/>
              </a:ext>
            </a:extLst>
          </p:cNvPr>
          <p:cNvGrpSpPr/>
          <p:nvPr userDrawn="1"/>
        </p:nvGrpSpPr>
        <p:grpSpPr>
          <a:xfrm rot="10800000">
            <a:off x="6096000" y="0"/>
            <a:ext cx="6096000" cy="6877115"/>
            <a:chOff x="350196" y="0"/>
            <a:chExt cx="6096000" cy="6858000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213E64E0-0180-44D4-BBFE-ADCC13AF9ED9}"/>
                </a:ext>
              </a:extLst>
            </p:cNvPr>
            <p:cNvSpPr/>
            <p:nvPr userDrawn="1"/>
          </p:nvSpPr>
          <p:spPr>
            <a:xfrm>
              <a:off x="350196" y="0"/>
              <a:ext cx="6096000" cy="685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3B4DDD-A78A-4426-9DAD-D727331A5558}"/>
                </a:ext>
              </a:extLst>
            </p:cNvPr>
            <p:cNvSpPr/>
            <p:nvPr userDrawn="1"/>
          </p:nvSpPr>
          <p:spPr>
            <a:xfrm>
              <a:off x="350196" y="0"/>
              <a:ext cx="2898841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CCBA1F-9D7C-459E-A0B8-6A60C451BD4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46827" y="1361282"/>
            <a:ext cx="3734845" cy="4135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Cliquer ici pour ajouter du contenu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3A3EC8B-C29D-4957-BF5D-BF75C16A0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822" y="1122363"/>
            <a:ext cx="5227167" cy="2387600"/>
          </a:xfrm>
        </p:spPr>
        <p:txBody>
          <a:bodyPr anchor="b"/>
          <a:lstStyle>
            <a:lvl1pPr algn="l">
              <a:defRPr sz="6000" b="1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FF742F33-30CF-4E21-A724-668E33B3A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822" y="3602038"/>
            <a:ext cx="5227167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449838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 1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F753D5DC-7CF7-4A57-887E-BB369F379460}"/>
              </a:ext>
            </a:extLst>
          </p:cNvPr>
          <p:cNvGrpSpPr/>
          <p:nvPr userDrawn="1"/>
        </p:nvGrpSpPr>
        <p:grpSpPr>
          <a:xfrm rot="10800000">
            <a:off x="5278879" y="-1"/>
            <a:ext cx="6913120" cy="6877116"/>
            <a:chOff x="-466924" y="0"/>
            <a:chExt cx="6913120" cy="6858001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CF7F1DA7-86E9-403E-8A11-0B473A4B7377}"/>
                </a:ext>
              </a:extLst>
            </p:cNvPr>
            <p:cNvSpPr/>
            <p:nvPr userDrawn="1"/>
          </p:nvSpPr>
          <p:spPr>
            <a:xfrm>
              <a:off x="350196" y="0"/>
              <a:ext cx="6096000" cy="685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152CA4-EBD9-4369-9DE8-01199BDC7ACB}"/>
                </a:ext>
              </a:extLst>
            </p:cNvPr>
            <p:cNvSpPr/>
            <p:nvPr userDrawn="1"/>
          </p:nvSpPr>
          <p:spPr>
            <a:xfrm>
              <a:off x="-466924" y="1"/>
              <a:ext cx="3715962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CCBA1F-9D7C-459E-A0B8-6A60C451BD4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5515" y="1361282"/>
            <a:ext cx="3734845" cy="4135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Cliquer ici pour ajouter du contenu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D885BE70-A4F6-43ED-8497-2FE0842EC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3573" y="1122363"/>
            <a:ext cx="5676346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15EB74C3-32BB-4EEB-93CF-3B072C4AC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3573" y="3602038"/>
            <a:ext cx="5676346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91447416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flipH="1">
            <a:off x="-2339166" y="0"/>
            <a:ext cx="24306029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2792"/>
            <a:ext cx="10515600" cy="1699683"/>
          </a:xfrm>
        </p:spPr>
        <p:txBody>
          <a:bodyPr anchor="b"/>
          <a:lstStyle>
            <a:lvl1pPr>
              <a:defRPr sz="6000" b="1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959680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r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flipH="1">
            <a:off x="-2339166" y="0"/>
            <a:ext cx="24306029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2792"/>
            <a:ext cx="10515600" cy="1699683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406786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 2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>
            <a:extLst>
              <a:ext uri="{FF2B5EF4-FFF2-40B4-BE49-F238E27FC236}">
                <a16:creationId xmlns:a16="http://schemas.microsoft.com/office/drawing/2014/main" id="{213E64E0-0180-44D4-BBFE-ADCC13AF9ED9}"/>
              </a:ext>
            </a:extLst>
          </p:cNvPr>
          <p:cNvSpPr/>
          <p:nvPr userDrawn="1"/>
        </p:nvSpPr>
        <p:spPr>
          <a:xfrm>
            <a:off x="-4328" y="-719847"/>
            <a:ext cx="5719864" cy="76686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3B4DDD-A78A-4426-9DAD-D727331A5558}"/>
              </a:ext>
            </a:extLst>
          </p:cNvPr>
          <p:cNvSpPr/>
          <p:nvPr userDrawn="1"/>
        </p:nvSpPr>
        <p:spPr>
          <a:xfrm>
            <a:off x="0" y="0"/>
            <a:ext cx="2898841" cy="68777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0B05A5-EF28-4A2B-A4BF-60E442B9D14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113573" y="1122363"/>
            <a:ext cx="5676346" cy="2387600"/>
          </a:xfrm>
        </p:spPr>
        <p:txBody>
          <a:bodyPr anchor="b"/>
          <a:lstStyle>
            <a:lvl1pPr algn="l">
              <a:defRPr sz="6000" b="1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7051BC-E603-4C78-9B7A-5BA12800A4B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113573" y="3602038"/>
            <a:ext cx="5676346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7759BA8-4C1E-44CF-95C8-816B36CBC357}"/>
              </a:ext>
            </a:extLst>
          </p:cNvPr>
          <p:cNvSpPr/>
          <p:nvPr userDrawn="1"/>
        </p:nvSpPr>
        <p:spPr>
          <a:xfrm>
            <a:off x="139700" y="-233464"/>
            <a:ext cx="5036760" cy="71823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CCBA1F-9D7C-459E-A0B8-6A60C451BD4C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537737" y="1122363"/>
            <a:ext cx="3734845" cy="4135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Cliquer ici pour ajouter du contenu</a:t>
            </a:r>
          </a:p>
        </p:txBody>
      </p:sp>
    </p:spTree>
    <p:extLst>
      <p:ext uri="{BB962C8B-B14F-4D97-AF65-F5344CB8AC3E}">
        <p14:creationId xmlns:p14="http://schemas.microsoft.com/office/powerpoint/2010/main" val="130788478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ction 2.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>
            <a:extLst>
              <a:ext uri="{FF2B5EF4-FFF2-40B4-BE49-F238E27FC236}">
                <a16:creationId xmlns:a16="http://schemas.microsoft.com/office/drawing/2014/main" id="{213E64E0-0180-44D4-BBFE-ADCC13AF9ED9}"/>
              </a:ext>
            </a:extLst>
          </p:cNvPr>
          <p:cNvSpPr/>
          <p:nvPr userDrawn="1"/>
        </p:nvSpPr>
        <p:spPr>
          <a:xfrm>
            <a:off x="-4328" y="-719847"/>
            <a:ext cx="5719864" cy="76686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3B4DDD-A78A-4426-9DAD-D727331A5558}"/>
              </a:ext>
            </a:extLst>
          </p:cNvPr>
          <p:cNvSpPr/>
          <p:nvPr userDrawn="1"/>
        </p:nvSpPr>
        <p:spPr>
          <a:xfrm>
            <a:off x="0" y="0"/>
            <a:ext cx="2898841" cy="6877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0B05A5-EF28-4A2B-A4BF-60E442B9D14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113573" y="1122363"/>
            <a:ext cx="5676346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7051BC-E603-4C78-9B7A-5BA12800A4B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113573" y="3602038"/>
            <a:ext cx="5676346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accent6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7759BA8-4C1E-44CF-95C8-816B36CBC357}"/>
              </a:ext>
            </a:extLst>
          </p:cNvPr>
          <p:cNvSpPr/>
          <p:nvPr userDrawn="1"/>
        </p:nvSpPr>
        <p:spPr>
          <a:xfrm>
            <a:off x="139700" y="-233464"/>
            <a:ext cx="5036760" cy="71823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CCBA1F-9D7C-459E-A0B8-6A60C451BD4C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537737" y="1122363"/>
            <a:ext cx="3734845" cy="4135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Cliquer ici pour ajouter du contenu</a:t>
            </a:r>
          </a:p>
        </p:txBody>
      </p:sp>
    </p:spTree>
    <p:extLst>
      <p:ext uri="{BB962C8B-B14F-4D97-AF65-F5344CB8AC3E}">
        <p14:creationId xmlns:p14="http://schemas.microsoft.com/office/powerpoint/2010/main" val="231945446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>
            <a:off x="-11100391" y="0"/>
            <a:ext cx="25861157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2792"/>
            <a:ext cx="10515600" cy="1699683"/>
          </a:xfrm>
        </p:spPr>
        <p:txBody>
          <a:bodyPr anchor="b"/>
          <a:lstStyle>
            <a:lvl1pPr>
              <a:defRPr sz="6000" b="1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016607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re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>
            <a:off x="-11100391" y="0"/>
            <a:ext cx="25861157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2792"/>
            <a:ext cx="10515600" cy="1699683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698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flipH="1">
            <a:off x="-2339166" y="0"/>
            <a:ext cx="24306029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2792"/>
            <a:ext cx="10515600" cy="1699683"/>
          </a:xfrm>
        </p:spPr>
        <p:txBody>
          <a:bodyPr anchor="b"/>
          <a:lstStyle>
            <a:lvl1pPr>
              <a:defRPr sz="60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849547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00727680-9F5C-41C9-8CA9-91D816B764A5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5345E568-6DB7-4468-B99C-9A1F55884D40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BFF80D8-ABA5-48F9-AD3C-5C188205CB15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CDD2B6D-549D-4F5C-978F-55648867248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74C28788-CC75-4A2C-B8D3-CABDF52E6461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Titre 1">
            <a:extLst>
              <a:ext uri="{FF2B5EF4-FFF2-40B4-BE49-F238E27FC236}">
                <a16:creationId xmlns:a16="http://schemas.microsoft.com/office/drawing/2014/main" id="{C24D8483-ADE6-4833-B3E7-465746F4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9538781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2" name="Espace réservé du pied de page 5">
            <a:extLst>
              <a:ext uri="{FF2B5EF4-FFF2-40B4-BE49-F238E27FC236}">
                <a16:creationId xmlns:a16="http://schemas.microsoft.com/office/drawing/2014/main" id="{76BC8128-9AB1-4C91-978E-53A9E04F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71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3EAAFB1-BAAA-455D-A79F-F13C9F981ACF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F57FE330-B543-40CE-96CE-0638FBF2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563202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rot="10800000" flipH="1">
            <a:off x="-2000731" y="1822317"/>
            <a:ext cx="15705491" cy="5056947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D2C07081-1071-486D-80B0-D3F06C46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88884445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9D2657FF-44F0-4C26-993F-6F695BFAA806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78E8AB97-9987-4C3B-B4C1-6082BC24AA2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92A3FC7-55F5-4979-AA8C-1E4294C12865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9BF2CE1-9E0D-428C-A607-6093BB0A5C7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A3AA7CB3-2400-4582-A3A8-80B2937B26AB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393C9FE-734B-4517-B584-C877213D73A2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D297CB-A4C2-4192-993C-AEF2E4E6920C}"/>
              </a:ext>
            </a:extLst>
          </p:cNvPr>
          <p:cNvSpPr>
            <a:spLocks noGrp="1"/>
          </p:cNvSpPr>
          <p:nvPr userDrawn="1"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6369F2E-F584-4061-8EFE-1375C9C0668B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0318411B-0285-4D23-913C-E53333AEBA3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u pied de page 5">
            <a:extLst>
              <a:ext uri="{FF2B5EF4-FFF2-40B4-BE49-F238E27FC236}">
                <a16:creationId xmlns:a16="http://schemas.microsoft.com/office/drawing/2014/main" id="{84210769-1731-4C2A-B843-87322AFB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019911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A1AFCE98-2FE4-4920-A7EE-E088F31606D8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BD80C340-403D-4AB2-9877-1045BA985EDF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19ADEC4-EE27-479A-BC4A-39BFEBFFB5D1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6D45FCE-32FD-4B84-8FBF-4F7A7AB79D30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49CB59F4-15E1-4CD9-8287-59E2F5C3A4C8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99860D-A114-4925-AE94-8EC3181BA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825625"/>
            <a:ext cx="57531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CCADD8-32AC-480A-826A-5C3D621C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C903645-1A08-438C-B88B-DACBAE8BA613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C63B175E-F332-48E2-AD5E-F2125C4B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E0D43AA6-E2ED-4DB4-83E6-AA8CD49C81B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72200" y="1825625"/>
            <a:ext cx="57531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3370793-CA55-4B7A-BBF9-432C0B81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5013227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is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A1AFCE98-2FE4-4920-A7EE-E088F31606D8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BD80C340-403D-4AB2-9877-1045BA985EDF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19ADEC4-EE27-479A-BC4A-39BFEBFFB5D1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6D45FCE-32FD-4B84-8FBF-4F7A7AB79D30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49CB59F4-15E1-4CD9-8287-59E2F5C3A4C8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99860D-A114-4925-AE94-8EC3181BA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9400" y="1807936"/>
            <a:ext cx="37719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CCADD8-32AC-480A-826A-5C3D621C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C903645-1A08-438C-B88B-DACBAE8BA613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C63B175E-F332-48E2-AD5E-F2125C4B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75B6E144-FFFF-41FB-A4CB-9F21CE258B9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203367" y="1807936"/>
            <a:ext cx="37719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2F48BC01-00A5-4132-AB37-E7289C80818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27334" y="1807936"/>
            <a:ext cx="37719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3370793-CA55-4B7A-BBF9-432C0B81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7122162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D8DB9619-13DA-40ED-8850-1FE3AF376EEE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11" name="Triangle rectangle 10">
              <a:extLst>
                <a:ext uri="{FF2B5EF4-FFF2-40B4-BE49-F238E27FC236}">
                  <a16:creationId xmlns:a16="http://schemas.microsoft.com/office/drawing/2014/main" id="{FDD6BBE8-CF50-47D9-8BC4-D4A2C54BA5AE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B25E7B1-792F-41F6-AC3D-E5468419BFD7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C4F93541-9240-43C7-9A7C-92DFF7EAD3B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1B8AEF4A-8707-4424-A0F8-653389D7198B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15082E-65DF-40EE-A357-32352649B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D3446F-D107-407E-B08C-32B6E0AC6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0844E6-9EC4-4BFA-A922-DF582175B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F7C352-E664-468D-A60B-C6937BE44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6" name="Espace réservé du pied de page 5">
            <a:extLst>
              <a:ext uri="{FF2B5EF4-FFF2-40B4-BE49-F238E27FC236}">
                <a16:creationId xmlns:a16="http://schemas.microsoft.com/office/drawing/2014/main" id="{B570D578-5C22-48F3-B36A-94F0CBCB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0B51B9A-0BFC-4DF4-BC26-CC4F3161E713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15BC123B-F33C-43A5-9A6F-E044306E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11B2850-80CC-4BF1-9A52-E0E94851B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79970043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mise en av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contenu 20">
            <a:extLst>
              <a:ext uri="{FF2B5EF4-FFF2-40B4-BE49-F238E27FC236}">
                <a16:creationId xmlns:a16="http://schemas.microsoft.com/office/drawing/2014/main" id="{DABA1867-10F8-4068-AD38-F3309B43353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9788" y="2344738"/>
            <a:ext cx="4346575" cy="3516312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A63C3A62-4E4A-4DBC-A0EB-5A2E91632435}"/>
              </a:ext>
            </a:extLst>
          </p:cNvPr>
          <p:cNvGrpSpPr/>
          <p:nvPr userDrawn="1"/>
        </p:nvGrpSpPr>
        <p:grpSpPr>
          <a:xfrm>
            <a:off x="-41296" y="1"/>
            <a:ext cx="9758810" cy="2057400"/>
            <a:chOff x="-41297" y="0"/>
            <a:chExt cx="12302291" cy="2593629"/>
          </a:xfrm>
        </p:grpSpPr>
        <p:sp>
          <p:nvSpPr>
            <p:cNvPr id="18" name="Triangle rectangle 17">
              <a:extLst>
                <a:ext uri="{FF2B5EF4-FFF2-40B4-BE49-F238E27FC236}">
                  <a16:creationId xmlns:a16="http://schemas.microsoft.com/office/drawing/2014/main" id="{DBF795FA-E5EC-424D-B32E-AC1241668FD8}"/>
                </a:ext>
              </a:extLst>
            </p:cNvPr>
            <p:cNvSpPr/>
            <p:nvPr userDrawn="1"/>
          </p:nvSpPr>
          <p:spPr>
            <a:xfrm rot="5400000">
              <a:off x="3276600" y="-3289300"/>
              <a:ext cx="1866900" cy="84455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09D97BF-7515-4938-B2E4-0A054874A003}"/>
                </a:ext>
              </a:extLst>
            </p:cNvPr>
            <p:cNvSpPr/>
            <p:nvPr userDrawn="1"/>
          </p:nvSpPr>
          <p:spPr>
            <a:xfrm rot="21260773">
              <a:off x="-41297" y="116319"/>
              <a:ext cx="12302291" cy="2477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space réservé du pied de page 5">
            <a:extLst>
              <a:ext uri="{FF2B5EF4-FFF2-40B4-BE49-F238E27FC236}">
                <a16:creationId xmlns:a16="http://schemas.microsoft.com/office/drawing/2014/main" id="{4523E40C-46A7-4569-9930-D33692D7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F4E8628-2FA2-4811-88C5-6C9C4CE19ED3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5C3243C7-2357-439E-9ED8-6DE73268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E2D508BC-546A-4225-90BE-BA66DBEF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3600"/>
            <a:ext cx="4346576" cy="1193800"/>
          </a:xfrm>
        </p:spPr>
        <p:txBody>
          <a:bodyPr anchor="b"/>
          <a:lstStyle>
            <a:lvl1pPr>
              <a:defRPr sz="32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1226865-8FDD-47D2-BA5F-FA0CD83F3B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486400" y="425450"/>
            <a:ext cx="6251575" cy="54356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3472537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050221AE-892F-4431-BC38-347E8A60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43BADF-0337-4AE7-9D91-01925DECA2F6}"/>
              </a:ext>
            </a:extLst>
          </p:cNvPr>
          <p:cNvSpPr txBox="1"/>
          <p:nvPr userDrawn="1"/>
        </p:nvSpPr>
        <p:spPr>
          <a:xfrm>
            <a:off x="149774" y="640041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CADA745-74EB-4833-A428-D9C6573D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784475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 image - texte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050221AE-892F-4431-BC38-347E8A60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43BADF-0337-4AE7-9D91-01925DECA2F6}"/>
              </a:ext>
            </a:extLst>
          </p:cNvPr>
          <p:cNvSpPr txBox="1"/>
          <p:nvPr userDrawn="1"/>
        </p:nvSpPr>
        <p:spPr>
          <a:xfrm>
            <a:off x="149774" y="640041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CADA745-74EB-4833-A428-D9C6573D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3D3B14-2C43-4A3F-A1F5-A224369971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D0E8C61-5FEB-417B-9A5E-94D31DE1CD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221075"/>
            <a:ext cx="12192000" cy="1656347"/>
          </a:xfrm>
          <a:solidFill>
            <a:srgbClr val="FFFFFF">
              <a:alpha val="47843"/>
            </a:srgb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400" b="1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Titre ou commentaires</a:t>
            </a:r>
          </a:p>
        </p:txBody>
      </p:sp>
    </p:spTree>
    <p:extLst>
      <p:ext uri="{BB962C8B-B14F-4D97-AF65-F5344CB8AC3E}">
        <p14:creationId xmlns:p14="http://schemas.microsoft.com/office/powerpoint/2010/main" val="60138393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nd image - texte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050221AE-892F-4431-BC38-347E8A60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43BADF-0337-4AE7-9D91-01925DECA2F6}"/>
              </a:ext>
            </a:extLst>
          </p:cNvPr>
          <p:cNvSpPr txBox="1"/>
          <p:nvPr userDrawn="1"/>
        </p:nvSpPr>
        <p:spPr>
          <a:xfrm>
            <a:off x="149774" y="640041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CADA745-74EB-4833-A428-D9C6573D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3D3B14-2C43-4A3F-A1F5-A224369971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D0E8C61-5FEB-417B-9A5E-94D31DE1CD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221075"/>
            <a:ext cx="12192000" cy="1656347"/>
          </a:xfrm>
          <a:solidFill>
            <a:schemeClr val="tx1">
              <a:alpha val="47843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Titre ou commentaires</a:t>
            </a:r>
          </a:p>
        </p:txBody>
      </p:sp>
    </p:spTree>
    <p:extLst>
      <p:ext uri="{BB962C8B-B14F-4D97-AF65-F5344CB8AC3E}">
        <p14:creationId xmlns:p14="http://schemas.microsoft.com/office/powerpoint/2010/main" val="379341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26" Type="http://schemas.openxmlformats.org/officeDocument/2006/relationships/theme" Target="../theme/theme4.xml"/><Relationship Id="rId3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96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5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95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2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23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Relationship Id="rId22" Type="http://schemas.openxmlformats.org/officeDocument/2006/relationships/slideLayout" Target="../slideLayouts/slideLayout9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13.xml"/><Relationship Id="rId18" Type="http://schemas.openxmlformats.org/officeDocument/2006/relationships/slideLayout" Target="../slideLayouts/slideLayout118.xml"/><Relationship Id="rId26" Type="http://schemas.openxmlformats.org/officeDocument/2006/relationships/theme" Target="../theme/theme5.xml"/><Relationship Id="rId3" Type="http://schemas.openxmlformats.org/officeDocument/2006/relationships/slideLayout" Target="../slideLayouts/slideLayout103.xml"/><Relationship Id="rId21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17" Type="http://schemas.openxmlformats.org/officeDocument/2006/relationships/slideLayout" Target="../slideLayouts/slideLayout117.xml"/><Relationship Id="rId25" Type="http://schemas.openxmlformats.org/officeDocument/2006/relationships/slideLayout" Target="../slideLayouts/slideLayout125.xml"/><Relationship Id="rId2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24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05.xml"/><Relationship Id="rId15" Type="http://schemas.openxmlformats.org/officeDocument/2006/relationships/slideLayout" Target="../slideLayouts/slideLayout115.xml"/><Relationship Id="rId23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110.xml"/><Relationship Id="rId19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slideLayout" Target="../slideLayouts/slideLayout114.xml"/><Relationship Id="rId22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8C24581-AA0A-4772-9605-A3E9CB3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104525-6B3D-4651-8CE0-2A54A4F8C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89784A-869C-4179-A9F2-CC467C214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85273-F1AE-41D4-988A-31D3A6FA483A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008B75-0D79-483C-84C8-E9423B41C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CB49AC-6574-411C-94CF-AAB688EDB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7492C-80F2-4FE4-A36C-EDF0BB970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27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710" r:id="rId2"/>
    <p:sldLayoutId id="2147483701" r:id="rId3"/>
    <p:sldLayoutId id="2147483711" r:id="rId4"/>
    <p:sldLayoutId id="2147483704" r:id="rId5"/>
    <p:sldLayoutId id="2147483690" r:id="rId6"/>
    <p:sldLayoutId id="2147483708" r:id="rId7"/>
    <p:sldLayoutId id="2147483709" r:id="rId8"/>
    <p:sldLayoutId id="2147483706" r:id="rId9"/>
    <p:sldLayoutId id="2147483712" r:id="rId10"/>
    <p:sldLayoutId id="2147483707" r:id="rId11"/>
    <p:sldLayoutId id="2147483713" r:id="rId12"/>
    <p:sldLayoutId id="2147483692" r:id="rId13"/>
    <p:sldLayoutId id="2147483714" r:id="rId14"/>
    <p:sldLayoutId id="2147483695" r:id="rId15"/>
    <p:sldLayoutId id="2147483705" r:id="rId16"/>
    <p:sldLayoutId id="2147483691" r:id="rId17"/>
    <p:sldLayoutId id="2147483693" r:id="rId18"/>
    <p:sldLayoutId id="2147483703" r:id="rId19"/>
    <p:sldLayoutId id="2147483694" r:id="rId20"/>
    <p:sldLayoutId id="2147483702" r:id="rId21"/>
    <p:sldLayoutId id="2147483696" r:id="rId22"/>
    <p:sldLayoutId id="2147483716" r:id="rId23"/>
    <p:sldLayoutId id="2147483717" r:id="rId24"/>
    <p:sldLayoutId id="2147483715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8C24581-AA0A-4772-9605-A3E9CB3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104525-6B3D-4651-8CE0-2A54A4F8C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89784A-869C-4179-A9F2-CC467C214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85273-F1AE-41D4-988A-31D3A6FA483A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008B75-0D79-483C-84C8-E9423B41C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CB49AC-6574-411C-94CF-AAB688EDB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7492C-80F2-4FE4-A36C-EDF0BB970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99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  <p:sldLayoutId id="2147483814" r:id="rId18"/>
    <p:sldLayoutId id="2147483815" r:id="rId19"/>
    <p:sldLayoutId id="2147483816" r:id="rId20"/>
    <p:sldLayoutId id="2147483817" r:id="rId21"/>
    <p:sldLayoutId id="2147483818" r:id="rId22"/>
    <p:sldLayoutId id="2147483819" r:id="rId23"/>
    <p:sldLayoutId id="2147483820" r:id="rId24"/>
    <p:sldLayoutId id="2147483821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8C24581-AA0A-4772-9605-A3E9CB3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104525-6B3D-4651-8CE0-2A54A4F8C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89784A-869C-4179-A9F2-CC467C214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85273-F1AE-41D4-988A-31D3A6FA483A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008B75-0D79-483C-84C8-E9423B41C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CB49AC-6574-411C-94CF-AAB688EDB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7492C-80F2-4FE4-A36C-EDF0BB970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89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742" r:id="rId24"/>
    <p:sldLayoutId id="2147483743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8C24581-AA0A-4772-9605-A3E9CB3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104525-6B3D-4651-8CE0-2A54A4F8C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89784A-869C-4179-A9F2-CC467C214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85273-F1AE-41D4-988A-31D3A6FA483A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008B75-0D79-483C-84C8-E9423B41C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CB49AC-6574-411C-94CF-AAB688EDB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7492C-80F2-4FE4-A36C-EDF0BB970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72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  <p:sldLayoutId id="2147483788" r:id="rId18"/>
    <p:sldLayoutId id="2147483789" r:id="rId19"/>
    <p:sldLayoutId id="2147483790" r:id="rId20"/>
    <p:sldLayoutId id="2147483791" r:id="rId21"/>
    <p:sldLayoutId id="2147483792" r:id="rId22"/>
    <p:sldLayoutId id="2147483793" r:id="rId23"/>
    <p:sldLayoutId id="2147483794" r:id="rId24"/>
    <p:sldLayoutId id="2147483795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8C24581-AA0A-4772-9605-A3E9CB3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104525-6B3D-4651-8CE0-2A54A4F8C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89784A-869C-4179-A9F2-CC467C214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85273-F1AE-41D4-988A-31D3A6FA483A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008B75-0D79-483C-84C8-E9423B41C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CB49AC-6574-411C-94CF-AAB688EDB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7492C-80F2-4FE4-A36C-EDF0BB970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  <p:sldLayoutId id="2147483763" r:id="rId19"/>
    <p:sldLayoutId id="2147483764" r:id="rId20"/>
    <p:sldLayoutId id="2147483765" r:id="rId21"/>
    <p:sldLayoutId id="2147483766" r:id="rId22"/>
    <p:sldLayoutId id="2147483767" r:id="rId23"/>
    <p:sldLayoutId id="2147483768" r:id="rId24"/>
    <p:sldLayoutId id="2147483769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fr/photo/1004160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aseball-player-batting-photography-159550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fr-fr/photo/aerodrome-aeroport-ailes-d-avion-aube-2382842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691AE-A51F-4D04-84BA-7AE4B4BC56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Titre de ma </a:t>
            </a:r>
            <a:br>
              <a:rPr lang="fr-FR" dirty="0"/>
            </a:br>
            <a:r>
              <a:rPr lang="fr-FR" dirty="0"/>
              <a:t>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A3ED91-D94D-484A-91BC-5BEEA1833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Sous-titre de ma présentation</a:t>
            </a:r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E4FD50AA-2350-4D8C-884E-73D8EAF39F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32" r="-10432"/>
          <a:stretch/>
        </p:blipFill>
        <p:spPr/>
      </p:pic>
    </p:spTree>
    <p:extLst>
      <p:ext uri="{BB962C8B-B14F-4D97-AF65-F5344CB8AC3E}">
        <p14:creationId xmlns:p14="http://schemas.microsoft.com/office/powerpoint/2010/main" val="3070125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0055BA-8493-49B7-86C1-362069BDB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Titre de ma </a:t>
            </a:r>
            <a:br>
              <a:rPr lang="fr-FR" dirty="0"/>
            </a:br>
            <a:r>
              <a:rPr lang="fr-FR" dirty="0"/>
              <a:t>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EF6BCD-3AF8-4B6F-B967-D0A215EBB5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Sous-titre de ma présentation</a:t>
            </a:r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0D7F31FB-EDF3-4165-8750-40DCF8BC14D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32" r="-10432"/>
          <a:stretch/>
        </p:blipFill>
        <p:spPr/>
      </p:pic>
    </p:spTree>
    <p:extLst>
      <p:ext uri="{BB962C8B-B14F-4D97-AF65-F5344CB8AC3E}">
        <p14:creationId xmlns:p14="http://schemas.microsoft.com/office/powerpoint/2010/main" val="100309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2F36A6-CA2C-493D-9926-C0C0AA561C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Titre de ma </a:t>
            </a:r>
            <a:br>
              <a:rPr lang="fr-FR" dirty="0"/>
            </a:br>
            <a:r>
              <a:rPr lang="fr-FR" dirty="0"/>
              <a:t>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1C175E-11AC-47D9-A7EA-9EB8F8C5B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Sous-titre de ma présentation</a:t>
            </a:r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25F5C6CC-5DAA-4281-B276-5238964599A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760" b="-69760"/>
          <a:stretch/>
        </p:blipFill>
        <p:spPr/>
      </p:pic>
    </p:spTree>
    <p:extLst>
      <p:ext uri="{BB962C8B-B14F-4D97-AF65-F5344CB8AC3E}">
        <p14:creationId xmlns:p14="http://schemas.microsoft.com/office/powerpoint/2010/main" val="4009281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42868F-64E4-48CF-9B35-89C7876EC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Titre de ma </a:t>
            </a:r>
            <a:br>
              <a:rPr lang="fr-FR" dirty="0"/>
            </a:br>
            <a:r>
              <a:rPr lang="fr-FR" dirty="0"/>
              <a:t>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A377C5-FAF7-42CB-8AC1-41F33E019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Sous-titre de ma présentation</a:t>
            </a:r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C1D1543A-366E-468D-ADAB-C2DCE64EF35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760" b="-69760"/>
          <a:stretch/>
        </p:blipFill>
        <p:spPr/>
      </p:pic>
    </p:spTree>
    <p:extLst>
      <p:ext uri="{BB962C8B-B14F-4D97-AF65-F5344CB8AC3E}">
        <p14:creationId xmlns:p14="http://schemas.microsoft.com/office/powerpoint/2010/main" val="3964874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A7B878-1596-49B4-A1A5-3B354770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288C61-7BE9-49CE-B752-5EE7DCD944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❶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D11FAD-FAA3-4993-AAFD-FBE0BCCB08F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❷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548B05C-98C5-401E-B0C0-A25EDE14964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❸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397F4B-C436-43DE-A2BA-58BA70759E3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❹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312DDB3-0640-4F3A-B834-F8AFE922E996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❺</a:t>
            </a:r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B57BB59-1BCB-4067-AC3A-AE331AC54C8E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fr-FR" dirty="0"/>
              <a:t>Section 1 : ma problématique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21A3A828-3CF1-4688-B64C-964616DD224F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fr-FR" dirty="0"/>
              <a:t>Section 2 : on amorce le gâteau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491653AB-DEFB-44BD-902F-E0E76773D39C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fr-FR" dirty="0"/>
              <a:t>Section 3 : allons plus loin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741E4792-B7C8-4664-80A3-95F503E65B68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fr-FR" dirty="0"/>
              <a:t>Section 4 : </a:t>
            </a:r>
            <a:r>
              <a:rPr lang="fr-FR" dirty="0" err="1"/>
              <a:t>bla</a:t>
            </a:r>
            <a:r>
              <a:rPr lang="fr-FR" dirty="0"/>
              <a:t> </a:t>
            </a:r>
            <a:r>
              <a:rPr lang="fr-FR" dirty="0" err="1"/>
              <a:t>bla</a:t>
            </a:r>
            <a:r>
              <a:rPr lang="fr-FR" dirty="0"/>
              <a:t> </a:t>
            </a:r>
            <a:r>
              <a:rPr lang="fr-FR" dirty="0" err="1"/>
              <a:t>bla</a:t>
            </a:r>
            <a:endParaRPr lang="fr-FR" dirty="0"/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4DB33DB6-0EB9-4869-B2C0-C7C4F9311F8E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r>
              <a:rPr lang="fr-FR" dirty="0"/>
              <a:t>Section 5 : celle-là c’est la meilleure !</a:t>
            </a:r>
          </a:p>
        </p:txBody>
      </p:sp>
    </p:spTree>
    <p:extLst>
      <p:ext uri="{BB962C8B-B14F-4D97-AF65-F5344CB8AC3E}">
        <p14:creationId xmlns:p14="http://schemas.microsoft.com/office/powerpoint/2010/main" val="1407324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619118-CA2B-4C43-8185-BED350FA1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Transition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A2F0A6-7E4C-4523-80BB-5A7356DFF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Mais oui c’est bien une transition !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1158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199DA5-69FA-4CED-B130-AD8C1AB8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Transition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1617DC-DEDD-4368-9BE2-AA7CC6527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27175"/>
          </a:xfrm>
        </p:spPr>
        <p:txBody>
          <a:bodyPr/>
          <a:lstStyle/>
          <a:p>
            <a:r>
              <a:rPr lang="fr-FR" dirty="0"/>
              <a:t>Mais oui c’est bien une transition !</a:t>
            </a:r>
          </a:p>
        </p:txBody>
      </p:sp>
    </p:spTree>
    <p:extLst>
      <p:ext uri="{BB962C8B-B14F-4D97-AF65-F5344CB8AC3E}">
        <p14:creationId xmlns:p14="http://schemas.microsoft.com/office/powerpoint/2010/main" val="1710609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45B9F05-C8BD-4A8F-9120-27D49FA6B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Transition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C6E33629-DF01-443F-A1C6-7ECC5B990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Mais oui c’est bien une transition !</a:t>
            </a:r>
          </a:p>
          <a:p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5383D4C-B207-4651-84C8-C3E5B21802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405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0F525FB-6CED-4075-BFD8-59CBED9DE64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5175" y="1577664"/>
            <a:ext cx="3735388" cy="3704259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AD3F0AF4-C623-4F7E-9DAB-31F8ECFE74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Transition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8AFF59F9-7FFC-4618-8778-557917A258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Mais oui c’est bien une transition !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1353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678677-88F6-4ACD-BCD2-EA66AF61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Transition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1A232F-C7CB-450A-90DD-4263CA9B8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Mais oui c’est bien une transition !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7281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B6C156-7BB5-476F-9C72-A790062E74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Transition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02435E-568C-45B9-A00C-719AAE75DD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Mais oui c’est bien une transition !</a:t>
            </a:r>
          </a:p>
          <a:p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9A214C1-FE93-4B5F-A947-CBAF96B4B28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7992" y="1122363"/>
            <a:ext cx="2954141" cy="4135437"/>
          </a:xfrm>
        </p:spPr>
      </p:pic>
    </p:spTree>
    <p:extLst>
      <p:ext uri="{BB962C8B-B14F-4D97-AF65-F5344CB8AC3E}">
        <p14:creationId xmlns:p14="http://schemas.microsoft.com/office/powerpoint/2010/main" val="287143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E75FCB-654C-4A1E-812B-8BB0B57A97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Titre de ma </a:t>
            </a:r>
            <a:br>
              <a:rPr lang="fr-FR" dirty="0"/>
            </a:br>
            <a:r>
              <a:rPr lang="fr-FR" dirty="0"/>
              <a:t>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67C358-066B-4A77-B1EA-4166E6BF1B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Sous-titre présentation</a:t>
            </a:r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87C2F269-D932-409F-A937-BF44642E66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32" r="-10432"/>
          <a:stretch/>
        </p:blipFill>
        <p:spPr/>
      </p:pic>
    </p:spTree>
    <p:extLst>
      <p:ext uri="{BB962C8B-B14F-4D97-AF65-F5344CB8AC3E}">
        <p14:creationId xmlns:p14="http://schemas.microsoft.com/office/powerpoint/2010/main" val="2367696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48C7B8-24D4-4DA0-B3AD-77FF7418C7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Transition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AA7114-9A7C-494D-8014-C7574BB886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Mais oui c’est bien une transition !</a:t>
            </a:r>
          </a:p>
          <a:p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BD19A01-E485-494E-8E29-944ECC68628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74" y="1122363"/>
            <a:ext cx="3101577" cy="4135437"/>
          </a:xfrm>
        </p:spPr>
      </p:pic>
    </p:spTree>
    <p:extLst>
      <p:ext uri="{BB962C8B-B14F-4D97-AF65-F5344CB8AC3E}">
        <p14:creationId xmlns:p14="http://schemas.microsoft.com/office/powerpoint/2010/main" val="2894687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644007-A62F-4A77-8011-0A0AFF0E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Transition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E6DCB6-3E21-4F67-A65F-C4576BA6A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Mais oui c’est bien une transition !</a:t>
            </a:r>
          </a:p>
        </p:txBody>
      </p:sp>
    </p:spTree>
    <p:extLst>
      <p:ext uri="{BB962C8B-B14F-4D97-AF65-F5344CB8AC3E}">
        <p14:creationId xmlns:p14="http://schemas.microsoft.com/office/powerpoint/2010/main" val="333465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F99DB5-B19F-4251-AAB0-8BAF81378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Transition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9B8ABF-179F-4565-A38F-66121A156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Mais oui c’est bien une transition !</a:t>
            </a:r>
          </a:p>
        </p:txBody>
      </p:sp>
    </p:spTree>
    <p:extLst>
      <p:ext uri="{BB962C8B-B14F-4D97-AF65-F5344CB8AC3E}">
        <p14:creationId xmlns:p14="http://schemas.microsoft.com/office/powerpoint/2010/main" val="2048444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CA477-B676-4128-A5A8-D0D17896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Diapo vide 1</a:t>
            </a:r>
          </a:p>
        </p:txBody>
      </p:sp>
    </p:spTree>
    <p:extLst>
      <p:ext uri="{BB962C8B-B14F-4D97-AF65-F5344CB8AC3E}">
        <p14:creationId xmlns:p14="http://schemas.microsoft.com/office/powerpoint/2010/main" val="4277498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E06E08-8DE7-41DC-A16C-B15D463B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Diapo vide 2</a:t>
            </a:r>
          </a:p>
        </p:txBody>
      </p:sp>
    </p:spTree>
    <p:extLst>
      <p:ext uri="{BB962C8B-B14F-4D97-AF65-F5344CB8AC3E}">
        <p14:creationId xmlns:p14="http://schemas.microsoft.com/office/powerpoint/2010/main" val="4073970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508D8A-44F8-4EF0-A728-ED6B1520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Diapo avec une seule zone de contenu : </a:t>
            </a:r>
            <a:br>
              <a:rPr lang="fr-FR" dirty="0"/>
            </a:br>
            <a:r>
              <a:rPr lang="fr-FR" dirty="0"/>
              <a:t>tu peux y mettre ce que tu veux (</a:t>
            </a:r>
            <a:r>
              <a:rPr lang="fr-FR" dirty="0" err="1"/>
              <a:t>img</a:t>
            </a:r>
            <a:r>
              <a:rPr lang="fr-FR" dirty="0"/>
              <a:t>, txt, tableau…)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4C72918-C09D-407A-9382-65E4E914A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290999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EE03329-6D22-443A-B691-7B4AA41022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928706"/>
            <a:ext cx="5753100" cy="3792251"/>
          </a:xfr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CF3E1B-B100-4F85-8BEF-7B308C2C957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fr-FR" dirty="0"/>
              <a:t>Observation 1 : c’est très intéressant</a:t>
            </a:r>
          </a:p>
          <a:p>
            <a:r>
              <a:rPr lang="fr-FR" dirty="0"/>
              <a:t>Observation 2 : vous voyez comme c’est évident</a:t>
            </a:r>
          </a:p>
          <a:p>
            <a:r>
              <a:rPr lang="fr-FR" dirty="0"/>
              <a:t>Observation 3 : </a:t>
            </a:r>
            <a:r>
              <a:rPr lang="fr-FR" dirty="0" err="1"/>
              <a:t>bla</a:t>
            </a:r>
            <a:r>
              <a:rPr lang="fr-FR" dirty="0"/>
              <a:t> </a:t>
            </a:r>
            <a:r>
              <a:rPr lang="fr-FR" dirty="0" err="1"/>
              <a:t>bla</a:t>
            </a:r>
            <a:r>
              <a:rPr lang="fr-FR" dirty="0"/>
              <a:t> </a:t>
            </a:r>
            <a:r>
              <a:rPr lang="fr-FR" dirty="0" err="1"/>
              <a:t>bla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b="1" u="sng" dirty="0"/>
              <a:t>Conclusion</a:t>
            </a:r>
          </a:p>
          <a:p>
            <a:pPr marL="0" indent="0">
              <a:buNone/>
            </a:pPr>
            <a:r>
              <a:rPr lang="fr-FR" dirty="0"/>
              <a:t>Je vous l’avais bien dit, voyons. Mais c’est bien sûr.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51E65FE-D036-4D8F-8D29-A028DBAC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Diapo avec graphique et texte</a:t>
            </a:r>
          </a:p>
        </p:txBody>
      </p:sp>
    </p:spTree>
    <p:extLst>
      <p:ext uri="{BB962C8B-B14F-4D97-AF65-F5344CB8AC3E}">
        <p14:creationId xmlns:p14="http://schemas.microsoft.com/office/powerpoint/2010/main" val="1855268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F61B764-42AB-45DE-B0E5-71C108EAB7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2900684"/>
            <a:ext cx="3771900" cy="2166294"/>
          </a:xfrm>
        </p:spPr>
      </p:pic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303D45F1-CD4C-4602-8D91-60147FBF5F69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00" y="2524523"/>
            <a:ext cx="3771900" cy="2918616"/>
          </a:xfrm>
        </p:spPr>
      </p:pic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A3702B76-2568-4C6E-AB4F-6ADCF74CF75E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0" y="2831729"/>
            <a:ext cx="3771900" cy="2304205"/>
          </a:xfr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7A0300D1-E6A3-430D-B1AF-3AF37AC72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Diapo avec 3 graphiques</a:t>
            </a:r>
          </a:p>
        </p:txBody>
      </p:sp>
    </p:spTree>
    <p:extLst>
      <p:ext uri="{BB962C8B-B14F-4D97-AF65-F5344CB8AC3E}">
        <p14:creationId xmlns:p14="http://schemas.microsoft.com/office/powerpoint/2010/main" val="3994252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3F3DF5C7-FC24-4D81-A8E6-7C0991847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Avec méthode 1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9112AED3-5C44-4DE1-B9C6-4956EC0FCD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57" y="2505075"/>
            <a:ext cx="4574648" cy="3684588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2CFF69-149C-4822-ABDB-34ED9A89B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Avec méthode 2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835C9A90-6049-4367-9335-BBC312A9601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930" y="2505075"/>
            <a:ext cx="4243727" cy="3684588"/>
          </a:xfr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7B644960-EFFF-48B6-8E33-95B2671E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Diapo de comparaison</a:t>
            </a:r>
          </a:p>
        </p:txBody>
      </p:sp>
    </p:spTree>
    <p:extLst>
      <p:ext uri="{BB962C8B-B14F-4D97-AF65-F5344CB8AC3E}">
        <p14:creationId xmlns:p14="http://schemas.microsoft.com/office/powerpoint/2010/main" val="1882089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2006210A-FFCD-4CC9-B506-358B5630BC7E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781535"/>
            <a:ext cx="4346575" cy="2642717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95E98FCF-4BFB-417E-929C-9B52CBAF8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Focus 2 schémas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41070161-7CD4-4B20-8215-F9E65FFBEA3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881651"/>
            <a:ext cx="6251575" cy="4523198"/>
          </a:xfrm>
        </p:spPr>
      </p:pic>
    </p:spTree>
    <p:extLst>
      <p:ext uri="{BB962C8B-B14F-4D97-AF65-F5344CB8AC3E}">
        <p14:creationId xmlns:p14="http://schemas.microsoft.com/office/powerpoint/2010/main" val="10163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79BE5D-232E-41D7-BBEC-ECC6F039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Titre de ma </a:t>
            </a:r>
            <a:br>
              <a:rPr lang="fr-FR" dirty="0"/>
            </a:br>
            <a:r>
              <a:rPr lang="fr-FR" dirty="0"/>
              <a:t>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A249C0-9CE3-4FD4-A95B-ADEC298852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Sous-titre de ma présentation</a:t>
            </a:r>
          </a:p>
        </p:txBody>
      </p:sp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4B3B3A0B-D866-48D5-913A-EE4A3BD86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760" b="-69760"/>
          <a:stretch/>
        </p:blipFill>
        <p:spPr/>
      </p:pic>
    </p:spTree>
    <p:extLst>
      <p:ext uri="{BB962C8B-B14F-4D97-AF65-F5344CB8AC3E}">
        <p14:creationId xmlns:p14="http://schemas.microsoft.com/office/powerpoint/2010/main" val="982423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7453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2EB4457C-6D52-4F70-BA73-54B1E984C7E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4" b="7724"/>
          <a:stretch>
            <a:fillRect/>
          </a:stretch>
        </p:blipFill>
        <p:spPr/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21A4C8-5461-4179-B880-68DBD70762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Bonjour !</a:t>
            </a:r>
          </a:p>
        </p:txBody>
      </p:sp>
    </p:spTree>
    <p:extLst>
      <p:ext uri="{BB962C8B-B14F-4D97-AF65-F5344CB8AC3E}">
        <p14:creationId xmlns:p14="http://schemas.microsoft.com/office/powerpoint/2010/main" val="1602124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06F03BF2-EF7B-4D27-979D-A4AE9BAA0E4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4" b="7724"/>
          <a:stretch>
            <a:fillRect/>
          </a:stretch>
        </p:blipFill>
        <p:spPr/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362A55-4249-4E50-90F5-A5FAC53B3C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Coucou !</a:t>
            </a:r>
          </a:p>
        </p:txBody>
      </p:sp>
    </p:spTree>
    <p:extLst>
      <p:ext uri="{BB962C8B-B14F-4D97-AF65-F5344CB8AC3E}">
        <p14:creationId xmlns:p14="http://schemas.microsoft.com/office/powerpoint/2010/main" val="2040534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B34449-7823-400D-9CDF-C1E337FF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!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FA905E-A552-4FCC-A8AB-1989A84EE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en savoir plus : github.com/fifi0101</a:t>
            </a:r>
          </a:p>
        </p:txBody>
      </p:sp>
    </p:spTree>
    <p:extLst>
      <p:ext uri="{BB962C8B-B14F-4D97-AF65-F5344CB8AC3E}">
        <p14:creationId xmlns:p14="http://schemas.microsoft.com/office/powerpoint/2010/main" val="3158802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7F8D24-FBDA-4428-AEBB-5B6F6F2934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676815-5C4A-47F7-8119-08238F5281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5B9B886B-EEA6-4110-A10C-E47D5D201F5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32" r="-10432"/>
          <a:stretch/>
        </p:blipFill>
        <p:spPr/>
      </p:pic>
    </p:spTree>
    <p:extLst>
      <p:ext uri="{BB962C8B-B14F-4D97-AF65-F5344CB8AC3E}">
        <p14:creationId xmlns:p14="http://schemas.microsoft.com/office/powerpoint/2010/main" val="2758919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174EE-E126-45B0-83AC-12DC948F1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D40AE9-BCF7-4DB4-8736-0E6C6FFC6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6C1927-8771-45AD-BC47-695E582450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813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DD382C-4B5E-411F-ADF0-ED6B008E1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C94DCA4-F892-4771-ADD1-F7B429226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59AE4C6-74CD-4A96-B54B-1755446E87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676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D22B9D-783B-42CC-9FB1-5F91644B9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F4AA31-875C-41B8-9950-69A758E44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2B729D-FC67-4751-86F6-13383BAF39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771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13C637-6E72-41C4-B7B5-D11A2382F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9DDD6C-2F5E-45A0-8FA6-5F820203C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4AE7F4-AE09-4962-BF46-6DB5B9D5D1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8624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4483F9-2333-4195-A707-085036741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Bonjour </a:t>
            </a:r>
            <a:r>
              <a:rPr lang="fr-FR" dirty="0" err="1"/>
              <a:t>bonjour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E817BA-1E99-447D-BD3D-C451D2AEB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Salut la compagnie</a:t>
            </a:r>
          </a:p>
        </p:txBody>
      </p:sp>
    </p:spTree>
    <p:extLst>
      <p:ext uri="{BB962C8B-B14F-4D97-AF65-F5344CB8AC3E}">
        <p14:creationId xmlns:p14="http://schemas.microsoft.com/office/powerpoint/2010/main" val="297923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46B7C0-0194-40B1-81DB-8D26F29EC9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Titre de ma </a:t>
            </a:r>
            <a:br>
              <a:rPr lang="fr-FR" dirty="0"/>
            </a:br>
            <a:r>
              <a:rPr lang="fr-FR" dirty="0"/>
              <a:t>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DC7037-4C5E-4D68-A00E-AE9747922F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Sous-titre de ma présentation</a:t>
            </a:r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75EEC10F-B918-4ADD-A9F9-BBFE60451F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6398957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64FA36-C803-4A77-87C6-82A4454468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Transition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492234-1686-48B9-9099-DDC47B924A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Mais oui c’est bien une transition</a:t>
            </a:r>
          </a:p>
        </p:txBody>
      </p:sp>
    </p:spTree>
    <p:extLst>
      <p:ext uri="{BB962C8B-B14F-4D97-AF65-F5344CB8AC3E}">
        <p14:creationId xmlns:p14="http://schemas.microsoft.com/office/powerpoint/2010/main" val="10695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C0F333-C0EE-4D66-824D-337C87F6AB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B3F3C7-3CD8-40B2-9D84-3C287CFD1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8B78E901-C0A8-4207-98C6-B3C0982D29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72629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692745-BB5D-4292-B177-0F14D845E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transition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AA6E015-E738-40EA-9834-BC4D0A18D9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Sous-titre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561A7B-EC9B-4F55-B17F-C69A4E0343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11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12A7CE-38A3-4B48-A686-4673977A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transition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C15833-028F-45AF-B20E-8128AB5B43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Découvrez comment c’est trop intéressant</a:t>
            </a:r>
          </a:p>
        </p:txBody>
      </p:sp>
    </p:spTree>
    <p:extLst>
      <p:ext uri="{BB962C8B-B14F-4D97-AF65-F5344CB8AC3E}">
        <p14:creationId xmlns:p14="http://schemas.microsoft.com/office/powerpoint/2010/main" val="100525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692745-BB5D-4292-B177-0F14D845E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transition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AA6E015-E738-40EA-9834-BC4D0A18D9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Sous-titre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561A7B-EC9B-4F55-B17F-C69A4E0343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52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193F7-8766-4EAD-BAB6-80FA118BB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44EABC-0FCD-4BA3-B308-47D775C9D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2307D40D-7DD6-4D6E-8DFE-08ABDBC2CA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32" r="-10432"/>
          <a:stretch/>
        </p:blipFill>
        <p:spPr/>
      </p:pic>
    </p:spTree>
    <p:extLst>
      <p:ext uri="{BB962C8B-B14F-4D97-AF65-F5344CB8AC3E}">
        <p14:creationId xmlns:p14="http://schemas.microsoft.com/office/powerpoint/2010/main" val="772477418"/>
      </p:ext>
    </p:extLst>
  </p:cSld>
  <p:clrMapOvr>
    <a:masterClrMapping/>
  </p:clrMapOvr>
</p:sld>
</file>

<file path=ppt/theme/theme1.xml><?xml version="1.0" encoding="utf-8"?>
<a:theme xmlns:a="http://schemas.openxmlformats.org/drawingml/2006/main" name="Conception personnalisée">
  <a:themeElements>
    <a:clrScheme name="Palissad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Conception personnalisée">
  <a:themeElements>
    <a:clrScheme name="Palissad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ception personnalisée">
  <a:themeElements>
    <a:clrScheme name="Palissad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onception personnalisée">
  <a:themeElements>
    <a:clrScheme name="Palissad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Conception personnalisée">
  <a:themeElements>
    <a:clrScheme name="Palissad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295</Words>
  <Application>Microsoft Office PowerPoint</Application>
  <PresentationFormat>Grand écran</PresentationFormat>
  <Paragraphs>72</Paragraphs>
  <Slides>40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Calibri Light</vt:lpstr>
      <vt:lpstr>Century Gothic</vt:lpstr>
      <vt:lpstr>Conception personnalisée</vt:lpstr>
      <vt:lpstr>4_Conception personnalisée</vt:lpstr>
      <vt:lpstr>1_Conception personnalisée</vt:lpstr>
      <vt:lpstr>3_Conception personnalisée</vt:lpstr>
      <vt:lpstr>2_Conception personnalisée</vt:lpstr>
      <vt:lpstr>Titre de ma  présentation</vt:lpstr>
      <vt:lpstr>Titre de ma  présentation</vt:lpstr>
      <vt:lpstr>Titre de ma  présentation</vt:lpstr>
      <vt:lpstr>Titre de ma  présentation</vt:lpstr>
      <vt:lpstr>Présentation PowerPoint</vt:lpstr>
      <vt:lpstr>transition</vt:lpstr>
      <vt:lpstr>Test transition</vt:lpstr>
      <vt:lpstr>transition</vt:lpstr>
      <vt:lpstr>Présentation PowerPoint</vt:lpstr>
      <vt:lpstr>Titre de ma  présentation</vt:lpstr>
      <vt:lpstr>Titre de ma  présentation</vt:lpstr>
      <vt:lpstr>Titre de ma  présentation</vt:lpstr>
      <vt:lpstr>Sommaire</vt:lpstr>
      <vt:lpstr>Transition</vt:lpstr>
      <vt:lpstr>Transition</vt:lpstr>
      <vt:lpstr>Transition</vt:lpstr>
      <vt:lpstr>Transition</vt:lpstr>
      <vt:lpstr>Transition</vt:lpstr>
      <vt:lpstr>Transition</vt:lpstr>
      <vt:lpstr>Transition</vt:lpstr>
      <vt:lpstr>Transition</vt:lpstr>
      <vt:lpstr>Transition</vt:lpstr>
      <vt:lpstr>Diapo vide 1</vt:lpstr>
      <vt:lpstr>Diapo vide 2</vt:lpstr>
      <vt:lpstr>Diapo avec une seule zone de contenu :  tu peux y mettre ce que tu veux (img, txt, tableau…)</vt:lpstr>
      <vt:lpstr>Diapo avec graphique et texte</vt:lpstr>
      <vt:lpstr>Diapo avec 3 graphiques</vt:lpstr>
      <vt:lpstr>Diapo de comparaison</vt:lpstr>
      <vt:lpstr>Focus 2 schémas</vt:lpstr>
      <vt:lpstr>Présentation PowerPoint</vt:lpstr>
      <vt:lpstr>Présentation PowerPoint</vt:lpstr>
      <vt:lpstr>Présentation PowerPoint</vt:lpstr>
      <vt:lpstr>Merci !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Bonjour bonjour</vt:lpstr>
      <vt:lpstr>Transition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mon projet : problématique longue</dc:title>
  <dc:creator>Steph</dc:creator>
  <cp:lastModifiedBy>Steph</cp:lastModifiedBy>
  <cp:revision>5</cp:revision>
  <dcterms:created xsi:type="dcterms:W3CDTF">2022-10-23T10:02:09Z</dcterms:created>
  <dcterms:modified xsi:type="dcterms:W3CDTF">2022-10-23T15:39:01Z</dcterms:modified>
</cp:coreProperties>
</file>