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96" r:id="rId2"/>
    <p:sldMasterId id="2147483718" r:id="rId3"/>
    <p:sldMasterId id="2147483770" r:id="rId4"/>
    <p:sldMasterId id="2147483744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1FF"/>
    <a:srgbClr val="C1E4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47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F936872-8C2B-4C38-86A9-D34C646591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7111A1-213D-A9F1-AC3A-37CE60E265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9FB7-2A29-4DE6-BB33-510B12308F28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435E76-92CF-35B5-764F-4FD937C492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4A1EDF-E448-3EC9-E626-73CE3EAEAA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43E70-28D5-45AD-862C-699C54F07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51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CDA0E-ADBF-4F9A-B381-A77D00CB201C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7DBF5-7334-42F0-83FA-62730EE3DC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3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41358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5798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6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30257410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4919938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182048538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84739223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59818735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601825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430096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27744277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7945860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98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35224990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189899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87658189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7328741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122520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49026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118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900196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454647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1010049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025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88539038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44920166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6233403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32186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20230826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25900855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265976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65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2153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512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03474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9205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056888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56838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061311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74582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78314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099757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865930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1322660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30930"/>
              <a:ext cx="4180114" cy="19669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823285"/>
              <a:ext cx="1473200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4148884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392618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30930"/>
              <a:ext cx="4180114" cy="19669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807243"/>
              <a:ext cx="1473200" cy="990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23656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263153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282448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1355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02764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3331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633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93D1FF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054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547251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rgbClr val="C1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002060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rgbClr val="C1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9628776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4694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C1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1E4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rgbClr val="93D1FF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05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45591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95137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531809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477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520283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77085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rgbClr val="00206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13758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19239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822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9057942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55736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288410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3D1FF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rgbClr val="002060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730180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1603057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523324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236477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3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30437793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2718735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4610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9777123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57332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36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4573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405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8406853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59532830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1101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129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84729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3171328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2951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5730078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596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9374239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5622147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591132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13229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97967949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14529405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>
            <a:off x="-2511562" y="-2413591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36428"/>
            <a:ext cx="10515600" cy="1699683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Merci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18391"/>
            <a:ext cx="10515600" cy="8006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346484"/>
            <a:ext cx="239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chemeClr val="accent3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</p:spTree>
    <p:extLst>
      <p:ext uri="{BB962C8B-B14F-4D97-AF65-F5344CB8AC3E}">
        <p14:creationId xmlns:p14="http://schemas.microsoft.com/office/powerpoint/2010/main" val="37744753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c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une 20">
            <a:extLst>
              <a:ext uri="{FF2B5EF4-FFF2-40B4-BE49-F238E27FC236}">
                <a16:creationId xmlns:a16="http://schemas.microsoft.com/office/drawing/2014/main" id="{3782CF31-CCFF-4DEF-91EE-2A587DF3E27F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840BC-B109-4DC7-BE48-22E0456B64A5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Lune 19">
            <a:extLst>
              <a:ext uri="{FF2B5EF4-FFF2-40B4-BE49-F238E27FC236}">
                <a16:creationId xmlns:a16="http://schemas.microsoft.com/office/drawing/2014/main" id="{914C0EC8-6D7E-4E23-BF86-C0F54255A31B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9" name="Lune 8">
            <a:extLst>
              <a:ext uri="{FF2B5EF4-FFF2-40B4-BE49-F238E27FC236}">
                <a16:creationId xmlns:a16="http://schemas.microsoft.com/office/drawing/2014/main" id="{E601A97A-387B-4EC8-A275-308F340D2150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64931-E39E-420A-952A-E886EA901481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FB7164-FA4F-4903-A4DF-7ADF4EDC14E0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918385-FD0A-4DAF-9E16-37536F05D3C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891087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26765827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ca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992B82C-5B0D-4410-B9CC-416F492E1DE0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0" name="Lune 9">
              <a:extLst>
                <a:ext uri="{FF2B5EF4-FFF2-40B4-BE49-F238E27FC236}">
                  <a16:creationId xmlns:a16="http://schemas.microsoft.com/office/drawing/2014/main" id="{4AFF7D32-C614-4370-981C-9BD3DFD67789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FED779-841E-4792-8519-2A3BF0505E9D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Lune 11">
              <a:extLst>
                <a:ext uri="{FF2B5EF4-FFF2-40B4-BE49-F238E27FC236}">
                  <a16:creationId xmlns:a16="http://schemas.microsoft.com/office/drawing/2014/main" id="{2D726B90-FEC1-4DDE-AE19-71600A82435D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47E4EAA5-0E6A-485E-A610-234890CED290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444437-F7B5-49F7-818A-08BF3FF83024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AC8C6-225F-4454-9191-6527098E4D8D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C918385-FD0A-4DAF-9E16-37536F05D3CD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1535" y="4662488"/>
            <a:ext cx="2041525" cy="16891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carré</a:t>
            </a:r>
          </a:p>
        </p:txBody>
      </p:sp>
    </p:spTree>
    <p:extLst>
      <p:ext uri="{BB962C8B-B14F-4D97-AF65-F5344CB8AC3E}">
        <p14:creationId xmlns:p14="http://schemas.microsoft.com/office/powerpoint/2010/main" val="33336682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rez - log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une 19">
            <a:extLst>
              <a:ext uri="{FF2B5EF4-FFF2-40B4-BE49-F238E27FC236}">
                <a16:creationId xmlns:a16="http://schemas.microsoft.com/office/drawing/2014/main" id="{3A3755A4-86A9-4801-B1B0-A686B5C4D089}"/>
              </a:ext>
            </a:extLst>
          </p:cNvPr>
          <p:cNvSpPr/>
          <p:nvPr userDrawn="1"/>
        </p:nvSpPr>
        <p:spPr>
          <a:xfrm rot="14761283">
            <a:off x="4603408" y="1127463"/>
            <a:ext cx="5978091" cy="10624349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7C364-DFCE-437C-B06A-719D4C38405E}"/>
              </a:ext>
            </a:extLst>
          </p:cNvPr>
          <p:cNvSpPr/>
          <p:nvPr userDrawn="1"/>
        </p:nvSpPr>
        <p:spPr>
          <a:xfrm>
            <a:off x="0" y="4891087"/>
            <a:ext cx="4180114" cy="1966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une 10">
            <a:extLst>
              <a:ext uri="{FF2B5EF4-FFF2-40B4-BE49-F238E27FC236}">
                <a16:creationId xmlns:a16="http://schemas.microsoft.com/office/drawing/2014/main" id="{8DFA5C7E-33EC-472F-860B-F67CE6065E7C}"/>
              </a:ext>
            </a:extLst>
          </p:cNvPr>
          <p:cNvSpPr/>
          <p:nvPr userDrawn="1"/>
        </p:nvSpPr>
        <p:spPr>
          <a:xfrm rot="11956810">
            <a:off x="9243795" y="326025"/>
            <a:ext cx="3237997" cy="7640533"/>
          </a:xfrm>
          <a:prstGeom prst="mo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une 11">
            <a:extLst>
              <a:ext uri="{FF2B5EF4-FFF2-40B4-BE49-F238E27FC236}">
                <a16:creationId xmlns:a16="http://schemas.microsoft.com/office/drawing/2014/main" id="{45514EAF-0F3B-4CD1-BF5B-3C0E45E18C08}"/>
              </a:ext>
            </a:extLst>
          </p:cNvPr>
          <p:cNvSpPr/>
          <p:nvPr userDrawn="1"/>
        </p:nvSpPr>
        <p:spPr>
          <a:xfrm rot="12292074">
            <a:off x="8833717" y="322606"/>
            <a:ext cx="3237997" cy="7640533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D39BA-1D42-4B5D-9737-1F89B61A3202}"/>
              </a:ext>
            </a:extLst>
          </p:cNvPr>
          <p:cNvSpPr/>
          <p:nvPr userDrawn="1"/>
        </p:nvSpPr>
        <p:spPr>
          <a:xfrm>
            <a:off x="10998201" y="3602038"/>
            <a:ext cx="1193800" cy="3255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436F3-05B1-4EB8-AEAF-4C9BD4FDF352}"/>
              </a:ext>
            </a:extLst>
          </p:cNvPr>
          <p:cNvSpPr/>
          <p:nvPr userDrawn="1"/>
        </p:nvSpPr>
        <p:spPr>
          <a:xfrm>
            <a:off x="9855200" y="5867400"/>
            <a:ext cx="1473200" cy="99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827FA0-B362-42EF-934A-58A17D60358D}"/>
              </a:ext>
            </a:extLst>
          </p:cNvPr>
          <p:cNvSpPr txBox="1"/>
          <p:nvPr userDrawn="1"/>
        </p:nvSpPr>
        <p:spPr>
          <a:xfrm>
            <a:off x="9662074" y="6388100"/>
            <a:ext cx="239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21682226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rez - logo horizont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214268BE-CF6F-423C-81F3-FFB96C5B52DE}"/>
              </a:ext>
            </a:extLst>
          </p:cNvPr>
          <p:cNvGrpSpPr/>
          <p:nvPr userDrawn="1"/>
        </p:nvGrpSpPr>
        <p:grpSpPr>
          <a:xfrm>
            <a:off x="21772" y="311721"/>
            <a:ext cx="12904628" cy="9106077"/>
            <a:chOff x="152400" y="246407"/>
            <a:chExt cx="12904628" cy="9106077"/>
          </a:xfrm>
        </p:grpSpPr>
        <p:sp>
          <p:nvSpPr>
            <p:cNvPr id="11" name="Lune 10">
              <a:extLst>
                <a:ext uri="{FF2B5EF4-FFF2-40B4-BE49-F238E27FC236}">
                  <a16:creationId xmlns:a16="http://schemas.microsoft.com/office/drawing/2014/main" id="{56C15536-9CE5-400C-9A01-7291DBAE93C2}"/>
                </a:ext>
              </a:extLst>
            </p:cNvPr>
            <p:cNvSpPr/>
            <p:nvPr userDrawn="1"/>
          </p:nvSpPr>
          <p:spPr>
            <a:xfrm rot="14761283">
              <a:off x="4755808" y="1051264"/>
              <a:ext cx="5978091" cy="10624349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3DF97E-3D5E-4D62-A2F0-4A18CB1B5D64}"/>
                </a:ext>
              </a:extLst>
            </p:cNvPr>
            <p:cNvSpPr/>
            <p:nvPr userDrawn="1"/>
          </p:nvSpPr>
          <p:spPr>
            <a:xfrm>
              <a:off x="152400" y="4814888"/>
              <a:ext cx="4180114" cy="196691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Lune 12">
              <a:extLst>
                <a:ext uri="{FF2B5EF4-FFF2-40B4-BE49-F238E27FC236}">
                  <a16:creationId xmlns:a16="http://schemas.microsoft.com/office/drawing/2014/main" id="{D34E282C-5938-4D93-BEF2-FB6F472AED1A}"/>
                </a:ext>
              </a:extLst>
            </p:cNvPr>
            <p:cNvSpPr/>
            <p:nvPr userDrawn="1"/>
          </p:nvSpPr>
          <p:spPr>
            <a:xfrm rot="11956810">
              <a:off x="9396195" y="249826"/>
              <a:ext cx="3237997" cy="7640533"/>
            </a:xfrm>
            <a:prstGeom prst="mo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Lune 16">
              <a:extLst>
                <a:ext uri="{FF2B5EF4-FFF2-40B4-BE49-F238E27FC236}">
                  <a16:creationId xmlns:a16="http://schemas.microsoft.com/office/drawing/2014/main" id="{CC931C9E-466C-42FB-9DA7-E3A73631980B}"/>
                </a:ext>
              </a:extLst>
            </p:cNvPr>
            <p:cNvSpPr/>
            <p:nvPr userDrawn="1"/>
          </p:nvSpPr>
          <p:spPr>
            <a:xfrm rot="12292074">
              <a:off x="8986117" y="246407"/>
              <a:ext cx="3237997" cy="7640533"/>
            </a:xfrm>
            <a:prstGeom prst="mo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723AAF-FCCC-424B-BE6F-634A6166AF63}"/>
                </a:ext>
              </a:extLst>
            </p:cNvPr>
            <p:cNvSpPr/>
            <p:nvPr userDrawn="1"/>
          </p:nvSpPr>
          <p:spPr>
            <a:xfrm>
              <a:off x="11150601" y="3525839"/>
              <a:ext cx="1193800" cy="325596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C60103-7C37-411E-9DA6-F995A9580CE1}"/>
                </a:ext>
              </a:extLst>
            </p:cNvPr>
            <p:cNvSpPr/>
            <p:nvPr userDrawn="1"/>
          </p:nvSpPr>
          <p:spPr>
            <a:xfrm>
              <a:off x="10007600" y="5791201"/>
              <a:ext cx="1473200" cy="9906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96DBF1E-6A7F-4A87-9878-7C1F3BD6BC8E}"/>
                </a:ext>
              </a:extLst>
            </p:cNvPr>
            <p:cNvSpPr txBox="1"/>
            <p:nvPr userDrawn="1"/>
          </p:nvSpPr>
          <p:spPr>
            <a:xfrm>
              <a:off x="9662074" y="6322786"/>
              <a:ext cx="2390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Philippe Moty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3C02DDB-27E3-4C9C-9C42-C1C7570A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Century Gothic" panose="020B0502020202020204" pitchFamily="34" charset="0"/>
                <a:ea typeface="Roboto" panose="02000000000000000000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C54939-BCE0-4FDA-B873-E635C2750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8425" y="3602038"/>
            <a:ext cx="691515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582F6D68-A2FD-4CF1-AF97-6DC9C812313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6057" y="5413275"/>
            <a:ext cx="3934865" cy="112871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fr-FR" dirty="0"/>
              <a:t>Cliquer pour ajouter un logo horizontal</a:t>
            </a:r>
          </a:p>
        </p:txBody>
      </p:sp>
    </p:spTree>
    <p:extLst>
      <p:ext uri="{BB962C8B-B14F-4D97-AF65-F5344CB8AC3E}">
        <p14:creationId xmlns:p14="http://schemas.microsoft.com/office/powerpoint/2010/main" val="144486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333879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4494422" y="909108"/>
            <a:ext cx="18475628" cy="5948892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7799588-5691-44BC-A4BB-A9BF48555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288925"/>
            <a:ext cx="11087100" cy="840397"/>
          </a:xfrm>
        </p:spPr>
        <p:txBody>
          <a:bodyPr anchor="t">
            <a:normAutofit/>
          </a:bodyPr>
          <a:lstStyle>
            <a:lvl1pPr>
              <a:defRPr sz="44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BCC0F321-11A8-4B5A-B184-421559CE2D3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" y="1673986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6" name="Espace réservé du contenu 14">
            <a:extLst>
              <a:ext uri="{FF2B5EF4-FFF2-40B4-BE49-F238E27FC236}">
                <a16:creationId xmlns:a16="http://schemas.microsoft.com/office/drawing/2014/main" id="{8EA4DCBD-641C-4966-9C7E-833D0DEAF2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66700" y="240665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7" name="Espace réservé du contenu 14">
            <a:extLst>
              <a:ext uri="{FF2B5EF4-FFF2-40B4-BE49-F238E27FC236}">
                <a16:creationId xmlns:a16="http://schemas.microsoft.com/office/drawing/2014/main" id="{8B25B116-346C-4CC4-B195-A210B44ECE7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6700" y="3136203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8" name="Espace réservé du contenu 14">
            <a:extLst>
              <a:ext uri="{FF2B5EF4-FFF2-40B4-BE49-F238E27FC236}">
                <a16:creationId xmlns:a16="http://schemas.microsoft.com/office/drawing/2014/main" id="{B3D16A74-65DE-4E99-8499-E4DDE66CF1D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66700" y="386574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19" name="Espace réservé du contenu 14">
            <a:extLst>
              <a:ext uri="{FF2B5EF4-FFF2-40B4-BE49-F238E27FC236}">
                <a16:creationId xmlns:a16="http://schemas.microsoft.com/office/drawing/2014/main" id="{635FBE55-EBE8-4F4E-82BC-40856A9F549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6700" y="4599428"/>
            <a:ext cx="1104900" cy="592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❶</a:t>
            </a:r>
          </a:p>
        </p:txBody>
      </p:sp>
      <p:sp>
        <p:nvSpPr>
          <p:cNvPr id="21" name="Espace réservé du contenu 14">
            <a:extLst>
              <a:ext uri="{FF2B5EF4-FFF2-40B4-BE49-F238E27FC236}">
                <a16:creationId xmlns:a16="http://schemas.microsoft.com/office/drawing/2014/main" id="{63BA2E21-6423-42AD-91BE-8AEBEE90F8A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479498" y="1673986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2" name="Espace réservé du contenu 14">
            <a:extLst>
              <a:ext uri="{FF2B5EF4-FFF2-40B4-BE49-F238E27FC236}">
                <a16:creationId xmlns:a16="http://schemas.microsoft.com/office/drawing/2014/main" id="{580EF3BE-B445-4EA1-A08A-8A6A073F348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1479497" y="240665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3" name="Espace réservé du contenu 14">
            <a:extLst>
              <a:ext uri="{FF2B5EF4-FFF2-40B4-BE49-F238E27FC236}">
                <a16:creationId xmlns:a16="http://schemas.microsoft.com/office/drawing/2014/main" id="{265228AE-C7FE-4262-A212-BF6C19A0F8C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479497" y="3136203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4" name="Espace réservé du contenu 14">
            <a:extLst>
              <a:ext uri="{FF2B5EF4-FFF2-40B4-BE49-F238E27FC236}">
                <a16:creationId xmlns:a16="http://schemas.microsoft.com/office/drawing/2014/main" id="{372AE9C4-0B2E-4058-9417-64CA8536A9B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479496" y="386574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  <p:sp>
        <p:nvSpPr>
          <p:cNvPr id="25" name="Espace réservé du contenu 14">
            <a:extLst>
              <a:ext uri="{FF2B5EF4-FFF2-40B4-BE49-F238E27FC236}">
                <a16:creationId xmlns:a16="http://schemas.microsoft.com/office/drawing/2014/main" id="{229885C8-4380-41DC-B78A-B435D593AC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479495" y="4599428"/>
            <a:ext cx="9874301" cy="592137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749090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A80AC2E9-9A06-4A68-B81D-85CDCF723CEF}"/>
              </a:ext>
            </a:extLst>
          </p:cNvPr>
          <p:cNvGrpSpPr/>
          <p:nvPr userDrawn="1"/>
        </p:nvGrpSpPr>
        <p:grpSpPr>
          <a:xfrm>
            <a:off x="-50799" y="0"/>
            <a:ext cx="13881099" cy="2926481"/>
            <a:chOff x="-41297" y="0"/>
            <a:chExt cx="12302291" cy="2593629"/>
          </a:xfrm>
        </p:grpSpPr>
        <p:sp>
          <p:nvSpPr>
            <p:cNvPr id="19" name="Triangle rectangle 18">
              <a:extLst>
                <a:ext uri="{FF2B5EF4-FFF2-40B4-BE49-F238E27FC236}">
                  <a16:creationId xmlns:a16="http://schemas.microsoft.com/office/drawing/2014/main" id="{73940A9B-7687-4B91-8FAF-D34F4EB8B43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72276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6BB815B-0567-4274-A1A0-70E8140A4000}"/>
              </a:ext>
            </a:extLst>
          </p:cNvPr>
          <p:cNvGrpSpPr/>
          <p:nvPr userDrawn="1"/>
        </p:nvGrpSpPr>
        <p:grpSpPr>
          <a:xfrm rot="10800000">
            <a:off x="6096000" y="0"/>
            <a:ext cx="6096000" cy="6877115"/>
            <a:chOff x="350196" y="0"/>
            <a:chExt cx="6096000" cy="6858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13E64E0-0180-44D4-BBFE-ADCC13AF9ED9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3B4DDD-A78A-4426-9DAD-D727331A5558}"/>
                </a:ext>
              </a:extLst>
            </p:cNvPr>
            <p:cNvSpPr/>
            <p:nvPr userDrawn="1"/>
          </p:nvSpPr>
          <p:spPr>
            <a:xfrm>
              <a:off x="350196" y="0"/>
              <a:ext cx="2898841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46827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A3EC8B-C29D-4957-BF5D-BF75C16A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22" y="1122363"/>
            <a:ext cx="5227167" cy="2387600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F742F33-30CF-4E21-A724-668E33B3A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822" y="3602038"/>
            <a:ext cx="5227167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44983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753D5DC-7CF7-4A57-887E-BB369F379460}"/>
              </a:ext>
            </a:extLst>
          </p:cNvPr>
          <p:cNvGrpSpPr/>
          <p:nvPr userDrawn="1"/>
        </p:nvGrpSpPr>
        <p:grpSpPr>
          <a:xfrm rot="10800000">
            <a:off x="5278879" y="-1"/>
            <a:ext cx="6913120" cy="6877116"/>
            <a:chOff x="-466924" y="0"/>
            <a:chExt cx="6913120" cy="685800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F7F1DA7-86E9-403E-8A11-0B473A4B7377}"/>
                </a:ext>
              </a:extLst>
            </p:cNvPr>
            <p:cNvSpPr/>
            <p:nvPr userDrawn="1"/>
          </p:nvSpPr>
          <p:spPr>
            <a:xfrm>
              <a:off x="350196" y="0"/>
              <a:ext cx="6096000" cy="6858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152CA4-EBD9-4369-9DE8-01199BDC7ACB}"/>
                </a:ext>
              </a:extLst>
            </p:cNvPr>
            <p:cNvSpPr/>
            <p:nvPr userDrawn="1"/>
          </p:nvSpPr>
          <p:spPr>
            <a:xfrm>
              <a:off x="-466924" y="1"/>
              <a:ext cx="3715962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515" y="1361282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885BE70-A4F6-43ED-8497-2FE0842E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15EB74C3-32BB-4EEB-93CF-3B072C4AC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19144741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5968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06786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3078847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2.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213E64E0-0180-44D4-BBFE-ADCC13AF9ED9}"/>
              </a:ext>
            </a:extLst>
          </p:cNvPr>
          <p:cNvSpPr/>
          <p:nvPr userDrawn="1"/>
        </p:nvSpPr>
        <p:spPr>
          <a:xfrm>
            <a:off x="-4328" y="-719847"/>
            <a:ext cx="5719864" cy="76686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3B4DDD-A78A-4426-9DAD-D727331A5558}"/>
              </a:ext>
            </a:extLst>
          </p:cNvPr>
          <p:cNvSpPr/>
          <p:nvPr userDrawn="1"/>
        </p:nvSpPr>
        <p:spPr>
          <a:xfrm>
            <a:off x="0" y="0"/>
            <a:ext cx="2898841" cy="6877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B05A5-EF28-4A2B-A4BF-60E442B9D14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113573" y="1122363"/>
            <a:ext cx="5676346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7051BC-E603-4C78-9B7A-5BA12800A4B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113573" y="3602038"/>
            <a:ext cx="5676346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7298F7-33E9-4A9E-A152-8D901757A773}"/>
              </a:ext>
            </a:extLst>
          </p:cNvPr>
          <p:cNvSpPr txBox="1"/>
          <p:nvPr userDrawn="1"/>
        </p:nvSpPr>
        <p:spPr>
          <a:xfrm>
            <a:off x="149774" y="651714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F1428457-164B-4A99-B741-C4A40E14E3C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73080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7759BA8-4C1E-44CF-95C8-816B36CBC357}"/>
              </a:ext>
            </a:extLst>
          </p:cNvPr>
          <p:cNvSpPr/>
          <p:nvPr userDrawn="1"/>
        </p:nvSpPr>
        <p:spPr>
          <a:xfrm>
            <a:off x="139700" y="-233464"/>
            <a:ext cx="5036760" cy="71823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CCBA1F-9D7C-459E-A0B8-6A60C451BD4C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537737" y="1122363"/>
            <a:ext cx="3734845" cy="4135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Cliquer ici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3194544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16607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r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>
            <a:off x="-11100391" y="0"/>
            <a:ext cx="25861157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98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flipH="1">
            <a:off x="-2339166" y="0"/>
            <a:ext cx="24306029" cy="9271591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DABAF5A-6992-4C80-B58F-CEC433D13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2792"/>
            <a:ext cx="10515600" cy="1699683"/>
          </a:xfr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9618FC-5FFD-4522-8223-B30D1508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3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84954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0727680-9F5C-41C9-8CA9-91D816B764A5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5345E568-6DB7-4468-B99C-9A1F55884D40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BFF80D8-ABA5-48F9-AD3C-5C188205CB1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CDD2B6D-549D-4F5C-978F-55648867248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4C28788-CC75-4A2C-B8D3-CABDF52E6461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C24D8483-ADE6-4833-B3E7-465746F4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9538781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76BC8128-9AB1-4C91-978E-53A9E04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471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EAAFB1-BAAA-455D-A79F-F13C9F981ACF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F57FE330-B543-40CE-96CE-0638FBF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6320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0F3CD16-7CF7-40F6-A8DF-29731FB6AA74}"/>
              </a:ext>
            </a:extLst>
          </p:cNvPr>
          <p:cNvGrpSpPr/>
          <p:nvPr userDrawn="1"/>
        </p:nvGrpSpPr>
        <p:grpSpPr>
          <a:xfrm rot="10800000" flipH="1">
            <a:off x="-2000731" y="1822317"/>
            <a:ext cx="15705491" cy="5056947"/>
            <a:chOff x="1084692" y="1"/>
            <a:chExt cx="12284608" cy="2103385"/>
          </a:xfrm>
        </p:grpSpPr>
        <p:sp>
          <p:nvSpPr>
            <p:cNvPr id="7" name="Triangle rectangle 6">
              <a:extLst>
                <a:ext uri="{FF2B5EF4-FFF2-40B4-BE49-F238E27FC236}">
                  <a16:creationId xmlns:a16="http://schemas.microsoft.com/office/drawing/2014/main" id="{D6304A5C-EB24-45B7-B162-B52E2545BE5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1FFFBED3-93F5-4139-B714-75EED33A1068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597F22E-013D-4AAA-BBD7-0F54D3DC51F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09C380F-7140-46CF-B134-049C1AE30B2E}"/>
                </a:ext>
              </a:extLst>
            </p:cNvPr>
            <p:cNvSpPr/>
            <p:nvPr userDrawn="1"/>
          </p:nvSpPr>
          <p:spPr>
            <a:xfrm rot="512536" flipH="1">
              <a:off x="1084692" y="177154"/>
              <a:ext cx="11722100" cy="1926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8C006A4A-A342-4EBE-9889-C11854AE0B98}"/>
              </a:ext>
            </a:extLst>
          </p:cNvPr>
          <p:cNvSpPr txBox="1"/>
          <p:nvPr userDrawn="1"/>
        </p:nvSpPr>
        <p:spPr>
          <a:xfrm>
            <a:off x="149774" y="645877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9D039029-815A-4D3A-AC15-3154A1C4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14715"/>
            <a:ext cx="27432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D2C07081-1071-486D-80B0-D3F06C46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88884445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9D2657FF-44F0-4C26-993F-6F695BFAA806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78E8AB97-9987-4C3B-B4C1-6082BC24AA2A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2A3FC7-55F5-4979-AA8C-1E4294C12865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BF2CE1-9E0D-428C-A607-6093BB0A5C7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A3AA7CB3-2400-4582-A3A8-80B2937B26A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393C9FE-734B-4517-B584-C877213D73A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297CB-A4C2-4192-993C-AEF2E4E6920C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369F2E-F584-4061-8EFE-1375C9C0668B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0318411B-0285-4D23-913C-E53333AEBA3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Espace réservé du pied de page 5">
            <a:extLst>
              <a:ext uri="{FF2B5EF4-FFF2-40B4-BE49-F238E27FC236}">
                <a16:creationId xmlns:a16="http://schemas.microsoft.com/office/drawing/2014/main" id="{84210769-1731-4C2A-B843-87322AFB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1991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E0D43AA6-E2ED-4DB4-83E6-AA8CD49C81B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1825625"/>
            <a:ext cx="57531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5013227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A1AFCE98-2FE4-4920-A7EE-E088F31606D8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BD80C340-403D-4AB2-9877-1045BA985EDF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19ADEC4-EE27-479A-BC4A-39BFEBFFB5D1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16D45FCE-32FD-4B84-8FBF-4F7A7AB79D30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9CB59F4-15E1-4CD9-8287-59E2F5C3A4C8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99860D-A114-4925-AE94-8EC3181BA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CCADD8-32AC-480A-826A-5C3D621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C903645-1A08-438C-B88B-DACBAE8BA6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C63B175E-F332-48E2-AD5E-F2125C4B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75B6E144-FFFF-41FB-A4CB-9F21CE258B9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03367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2F48BC01-00A5-4132-AB37-E7289C80818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334" y="1807936"/>
            <a:ext cx="37719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3370793-CA55-4B7A-BBF9-432C0B81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122162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D8DB9619-13DA-40ED-8850-1FE3AF376EEE}"/>
              </a:ext>
            </a:extLst>
          </p:cNvPr>
          <p:cNvGrpSpPr/>
          <p:nvPr userDrawn="1"/>
        </p:nvGrpSpPr>
        <p:grpSpPr>
          <a:xfrm>
            <a:off x="1037601" y="1"/>
            <a:ext cx="12331699" cy="2101514"/>
            <a:chOff x="1037601" y="1"/>
            <a:chExt cx="12331699" cy="2101514"/>
          </a:xfrm>
        </p:grpSpPr>
        <p:sp>
          <p:nvSpPr>
            <p:cNvPr id="11" name="Triangle rectangle 10">
              <a:extLst>
                <a:ext uri="{FF2B5EF4-FFF2-40B4-BE49-F238E27FC236}">
                  <a16:creationId xmlns:a16="http://schemas.microsoft.com/office/drawing/2014/main" id="{FDD6BBE8-CF50-47D9-8BC4-D4A2C54BA5AE}"/>
                </a:ext>
              </a:extLst>
            </p:cNvPr>
            <p:cNvSpPr/>
            <p:nvPr userDrawn="1"/>
          </p:nvSpPr>
          <p:spPr>
            <a:xfrm rot="16200000" flipH="1">
              <a:off x="7689478" y="-3546527"/>
              <a:ext cx="954144" cy="8047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B25E7B1-792F-41F6-AC3D-E5468419BFD7}"/>
                </a:ext>
              </a:extLst>
            </p:cNvPr>
            <p:cNvSpPr/>
            <p:nvPr userDrawn="1"/>
          </p:nvSpPr>
          <p:spPr>
            <a:xfrm rot="189582" flipH="1">
              <a:off x="1393200" y="3454"/>
              <a:ext cx="11722100" cy="158905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4F93541-9240-43C7-9A7C-92DFF7EAD3B7}"/>
                </a:ext>
              </a:extLst>
            </p:cNvPr>
            <p:cNvSpPr/>
            <p:nvPr userDrawn="1"/>
          </p:nvSpPr>
          <p:spPr>
            <a:xfrm rot="512536" flipH="1">
              <a:off x="1647200" y="65516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B8AEF4A-8707-4424-A0F8-653389D7198B}"/>
                </a:ext>
              </a:extLst>
            </p:cNvPr>
            <p:cNvSpPr/>
            <p:nvPr userDrawn="1"/>
          </p:nvSpPr>
          <p:spPr>
            <a:xfrm rot="512536" flipH="1">
              <a:off x="1037601" y="512458"/>
              <a:ext cx="11722100" cy="15890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5082E-65DF-40EE-A357-32352649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3446F-D107-407E-B08C-32B6E0AC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0844E6-9EC4-4BFA-A922-DF582175B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F7C352-E664-468D-A60B-C6937BE44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6" name="Espace réservé du pied de page 5">
            <a:extLst>
              <a:ext uri="{FF2B5EF4-FFF2-40B4-BE49-F238E27FC236}">
                <a16:creationId xmlns:a16="http://schemas.microsoft.com/office/drawing/2014/main" id="{B570D578-5C22-48F3-B36A-94F0CBCB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0B51B9A-0BFC-4DF4-BC26-CC4F3161E71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15BC123B-F33C-43A5-9A6F-E044306E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11B2850-80CC-4BF1-9A52-E0E94851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8925"/>
            <a:ext cx="11087100" cy="1325563"/>
          </a:xfrm>
        </p:spPr>
        <p:txBody>
          <a:bodyPr anchor="t">
            <a:normAutofit/>
          </a:bodyPr>
          <a:lstStyle>
            <a:lvl1pPr>
              <a:defRPr sz="3200" b="1">
                <a:solidFill>
                  <a:schemeClr val="accent6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7997004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mise en av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DABA1867-10F8-4068-AD38-F3309B4335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9788" y="2344738"/>
            <a:ext cx="4346575" cy="35163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63C3A62-4E4A-4DBC-A0EB-5A2E91632435}"/>
              </a:ext>
            </a:extLst>
          </p:cNvPr>
          <p:cNvGrpSpPr/>
          <p:nvPr userDrawn="1"/>
        </p:nvGrpSpPr>
        <p:grpSpPr>
          <a:xfrm>
            <a:off x="-41296" y="1"/>
            <a:ext cx="9758810" cy="2057400"/>
            <a:chOff x="-41297" y="0"/>
            <a:chExt cx="12302291" cy="2593629"/>
          </a:xfrm>
        </p:grpSpPr>
        <p:sp>
          <p:nvSpPr>
            <p:cNvPr id="18" name="Triangle rectangle 17">
              <a:extLst>
                <a:ext uri="{FF2B5EF4-FFF2-40B4-BE49-F238E27FC236}">
                  <a16:creationId xmlns:a16="http://schemas.microsoft.com/office/drawing/2014/main" id="{DBF795FA-E5EC-424D-B32E-AC1241668FD8}"/>
                </a:ext>
              </a:extLst>
            </p:cNvPr>
            <p:cNvSpPr/>
            <p:nvPr userDrawn="1"/>
          </p:nvSpPr>
          <p:spPr>
            <a:xfrm rot="5400000">
              <a:off x="3276600" y="-3289300"/>
              <a:ext cx="1866900" cy="84455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09D97BF-7515-4938-B2E4-0A054874A003}"/>
                </a:ext>
              </a:extLst>
            </p:cNvPr>
            <p:cNvSpPr/>
            <p:nvPr userDrawn="1"/>
          </p:nvSpPr>
          <p:spPr>
            <a:xfrm rot="21260773">
              <a:off x="-41297" y="116319"/>
              <a:ext cx="12302291" cy="2477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space réservé du pied de page 5">
            <a:extLst>
              <a:ext uri="{FF2B5EF4-FFF2-40B4-BE49-F238E27FC236}">
                <a16:creationId xmlns:a16="http://schemas.microsoft.com/office/drawing/2014/main" id="{4523E40C-46A7-4569-9930-D33692D7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0145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4E8628-2FA2-4811-88C5-6C9C4CE19ED3}"/>
              </a:ext>
            </a:extLst>
          </p:cNvPr>
          <p:cNvSpPr txBox="1"/>
          <p:nvPr userDrawn="1"/>
        </p:nvSpPr>
        <p:spPr>
          <a:xfrm>
            <a:off x="149774" y="6464208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5C3243C7-2357-439E-9ED8-6DE7326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420145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2D508BC-546A-4225-90BE-BA66DBEF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3600"/>
            <a:ext cx="4346576" cy="1193800"/>
          </a:xfr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C1226865-8FDD-47D2-BA5F-FA0CD83F3B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0" y="425450"/>
            <a:ext cx="6251575" cy="54356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72537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78447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rgbClr val="FFFFFF">
              <a:alpha val="47843"/>
            </a:srgb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6013839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nd image - text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5">
            <a:extLst>
              <a:ext uri="{FF2B5EF4-FFF2-40B4-BE49-F238E27FC236}">
                <a16:creationId xmlns:a16="http://schemas.microsoft.com/office/drawing/2014/main" id="{050221AE-892F-4431-BC38-347E8A60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43BADF-0337-4AE7-9D91-01925DECA2F6}"/>
              </a:ext>
            </a:extLst>
          </p:cNvPr>
          <p:cNvSpPr txBox="1"/>
          <p:nvPr userDrawn="1"/>
        </p:nvSpPr>
        <p:spPr>
          <a:xfrm>
            <a:off x="149774" y="6400413"/>
            <a:ext cx="2390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>
                <a:solidFill>
                  <a:schemeClr val="tx2"/>
                </a:solidFill>
                <a:latin typeface="Century Gothic" panose="020B0502020202020204" pitchFamily="34" charset="0"/>
              </a:rPr>
              <a:t>Philippe Moty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CADA745-74EB-4833-A428-D9C6573D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1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BC07492C-80F2-4FE4-A36C-EDF0BB970D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43D3B14-2C43-4A3F-A1F5-A224369971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D0E8C61-5FEB-417B-9A5E-94D31DE1CD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21075"/>
            <a:ext cx="12192000" cy="1656347"/>
          </a:xfrm>
          <a:solidFill>
            <a:schemeClr val="tx1">
              <a:alpha val="47843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 dirty="0"/>
              <a:t>Titre ou commentaires</a:t>
            </a:r>
          </a:p>
        </p:txBody>
      </p:sp>
    </p:spTree>
    <p:extLst>
      <p:ext uri="{BB962C8B-B14F-4D97-AF65-F5344CB8AC3E}">
        <p14:creationId xmlns:p14="http://schemas.microsoft.com/office/powerpoint/2010/main" val="379341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27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10" r:id="rId2"/>
    <p:sldLayoutId id="2147483701" r:id="rId3"/>
    <p:sldLayoutId id="2147483711" r:id="rId4"/>
    <p:sldLayoutId id="2147483704" r:id="rId5"/>
    <p:sldLayoutId id="2147483690" r:id="rId6"/>
    <p:sldLayoutId id="2147483708" r:id="rId7"/>
    <p:sldLayoutId id="2147483709" r:id="rId8"/>
    <p:sldLayoutId id="2147483706" r:id="rId9"/>
    <p:sldLayoutId id="2147483712" r:id="rId10"/>
    <p:sldLayoutId id="2147483707" r:id="rId11"/>
    <p:sldLayoutId id="2147483713" r:id="rId12"/>
    <p:sldLayoutId id="2147483692" r:id="rId13"/>
    <p:sldLayoutId id="2147483714" r:id="rId14"/>
    <p:sldLayoutId id="2147483695" r:id="rId15"/>
    <p:sldLayoutId id="2147483705" r:id="rId16"/>
    <p:sldLayoutId id="2147483691" r:id="rId17"/>
    <p:sldLayoutId id="2147483693" r:id="rId18"/>
    <p:sldLayoutId id="2147483703" r:id="rId19"/>
    <p:sldLayoutId id="2147483694" r:id="rId20"/>
    <p:sldLayoutId id="2147483702" r:id="rId21"/>
    <p:sldLayoutId id="2147483696" r:id="rId22"/>
    <p:sldLayoutId id="2147483716" r:id="rId23"/>
    <p:sldLayoutId id="2147483717" r:id="rId24"/>
    <p:sldLayoutId id="214748371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9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  <p:sldLayoutId id="214748382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8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6CC73A-CAF2-5DE5-1698-38F0D2722A6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6310642"/>
            <a:ext cx="862965" cy="5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2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8C24581-AA0A-4772-9605-A3E9CB3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525-6B3D-4651-8CE0-2A54A4F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9784A-869C-4179-A9F2-CC467C214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85273-F1AE-41D4-988A-31D3A6FA483A}" type="datetimeFigureOut">
              <a:rPr lang="fr-FR" smtClean="0"/>
              <a:t>06/12/2022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08B75-0D79-483C-84C8-E9423B41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B49AC-6574-411C-94CF-AAB688EDB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492C-80F2-4FE4-A36C-EDF0BB970D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6" r:id="rId22"/>
    <p:sldLayoutId id="2147483767" r:id="rId23"/>
    <p:sldLayoutId id="2147483768" r:id="rId24"/>
    <p:sldLayoutId id="2147483769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6D831-8C08-57A2-F11E-1C0699E97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B5919C-2F27-C691-E481-C9654BABA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327BFDAA-D44A-26E6-EA76-29C53556AB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168" b="-21168"/>
          <a:stretch/>
        </p:blipFill>
        <p:spPr/>
      </p:pic>
    </p:spTree>
    <p:extLst>
      <p:ext uri="{BB962C8B-B14F-4D97-AF65-F5344CB8AC3E}">
        <p14:creationId xmlns:p14="http://schemas.microsoft.com/office/powerpoint/2010/main" val="30171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DBDBAD9-9BBD-93FE-85E9-814CDC328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43A595C-BDBC-6BF6-78D3-7C1A25EB2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454455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nception personnalisé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Conception personnalisée</vt:lpstr>
      <vt:lpstr>4_Conception personnalisée</vt:lpstr>
      <vt:lpstr>1_Conception personnalisée</vt:lpstr>
      <vt:lpstr>3_Conception personnalisée</vt:lpstr>
      <vt:lpstr>2_Conception personnalisée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mon projet : problématique longue</dc:title>
  <dc:creator>Steph</dc:creator>
  <cp:lastModifiedBy>MOTY Philippe</cp:lastModifiedBy>
  <cp:revision>7</cp:revision>
  <dcterms:created xsi:type="dcterms:W3CDTF">2022-10-23T10:02:09Z</dcterms:created>
  <dcterms:modified xsi:type="dcterms:W3CDTF">2022-12-06T09:14:08Z</dcterms:modified>
</cp:coreProperties>
</file>