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D77198-6E27-491E-9823-A0EFD2C73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63DF51B-9D49-4CD3-9803-129270364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64C875-23AB-475A-85BD-FC78FC992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8D4D-3809-4ED8-B562-779021066586}" type="datetimeFigureOut">
              <a:rPr lang="fr-FR" smtClean="0"/>
              <a:t>14/01/2023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7289A8-4C74-461E-A961-036819DB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5FB7F5-A714-4417-B62E-262454FA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5094-4BCA-4E20-AE09-2FA0496407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90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BCF59-8F3E-452E-8946-DD6DD99A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B1A0F13-DAAC-4FFB-8D33-220722EF3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6E4073-81B0-4791-9D7D-374781FB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8D4D-3809-4ED8-B562-779021066586}" type="datetimeFigureOut">
              <a:rPr lang="fr-FR" smtClean="0"/>
              <a:t>14/01/2023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FF156E-EE90-4CB1-BB32-DA6169F2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AA2F96-F715-47ED-89AA-480E3AF12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5094-4BCA-4E20-AE09-2FA0496407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59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E10D91B-4EBD-4F95-A95C-91960A88B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6E02EF2-17BC-4A0B-88D5-5515E6C2F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AB079D-950D-434C-8D0D-3F739F102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8D4D-3809-4ED8-B562-779021066586}" type="datetimeFigureOut">
              <a:rPr lang="fr-FR" smtClean="0"/>
              <a:t>14/01/2023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DB7283-0DDD-4496-A4DE-6271C2D5D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C7A115-63C6-41A9-9231-2BF15771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5094-4BCA-4E20-AE09-2FA0496407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933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143A8D-D484-4EAA-A416-3C74B3669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33E235-32F4-4DC1-BB50-A42AB8AAE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D30695-E7E9-43C1-8DBE-D6DF16092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8D4D-3809-4ED8-B562-779021066586}" type="datetimeFigureOut">
              <a:rPr lang="fr-FR" smtClean="0"/>
              <a:t>14/01/2023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9490D3-A554-48C4-8E56-FD031CC4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BA866C-DB1C-4D94-B6B7-BFFF2745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5094-4BCA-4E20-AE09-2FA0496407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73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E9B3E-BFBA-42CF-ABAB-D547C5CB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387E6B-0473-4F66-B199-E46DD075C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E68B30-7D68-4183-B300-BAD2247AC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8D4D-3809-4ED8-B562-779021066586}" type="datetimeFigureOut">
              <a:rPr lang="fr-FR" smtClean="0"/>
              <a:t>14/01/2023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52A3D7-3F45-406A-92B3-8357D686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A73C9A-4C75-47E4-B5E8-B5918191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5094-4BCA-4E20-AE09-2FA0496407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601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4EEAE7-8015-4D01-BEFD-BD7D9BEBB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06BF80-181B-4B0C-8703-3AC3D8FE2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1DD097D-F4DB-4FBD-987B-C2A06B36C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41FB4E-805F-4464-BE9D-E6D90992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8D4D-3809-4ED8-B562-779021066586}" type="datetimeFigureOut">
              <a:rPr lang="fr-FR" smtClean="0"/>
              <a:t>14/01/2023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0FAC2C-59BC-4C60-97BC-4FE6EE121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46D796-076C-4712-A48E-54399201E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5094-4BCA-4E20-AE09-2FA0496407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15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7708C2-0CA9-4EA9-AB6D-DDE1DA9A3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61B092-5EA3-4CF8-83E9-ACDCE6EB2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E4ABCB-8A8F-498C-B7FE-5CA70B306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418B544-0437-4586-A705-DF8EC7E20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82E0BEE-4BF2-436C-8F65-9A546C664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BBDB687-F406-4CDE-8D6D-C5BF937EA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8D4D-3809-4ED8-B562-779021066586}" type="datetimeFigureOut">
              <a:rPr lang="fr-FR" smtClean="0"/>
              <a:t>14/01/2023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2BDD778-B9FD-47BD-A760-B6E8BBB8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8CEAFA0-F939-4162-A2B4-1B87715A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5094-4BCA-4E20-AE09-2FA0496407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88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7290FE-1752-4DF9-984B-4846EA93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D6EE9E-A12F-44FF-A871-62CB8D59E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8D4D-3809-4ED8-B562-779021066586}" type="datetimeFigureOut">
              <a:rPr lang="fr-FR" smtClean="0"/>
              <a:t>14/01/2023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072A6E8-D714-4CCA-8A53-F0FFD5E45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B8AD5E-BCDE-4C16-AA21-66B4F2FF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5094-4BCA-4E20-AE09-2FA0496407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320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7C76300-8DCC-4354-A805-042D36328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8D4D-3809-4ED8-B562-779021066586}" type="datetimeFigureOut">
              <a:rPr lang="fr-FR" smtClean="0"/>
              <a:t>14/01/2023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590AAE8-8CFF-4EF4-A800-9ECE17348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27994C-DF60-488B-AB88-17A42762D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5094-4BCA-4E20-AE09-2FA0496407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868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79DA4D-2F18-4B21-AB87-BEA3FB26C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89A7C2-3F3E-4C8C-8AA3-02C453D07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E94CE0-E63F-40D6-ADA2-9AFD1BBCA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7F4C62-3391-4D11-8505-1DE8463C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8D4D-3809-4ED8-B562-779021066586}" type="datetimeFigureOut">
              <a:rPr lang="fr-FR" smtClean="0"/>
              <a:t>14/01/2023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CE85C6-DF04-4C87-ABC1-DD52EB517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3A77D0-1AB2-43D3-8D57-AEA644C2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5094-4BCA-4E20-AE09-2FA0496407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169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9295B8-EA2C-40EE-B18B-E1B7D6B2C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4D4F77F-EA04-4918-B942-858B4E3894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A727B6F-9FB4-4301-9827-975D26B26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8170B1-C929-47A9-ACC6-7EE0A470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8D4D-3809-4ED8-B562-779021066586}" type="datetimeFigureOut">
              <a:rPr lang="fr-FR" smtClean="0"/>
              <a:t>14/01/2023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B20BC5-F5A7-4E73-A3A1-F328E5A20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9E0AE2-E086-4064-B6CD-55EF4F11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5094-4BCA-4E20-AE09-2FA0496407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17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2E8807C-491D-4C0B-AFA3-98928166F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D1E9AB-5F23-4A10-BA1E-F243CF5B9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725AC1-E2C1-4097-AB33-AE29C7A999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68D4D-3809-4ED8-B562-779021066586}" type="datetimeFigureOut">
              <a:rPr lang="fr-FR" smtClean="0"/>
              <a:t>14/01/2023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6392AE-29D8-4487-B523-2F8CD853C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3EDFD6-089B-48A0-9C32-F83E395C9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55094-4BCA-4E20-AE09-2FA0496407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86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F859FED5-B053-49A0-961F-4BA41E4728CD}"/>
              </a:ext>
            </a:extLst>
          </p:cNvPr>
          <p:cNvGrpSpPr/>
          <p:nvPr/>
        </p:nvGrpSpPr>
        <p:grpSpPr>
          <a:xfrm>
            <a:off x="3269974" y="1220634"/>
            <a:ext cx="5168349" cy="3953436"/>
            <a:chOff x="3269974" y="1220634"/>
            <a:chExt cx="5168349" cy="3953436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3A8DB838-5E37-43AC-8402-64373FA6D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3767" y="1808922"/>
              <a:ext cx="2189616" cy="2189616"/>
            </a:xfrm>
            <a:prstGeom prst="rect">
              <a:avLst/>
            </a:prstGeom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4060639F-68D6-4D95-809F-8AB8E728E3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12" r="1"/>
            <a:stretch/>
          </p:blipFill>
          <p:spPr>
            <a:xfrm rot="16200000">
              <a:off x="4559243" y="583590"/>
              <a:ext cx="3242036" cy="4516124"/>
            </a:xfrm>
            <a:prstGeom prst="rect">
              <a:avLst/>
            </a:prstGeom>
          </p:spPr>
        </p:pic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DD3FE764-CF0E-4FC5-A2D8-529D145C8A2A}"/>
                </a:ext>
              </a:extLst>
            </p:cNvPr>
            <p:cNvSpPr txBox="1"/>
            <p:nvPr/>
          </p:nvSpPr>
          <p:spPr>
            <a:xfrm>
              <a:off x="3269974" y="4466184"/>
              <a:ext cx="49894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0" b="1" dirty="0">
                  <a:latin typeface="Forte" panose="03060902040502070203" pitchFamily="66" charset="0"/>
                </a:rPr>
                <a:t>Mon Assistant Rénal </a:t>
              </a:r>
            </a:p>
          </p:txBody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AE7D18E1-CD1F-412C-853E-11519968AE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428" y="270878"/>
            <a:ext cx="1551303" cy="153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59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36AB4E8C-1274-4498-B188-40F3E44438B7}"/>
              </a:ext>
            </a:extLst>
          </p:cNvPr>
          <p:cNvGrpSpPr/>
          <p:nvPr/>
        </p:nvGrpSpPr>
        <p:grpSpPr>
          <a:xfrm>
            <a:off x="7020910" y="917027"/>
            <a:ext cx="4876800" cy="4876800"/>
            <a:chOff x="3657599" y="990600"/>
            <a:chExt cx="4876800" cy="4876800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CF25896E-ED5E-4534-8C87-369E411E84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599" y="990600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04936025-AAB8-4875-9D9F-DFE7EFF9D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0583" y="1769166"/>
              <a:ext cx="1990834" cy="1990834"/>
            </a:xfrm>
            <a:prstGeom prst="rect">
              <a:avLst/>
            </a:prstGeom>
          </p:spPr>
        </p:pic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9807367A-6185-42B4-833E-C70B44B0DC3A}"/>
                </a:ext>
              </a:extLst>
            </p:cNvPr>
            <p:cNvSpPr/>
            <p:nvPr/>
          </p:nvSpPr>
          <p:spPr>
            <a:xfrm>
              <a:off x="5137778" y="3793132"/>
              <a:ext cx="1916443" cy="12620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5DE73E19-9C34-43AE-A4B3-815A9B2A0F04}"/>
                </a:ext>
              </a:extLst>
            </p:cNvPr>
            <p:cNvSpPr/>
            <p:nvPr/>
          </p:nvSpPr>
          <p:spPr>
            <a:xfrm>
              <a:off x="5137778" y="4025045"/>
              <a:ext cx="1916443" cy="12620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14EFE872-67EB-49A0-A56D-38EE98364E67}"/>
                </a:ext>
              </a:extLst>
            </p:cNvPr>
            <p:cNvSpPr/>
            <p:nvPr/>
          </p:nvSpPr>
          <p:spPr>
            <a:xfrm>
              <a:off x="5137778" y="4783425"/>
              <a:ext cx="676613" cy="12620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BBC97CC1-4218-4C4C-99F1-EEB42F5E0BCE}"/>
                </a:ext>
              </a:extLst>
            </p:cNvPr>
            <p:cNvSpPr/>
            <p:nvPr/>
          </p:nvSpPr>
          <p:spPr>
            <a:xfrm>
              <a:off x="6377608" y="4783425"/>
              <a:ext cx="676613" cy="12620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D4D548E3-3E59-49A2-9EEB-7FD88F7522E3}"/>
                </a:ext>
              </a:extLst>
            </p:cNvPr>
            <p:cNvSpPr txBox="1"/>
            <p:nvPr/>
          </p:nvSpPr>
          <p:spPr>
            <a:xfrm>
              <a:off x="5137778" y="4299380"/>
              <a:ext cx="7056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>
                  <a:solidFill>
                    <a:schemeClr val="bg1">
                      <a:lumMod val="75000"/>
                    </a:schemeClr>
                  </a:solidFill>
                  <a:latin typeface="Bauhaus 93" panose="04030905020B02020C02" pitchFamily="82" charset="0"/>
                </a:rPr>
                <a:t>X%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AD125A51-AC8D-4719-8AC8-0D2F1CDFB865}"/>
                </a:ext>
              </a:extLst>
            </p:cNvPr>
            <p:cNvSpPr txBox="1"/>
            <p:nvPr/>
          </p:nvSpPr>
          <p:spPr>
            <a:xfrm>
              <a:off x="6347790" y="4310301"/>
              <a:ext cx="7056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>
                  <a:solidFill>
                    <a:schemeClr val="bg1">
                      <a:lumMod val="75000"/>
                    </a:schemeClr>
                  </a:solidFill>
                  <a:latin typeface="Bauhaus 93" panose="04030905020B02020C02" pitchFamily="82" charset="0"/>
                </a:rPr>
                <a:t>X.</a:t>
              </a:r>
              <a:r>
                <a:rPr lang="fr-FR" b="1" dirty="0">
                  <a:solidFill>
                    <a:schemeClr val="bg1">
                      <a:lumMod val="75000"/>
                    </a:schemeClr>
                  </a:solidFill>
                  <a:latin typeface="Bauhaus 93" panose="04030905020B02020C02" pitchFamily="82" charset="0"/>
                </a:rPr>
                <a:t>X</a:t>
              </a:r>
              <a:endParaRPr lang="fr-FR" sz="2400" b="1" dirty="0">
                <a:solidFill>
                  <a:schemeClr val="bg1">
                    <a:lumMod val="75000"/>
                  </a:schemeClr>
                </a:solidFill>
                <a:latin typeface="Bauhaus 93" panose="04030905020B02020C02" pitchFamily="82" charset="0"/>
              </a:endParaRP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9D66B1C2-D54B-42C0-B2CF-6387838CE0F4}"/>
              </a:ext>
            </a:extLst>
          </p:cNvPr>
          <p:cNvGrpSpPr/>
          <p:nvPr/>
        </p:nvGrpSpPr>
        <p:grpSpPr>
          <a:xfrm>
            <a:off x="-273270" y="917027"/>
            <a:ext cx="4876800" cy="4876800"/>
            <a:chOff x="3657599" y="990600"/>
            <a:chExt cx="4876800" cy="4876800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536C5657-E429-4ACD-AEF7-C1A38C8772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599" y="990600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3C83409F-0EC4-4F15-83E9-A9A2DBCEE9B1}"/>
                </a:ext>
              </a:extLst>
            </p:cNvPr>
            <p:cNvSpPr txBox="1"/>
            <p:nvPr/>
          </p:nvSpPr>
          <p:spPr>
            <a:xfrm>
              <a:off x="5112014" y="3079261"/>
              <a:ext cx="2052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>
                  <a:latin typeface="Arial Black" panose="020B0A04020102020204" pitchFamily="34" charset="0"/>
                </a:rPr>
                <a:t>Entrez votre poids</a:t>
              </a:r>
            </a:p>
          </p:txBody>
        </p: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B60C87F1-5A59-41E8-8179-9D40A7EB13D0}"/>
                </a:ext>
              </a:extLst>
            </p:cNvPr>
            <p:cNvSpPr/>
            <p:nvPr/>
          </p:nvSpPr>
          <p:spPr>
            <a:xfrm>
              <a:off x="5179819" y="3490477"/>
              <a:ext cx="1916443" cy="434092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2CF16B22-8684-40FA-8750-FE3D4E323621}"/>
              </a:ext>
            </a:extLst>
          </p:cNvPr>
          <p:cNvGrpSpPr/>
          <p:nvPr/>
        </p:nvGrpSpPr>
        <p:grpSpPr>
          <a:xfrm>
            <a:off x="3373820" y="917027"/>
            <a:ext cx="4876800" cy="4876800"/>
            <a:chOff x="3657599" y="990600"/>
            <a:chExt cx="4876800" cy="4876800"/>
          </a:xfrm>
        </p:grpSpPr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23925C41-B2E8-430A-8131-A5EB6FB70A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599" y="990600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11FBC0BA-B752-4BFD-BF22-4006860C7742}"/>
                </a:ext>
              </a:extLst>
            </p:cNvPr>
            <p:cNvSpPr txBox="1"/>
            <p:nvPr/>
          </p:nvSpPr>
          <p:spPr>
            <a:xfrm>
              <a:off x="4715880" y="3093512"/>
              <a:ext cx="2760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>
                  <a:latin typeface="Arial Black" panose="020B0A04020102020204" pitchFamily="34" charset="0"/>
                </a:rPr>
                <a:t>Recherchez un produit</a:t>
              </a:r>
            </a:p>
          </p:txBody>
        </p:sp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C538A9D3-05AE-4C3E-88E3-42AB281F8C50}"/>
                </a:ext>
              </a:extLst>
            </p:cNvPr>
            <p:cNvSpPr/>
            <p:nvPr/>
          </p:nvSpPr>
          <p:spPr>
            <a:xfrm>
              <a:off x="5179819" y="3490477"/>
              <a:ext cx="1916443" cy="434092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Triangle isocèle 22">
              <a:extLst>
                <a:ext uri="{FF2B5EF4-FFF2-40B4-BE49-F238E27FC236}">
                  <a16:creationId xmlns:a16="http://schemas.microsoft.com/office/drawing/2014/main" id="{AB731501-413F-4C95-A9DC-8090A790EA79}"/>
                </a:ext>
              </a:extLst>
            </p:cNvPr>
            <p:cNvSpPr/>
            <p:nvPr/>
          </p:nvSpPr>
          <p:spPr>
            <a:xfrm rot="10800000">
              <a:off x="6716110" y="3627780"/>
              <a:ext cx="285558" cy="197069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4" name="Image 23">
            <a:extLst>
              <a:ext uri="{FF2B5EF4-FFF2-40B4-BE49-F238E27FC236}">
                <a16:creationId xmlns:a16="http://schemas.microsoft.com/office/drawing/2014/main" id="{AB774F73-6C1F-4354-84DD-034AA4A583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831" y="1745288"/>
            <a:ext cx="1232678" cy="952775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0663F640-E819-404C-A66E-739FDF549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889" y="1745288"/>
            <a:ext cx="1232678" cy="9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667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14</Words>
  <Application>Microsoft Office PowerPoint</Application>
  <PresentationFormat>Grand écran</PresentationFormat>
  <Paragraphs>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Arial</vt:lpstr>
      <vt:lpstr>Arial Black</vt:lpstr>
      <vt:lpstr>Bauhaus 93</vt:lpstr>
      <vt:lpstr>Calibri</vt:lpstr>
      <vt:lpstr>Calibri Light</vt:lpstr>
      <vt:lpstr>Forte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Steph</dc:creator>
  <cp:lastModifiedBy>Steph</cp:lastModifiedBy>
  <cp:revision>3</cp:revision>
  <dcterms:created xsi:type="dcterms:W3CDTF">2023-01-14T14:09:52Z</dcterms:created>
  <dcterms:modified xsi:type="dcterms:W3CDTF">2023-01-14T15:04:48Z</dcterms:modified>
</cp:coreProperties>
</file>