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0.xml" /><Relationship Id="rId1" Type="http://schemas.openxmlformats.org/officeDocument/2006/relationships/slideLayout" Target="../slideLayouts/slideLayout1.xml" /><Relationship Id="rId5" Type="http://schemas.openxmlformats.org/officeDocument/2006/relationships/image" Target="../media/image9.png" /><Relationship Id="rId4" Type="http://schemas.openxmlformats.org/officeDocument/2006/relationships/image" Target="../media/image8.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3"/>
          <p:cNvSpPr/>
          <p:nvPr/>
        </p:nvSpPr>
        <p:spPr>
          <a:xfrm>
            <a:off x="2037992" y="2865001"/>
            <a:ext cx="7919295" cy="2499598"/>
          </a:xfrm>
          <a:prstGeom prst="rect">
            <a:avLst/>
          </a:prstGeom>
          <a:noFill/>
          <a:ln/>
        </p:spPr>
        <p:txBody>
          <a:bodyPr wrap="square" rtlCol="0" anchor="t"/>
          <a:lstStyle/>
          <a:p>
            <a:pPr marL="0" indent="0">
              <a:lnSpc>
                <a:spcPts val="6561"/>
              </a:lnSpc>
              <a:buNone/>
            </a:pPr>
            <a:r>
              <a:rPr lang="en-GB" sz="5249" b="1" dirty="0">
                <a:solidFill>
                  <a:srgbClr val="1B1B27"/>
                </a:solidFill>
                <a:latin typeface="Raleway" pitchFamily="34" charset="0"/>
                <a:ea typeface="Raleway" pitchFamily="34" charset="-122"/>
                <a:cs typeface="Raleway" pitchFamily="34" charset="-120"/>
              </a:rPr>
              <a:t>DHANUSH KUMAR.K</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txBody>
          <a:bodyPr/>
          <a:lstStyle/>
          <a:p>
            <a:endParaRPr lang="en-US"/>
          </a:p>
        </p:txBody>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txBody>
          <a:bodyPr/>
          <a:lstStyle/>
          <a:p>
            <a:endParaRPr lang="en-US"/>
          </a:p>
        </p:txBody>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txBody>
          <a:bodyPr/>
          <a:lstStyle/>
          <a:p>
            <a:endParaRPr lang="en-US"/>
          </a:p>
        </p:txBody>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txBody>
          <a:bodyPr/>
          <a:lstStyle/>
          <a:p>
            <a:endParaRPr lang="en-US"/>
          </a:p>
        </p:txBody>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txBody>
          <a:bodyPr/>
          <a:lstStyle/>
          <a:p>
            <a:endParaRPr lang="en-US"/>
          </a:p>
        </p:txBody>
      </p:sp>
      <p:sp>
        <p:nvSpPr>
          <p:cNvPr id="8" name="Shape 5"/>
          <p:cNvSpPr/>
          <p:nvPr/>
        </p:nvSpPr>
        <p:spPr>
          <a:xfrm>
            <a:off x="2621220" y="2887444"/>
            <a:ext cx="777597" cy="44410"/>
          </a:xfrm>
          <a:prstGeom prst="roundRect">
            <a:avLst>
              <a:gd name="adj" fmla="val 225151"/>
            </a:avLst>
          </a:prstGeom>
          <a:solidFill>
            <a:srgbClr val="C7C7D0"/>
          </a:solidFill>
          <a:ln/>
        </p:spPr>
        <p:txBody>
          <a:bodyPr/>
          <a:lstStyle/>
          <a:p>
            <a:endParaRPr lang="en-US"/>
          </a:p>
        </p:txBody>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txBody>
          <a:bodyPr/>
          <a:lstStyle/>
          <a:p>
            <a:endParaRPr lang="en-US"/>
          </a:p>
        </p:txBody>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txBody>
          <a:bodyPr/>
          <a:lstStyle/>
          <a:p>
            <a:endParaRPr lang="en-US"/>
          </a:p>
        </p:txBody>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txBody>
          <a:bodyPr/>
          <a:lstStyle/>
          <a:p>
            <a:endParaRPr lang="en-US"/>
          </a:p>
        </p:txBody>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txBody>
          <a:bodyPr/>
          <a:lstStyle/>
          <a:p>
            <a:endParaRPr lang="en-US"/>
          </a:p>
        </p:txBody>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txBody>
          <a:bodyPr/>
          <a:lstStyle/>
          <a:p>
            <a:endParaRPr lang="en-US"/>
          </a:p>
        </p:txBody>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415</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JAYJEET TUDU</cp:lastModifiedBy>
  <cp:revision>3</cp:revision>
  <dcterms:created xsi:type="dcterms:W3CDTF">2024-04-01T05:49:06Z</dcterms:created>
  <dcterms:modified xsi:type="dcterms:W3CDTF">2024-04-05T07:38:42Z</dcterms:modified>
</cp:coreProperties>
</file>