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a:extLst>
              <a:ext uri="{C183D7F6-B498-43B3-948B-1728B52AA6E4}">
                <adec:decorative xmlns:adec="http://schemas.microsoft.com/office/drawing/2017/decorative" val="1"/>
              </a:ext>
            </a:extLst>
          </p:cNvPr>
          <p:cNvSpPr/>
          <p:nvPr/>
        </p:nvSpPr>
        <p:spPr>
          <a:xfrm>
            <a:off x="0" y="0"/>
            <a:ext cx="14630400" cy="8229600"/>
          </a:xfrm>
          <a:prstGeom prst="rect">
            <a:avLst/>
          </a:prstGeom>
          <a:solidFill>
            <a:srgbClr val="FFFFFF">
              <a:alpha val="85000"/>
            </a:srgbClr>
          </a:solidFill>
          <a:ln/>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yasarriyas8@gmail.com</cp:lastModifiedBy>
  <cp:revision>3</cp:revision>
  <dcterms:created xsi:type="dcterms:W3CDTF">2024-04-01T05:49:06Z</dcterms:created>
  <dcterms:modified xsi:type="dcterms:W3CDTF">2024-04-03T05:57:36Z</dcterms:modified>
</cp:coreProperties>
</file>