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57" r:id="rId5"/>
    <p:sldId id="260" r:id="rId6"/>
    <p:sldId id="259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801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53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78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525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38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1912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099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232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834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1226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270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BD17F12-6572-459B-BAE9-E411184D7F07}" type="datetimeFigureOut">
              <a:rPr lang="en-DE" smtClean="0"/>
              <a:t>09/05/2020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2E26C45-1140-47A6-91D2-2B07749DDBA8}" type="slidenum">
              <a:rPr lang="en-DE" smtClean="0"/>
              <a:t>‹#›</a:t>
            </a:fld>
            <a:endParaRPr lang="en-DE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75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C5F4-AE82-46D4-83A0-513F476F3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6858" y="1023867"/>
            <a:ext cx="4468305" cy="335017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Euphona – The Music Streaming App</a:t>
            </a:r>
            <a:br>
              <a:rPr lang="en-US" dirty="0"/>
            </a:br>
            <a:br>
              <a:rPr lang="en-US" dirty="0"/>
            </a:br>
            <a:r>
              <a:rPr lang="en-US" sz="2800" dirty="0"/>
              <a:t>Software Architecture and Development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8967D-E314-410A-9A18-4C076CB7A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751" y="4945377"/>
            <a:ext cx="4164411" cy="8887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Jhesta Narasimhamurthy (11013658)</a:t>
            </a:r>
          </a:p>
          <a:p>
            <a:r>
              <a:rPr lang="en-US" dirty="0"/>
              <a:t>SRH Hochschule Heidelberg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7899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D75-F02A-47FE-AB8E-228D1E64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C106-EB82-4B0A-A9E2-D30F2095F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1841369"/>
          </a:xfrm>
        </p:spPr>
        <p:txBody>
          <a:bodyPr/>
          <a:lstStyle/>
          <a:p>
            <a:pPr algn="just"/>
            <a:r>
              <a:rPr lang="en-US" dirty="0"/>
              <a:t>Euphona is a music streaming application that enables users to listen to different genres of music.</a:t>
            </a:r>
          </a:p>
          <a:p>
            <a:pPr algn="just"/>
            <a:r>
              <a:rPr lang="en-US" dirty="0"/>
              <a:t>The user can register on the website and login as a user to stream songs and listen to them.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A7575-435A-4D7A-A2C0-E6B61AA4BD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34" y="3850555"/>
            <a:ext cx="5407058" cy="283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8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53E4-7AA5-47CC-A644-8724B0529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0C641-6CC2-4DD2-8A65-F23D6B869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used - MongoDB Atlas</a:t>
            </a:r>
          </a:p>
          <a:p>
            <a:r>
              <a:rPr lang="en-US" dirty="0"/>
              <a:t>Front end – React JS </a:t>
            </a:r>
          </a:p>
          <a:p>
            <a:r>
              <a:rPr lang="en-US" dirty="0"/>
              <a:t>Back end –   JSON REST API</a:t>
            </a:r>
          </a:p>
          <a:p>
            <a:pPr lvl="4"/>
            <a:r>
              <a:rPr lang="en-US" sz="2000" i="0" dirty="0"/>
              <a:t>NODE JS, EXPRESS JS, PASSPORT AUTHENTICATION</a:t>
            </a:r>
            <a:endParaRPr lang="en-DE" sz="2000" i="0" dirty="0"/>
          </a:p>
        </p:txBody>
      </p:sp>
    </p:spTree>
    <p:extLst>
      <p:ext uri="{BB962C8B-B14F-4D97-AF65-F5344CB8AC3E}">
        <p14:creationId xmlns:p14="http://schemas.microsoft.com/office/powerpoint/2010/main" val="109355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29D-516E-4A74-A2F9-DA9A0A56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B3CE5-79B3-4ACC-8643-77BF832CF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16" b="12150"/>
          <a:stretch/>
        </p:blipFill>
        <p:spPr>
          <a:xfrm>
            <a:off x="2933701" y="2374158"/>
            <a:ext cx="8770570" cy="41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C83E-4A86-4ED6-A119-AFE88054A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407" y="1190514"/>
            <a:ext cx="7728016" cy="706878"/>
          </a:xfrm>
        </p:spPr>
        <p:txBody>
          <a:bodyPr>
            <a:normAutofit fontScale="90000"/>
          </a:bodyPr>
          <a:lstStyle/>
          <a:p>
            <a:r>
              <a:rPr lang="en-US" dirty="0"/>
              <a:t>Register/Sign in pages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20274-6E77-401C-B81D-DC8311341F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89" t="3986" r="20678" b="5016"/>
          <a:stretch/>
        </p:blipFill>
        <p:spPr>
          <a:xfrm>
            <a:off x="6353666" y="2611224"/>
            <a:ext cx="5659224" cy="4015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588D3B-F487-44FE-B4B6-E099388E2C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7" t="3986" r="19311" b="6804"/>
          <a:stretch/>
        </p:blipFill>
        <p:spPr>
          <a:xfrm>
            <a:off x="329938" y="2611225"/>
            <a:ext cx="5938887" cy="40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9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87FF5-71F5-4693-A9E3-B2D973EA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Streaming Pages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24BE6-51AC-440B-808B-417F51106E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4743" r="-74" b="5429"/>
          <a:stretch/>
        </p:blipFill>
        <p:spPr>
          <a:xfrm>
            <a:off x="107115" y="3004115"/>
            <a:ext cx="5988885" cy="312750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2BB7214-54B1-422D-906E-0987D324E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137" b="4951"/>
          <a:stretch/>
        </p:blipFill>
        <p:spPr>
          <a:xfrm>
            <a:off x="6096000" y="3004116"/>
            <a:ext cx="6049255" cy="312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99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03B2-7A7C-4C56-AF5C-92CB757D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Logout Page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3DFA4E-3BA8-42F1-ACE0-444F21BD4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9" b="8288"/>
          <a:stretch/>
        </p:blipFill>
        <p:spPr>
          <a:xfrm>
            <a:off x="2933700" y="2394408"/>
            <a:ext cx="8770571" cy="42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2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C76A-A38A-454C-9137-9948FDC23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216" y="1209368"/>
            <a:ext cx="2769516" cy="1071919"/>
          </a:xfrm>
        </p:spPr>
        <p:txBody>
          <a:bodyPr/>
          <a:lstStyle/>
          <a:p>
            <a:r>
              <a:rPr lang="en-US" dirty="0"/>
              <a:t>Danke!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8109021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2113</TotalTime>
  <Words>98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Schoolbook</vt:lpstr>
      <vt:lpstr>Corbel</vt:lpstr>
      <vt:lpstr>Feathered</vt:lpstr>
      <vt:lpstr>Euphona – The Music Streaming App  Software Architecture and Development</vt:lpstr>
      <vt:lpstr>Introduction</vt:lpstr>
      <vt:lpstr>Technologies used</vt:lpstr>
      <vt:lpstr>Home Page</vt:lpstr>
      <vt:lpstr>Register/Sign in pages</vt:lpstr>
      <vt:lpstr>Music Streaming Pages</vt:lpstr>
      <vt:lpstr>Logout Page</vt:lpstr>
      <vt:lpstr>Danke!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Euphona –   </dc:title>
  <dc:creator>jhesta.n6@gmail.com</dc:creator>
  <cp:lastModifiedBy>jhesta.n6@gmail.com</cp:lastModifiedBy>
  <cp:revision>17</cp:revision>
  <dcterms:created xsi:type="dcterms:W3CDTF">2020-05-09T05:29:00Z</dcterms:created>
  <dcterms:modified xsi:type="dcterms:W3CDTF">2020-05-10T16:42:49Z</dcterms:modified>
</cp:coreProperties>
</file>