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0932"/>
  </p:normalViewPr>
  <p:slideViewPr>
    <p:cSldViewPr>
      <p:cViewPr varScale="1">
        <p:scale>
          <a:sx n="67" d="100"/>
          <a:sy n="67" d="100"/>
        </p:scale>
        <p:origin x="14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F66070-B702-4691-9333-1473F6BD7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075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A9D3B-463D-4271-A0DF-4162C6BC1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24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C1F70-D6B6-4613-9948-74273E07A1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9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1526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055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331DE-5D16-4A00-A50C-498D05E1D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63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9F2B7F-F640-4413-99B7-603DBCB9B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29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290E67-2F76-402F-88F1-4950C6D30C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41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B83D8-9E66-40F8-9919-059DA203DA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8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B8154-507B-4B1A-9983-ABDEAD1FEE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11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62C95-E7FF-4405-9741-E607DB68D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8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9BAD1-A3D0-4247-A075-856F742212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80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E415E-5C77-4D93-828B-610E19E053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32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F55B5-2EB0-4CD6-B77D-19E024EEF9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52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480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69850" y="6540500"/>
            <a:ext cx="4508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E760C10-93DA-41AE-8D22-95B725A92A0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9" name="Picture 9" descr="aroc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6553200"/>
            <a:ext cx="18859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381000" y="6477000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" name="Line 10"/>
          <p:cNvSpPr>
            <a:spLocks noChangeShapeType="1"/>
          </p:cNvSpPr>
          <p:nvPr userDrawn="1"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3" name="Line 11"/>
          <p:cNvSpPr>
            <a:spLocks noChangeShapeType="1"/>
          </p:cNvSpPr>
          <p:nvPr userDrawn="1"/>
        </p:nvSpPr>
        <p:spPr bwMode="auto">
          <a:xfrm>
            <a:off x="381000" y="6477000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6" name="TextBox 4"/>
          <p:cNvSpPr txBox="1">
            <a:spLocks noChangeArrowheads="1"/>
          </p:cNvSpPr>
          <p:nvPr userDrawn="1"/>
        </p:nvSpPr>
        <p:spPr bwMode="auto">
          <a:xfrm>
            <a:off x="381000" y="6505575"/>
            <a:ext cx="2590800" cy="3063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API Training</a:t>
            </a:r>
          </a:p>
        </p:txBody>
      </p:sp>
      <p:pic>
        <p:nvPicPr>
          <p:cNvPr id="1035" name="Picture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152400"/>
            <a:ext cx="11525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Myriad Pro" pitchFamily="1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Myriad Pro" pitchFamily="1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Myriad Pro" pitchFamily="1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Myriad Pro" pitchFamily="1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Myriad Pro" pitchFamily="1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Myriad Pro" pitchFamily="1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Myriad Pro" pitchFamily="1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Myriad Pro" pitchFamily="1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"/>
          <p:cNvSpPr>
            <a:spLocks noChangeArrowheads="1"/>
          </p:cNvSpPr>
          <p:nvPr/>
        </p:nvSpPr>
        <p:spPr bwMode="auto">
          <a:xfrm>
            <a:off x="5762625" y="19653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95500"/>
            <a:ext cx="8458200" cy="2667000"/>
          </a:xfrm>
        </p:spPr>
        <p:txBody>
          <a:bodyPr anchor="t"/>
          <a:lstStyle/>
          <a:p>
            <a:pPr algn="ctr" eaLnBrk="1" hangingPunct="1"/>
            <a:r>
              <a:rPr lang="en-US" altLang="en-US" sz="40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653</a:t>
            </a:r>
            <a:r>
              <a:rPr lang="en-US" altLang="en-US" sz="3600" smtClean="0">
                <a:solidFill>
                  <a:schemeClr val="tx1"/>
                </a:solidFill>
                <a:latin typeface="Helvetica" panose="020B0604020202020204" pitchFamily="34" charset="0"/>
                <a:cs typeface="Calibri" panose="020F0502020204030204" pitchFamily="34" charset="0"/>
              </a:rPr>
              <a:t/>
            </a:r>
            <a:br>
              <a:rPr lang="en-US" altLang="en-US" sz="3600" smtClean="0">
                <a:solidFill>
                  <a:schemeClr val="tx1"/>
                </a:solidFill>
                <a:latin typeface="Helvetica" panose="020B0604020202020204" pitchFamily="34" charset="0"/>
                <a:cs typeface="Calibri" panose="020F0502020204030204" pitchFamily="34" charset="0"/>
              </a:rPr>
            </a:br>
            <a:r>
              <a:rPr lang="en-US" altLang="en-US" sz="3600" smtClean="0">
                <a:solidFill>
                  <a:schemeClr val="tx1"/>
                </a:solidFill>
                <a:latin typeface="Helvetica" panose="020B0604020202020204" pitchFamily="34" charset="0"/>
              </a:rPr>
              <a:t/>
            </a:r>
            <a:br>
              <a:rPr lang="en-US" altLang="en-US" sz="3600" smtClean="0">
                <a:solidFill>
                  <a:schemeClr val="tx1"/>
                </a:solidFill>
                <a:latin typeface="Helvetica" panose="020B0604020202020204" pitchFamily="34" charset="0"/>
              </a:rPr>
            </a:br>
            <a:r>
              <a:rPr lang="en-US" altLang="en-US" sz="3600" smtClean="0">
                <a:solidFill>
                  <a:schemeClr val="tx1"/>
                </a:solidFill>
                <a:latin typeface="Helvetica" panose="020B0604020202020204" pitchFamily="34" charset="0"/>
              </a:rPr>
              <a:t>Tank Inspection, Repair, Alteration and Reconstruction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86CCCA-58E0-4D9D-AFE3-2083F64B8B7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016EEB-6BCC-47C6-B312-ACA2D75D271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9E568-A92D-4AF1-9D8C-B1CDFA0D354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5E0839-3B13-44FD-9325-97A1C13CBF72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3004C5-E1A9-4720-8DDC-BE8BF4F4CE1C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F0C099-826E-4D9F-A4D4-3BF0DF8FE682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CAAD73-6362-407E-A400-FD60FE7C19B9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5158D-1ED8-4EAE-B67E-AEC671507F4C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53A1A7-6349-4D5B-B89B-7849CF401B5B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17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16033D-03FC-438F-B235-5C10AC821F61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AAA1A-1F70-4235-B073-7692A2902E2D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B0DD5D-8C42-4399-8CE3-53F14BA4656B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0192E8-A0BE-4957-8200-DE7300F04B83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48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C81F63-A77C-4BC8-B3D0-97E4B5B3C951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7AF97E-E6C2-4865-85D7-F2825F4F55D6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68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C907A4-BB0E-4876-88E5-1528C53A8A28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55B6D6-EC69-4FCE-88EF-6F1533881B4E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87F16D-BFB7-4DD0-AAE1-CA7EE8A87CC2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99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BBBE70-388A-434E-8755-F7E5CCD77D7E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4096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66A8CC-548A-40BF-AAC3-132AFEEEB8F1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419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83B949-E514-45E7-A0F5-1814398CCDE6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EBDDA9-2013-4DAB-A90C-237DA8D9C1C0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DE4B93-326F-4405-842C-B8564DA42C38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440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8DD2C-3148-4288-B818-E560B56C0538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35D8AC-16BB-409F-9E54-39F9DEFAE712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F883E3-A50A-4D82-963D-29C6EF7F5569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CC3100-1E0D-44AF-87C1-57214E600B8C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D04CE2-4E11-437B-B53B-9BE09324F053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Here 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" pitchFamily="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907FF2-385B-469E-BA3D-FBE62351A379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6700" y="128905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llier 09">
  <a:themeElements>
    <a:clrScheme name="">
      <a:dk1>
        <a:srgbClr val="000000"/>
      </a:dk1>
      <a:lt1>
        <a:srgbClr val="FFFFFF"/>
      </a:lt1>
      <a:dk2>
        <a:srgbClr val="641100"/>
      </a:dk2>
      <a:lt2>
        <a:srgbClr val="808080"/>
      </a:lt2>
      <a:accent1>
        <a:srgbClr val="BBE0E3"/>
      </a:accent1>
      <a:accent2>
        <a:srgbClr val="000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00"/>
      </a:accent6>
      <a:hlink>
        <a:srgbClr val="009999"/>
      </a:hlink>
      <a:folHlink>
        <a:srgbClr val="99CC00"/>
      </a:folHlink>
    </a:clrScheme>
    <a:fontScheme name="Blank Presentation">
      <a:majorFont>
        <a:latin typeface="Myriad Pro"/>
        <a:ea typeface="ＭＳ Ｐゴシック"/>
        <a:cs typeface=""/>
      </a:majorFont>
      <a:minorFont>
        <a:latin typeface="Myriad Pr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Hellier 09</Template>
  <TotalTime>338</TotalTime>
  <Words>205</Words>
  <Application>Microsoft Office PowerPoint</Application>
  <PresentationFormat>On-screen Show (4:3)</PresentationFormat>
  <Paragraphs>175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ＭＳ Ｐゴシック</vt:lpstr>
      <vt:lpstr>Myriad Pro</vt:lpstr>
      <vt:lpstr>Helvetica</vt:lpstr>
      <vt:lpstr>Calibri</vt:lpstr>
      <vt:lpstr>Hellier 09</vt:lpstr>
      <vt:lpstr>API 653  Tank Inspection, Repair, Alteration and Reconstruction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  <vt:lpstr>Topic Here </vt:lpstr>
    </vt:vector>
  </TitlesOfParts>
  <Company>MLB advertising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(Myriad Regular 30pt)</dc:title>
  <dc:creator>jake Van Jura</dc:creator>
  <cp:lastModifiedBy>Max</cp:lastModifiedBy>
  <cp:revision>35</cp:revision>
  <dcterms:created xsi:type="dcterms:W3CDTF">2009-03-13T14:20:21Z</dcterms:created>
  <dcterms:modified xsi:type="dcterms:W3CDTF">2024-03-05T11:07:40Z</dcterms:modified>
</cp:coreProperties>
</file>