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01" r:id="rId4"/>
    <p:sldId id="300" r:id="rId5"/>
    <p:sldId id="302" r:id="rId6"/>
    <p:sldId id="303" r:id="rId7"/>
    <p:sldId id="304" r:id="rId8"/>
    <p:sldId id="305" r:id="rId9"/>
    <p:sldId id="313" r:id="rId10"/>
    <p:sldId id="297" r:id="rId11"/>
    <p:sldId id="309" r:id="rId12"/>
    <p:sldId id="298" r:id="rId13"/>
    <p:sldId id="319" r:id="rId14"/>
    <p:sldId id="310" r:id="rId15"/>
    <p:sldId id="317" r:id="rId16"/>
    <p:sldId id="314" r:id="rId17"/>
    <p:sldId id="315" r:id="rId18"/>
    <p:sldId id="322" r:id="rId19"/>
    <p:sldId id="311" r:id="rId20"/>
    <p:sldId id="318" r:id="rId21"/>
    <p:sldId id="320" r:id="rId22"/>
    <p:sldId id="312" r:id="rId23"/>
    <p:sldId id="321" r:id="rId24"/>
    <p:sldId id="323" r:id="rId25"/>
    <p:sldId id="324" r:id="rId26"/>
    <p:sldId id="308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DC2E0C-1A1F-F64C-86BE-A888DC117549}">
          <p14:sldIdLst>
            <p14:sldId id="256"/>
            <p14:sldId id="258"/>
          </p14:sldIdLst>
        </p14:section>
        <p14:section name="Introduction" id="{0F72372E-9E0A-E74E-B9E8-4D37771417B5}">
          <p14:sldIdLst>
            <p14:sldId id="301"/>
            <p14:sldId id="300"/>
            <p14:sldId id="302"/>
            <p14:sldId id="303"/>
            <p14:sldId id="304"/>
            <p14:sldId id="305"/>
          </p14:sldIdLst>
        </p14:section>
        <p14:section name="Data" id="{3E21F170-2E92-0D44-BBA6-26AEDA1018FE}">
          <p14:sldIdLst>
            <p14:sldId id="313"/>
            <p14:sldId id="297"/>
          </p14:sldIdLst>
        </p14:section>
        <p14:section name="Tools" id="{F4DB8786-A666-464F-AD21-90A4BA74FB72}">
          <p14:sldIdLst>
            <p14:sldId id="309"/>
            <p14:sldId id="298"/>
          </p14:sldIdLst>
        </p14:section>
        <p14:section name="Output" id="{63A48445-0FF5-1843-910E-9F9ABF4BB3F2}">
          <p14:sldIdLst>
            <p14:sldId id="319"/>
            <p14:sldId id="310"/>
            <p14:sldId id="317"/>
            <p14:sldId id="314"/>
            <p14:sldId id="315"/>
            <p14:sldId id="322"/>
            <p14:sldId id="311"/>
            <p14:sldId id="318"/>
            <p14:sldId id="320"/>
            <p14:sldId id="312"/>
            <p14:sldId id="321"/>
            <p14:sldId id="323"/>
            <p14:sldId id="324"/>
            <p14:sldId id="308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477"/>
  </p:normalViewPr>
  <p:slideViewPr>
    <p:cSldViewPr snapToGrid="0" snapToObjects="1" showGuides="1">
      <p:cViewPr varScale="1">
        <p:scale>
          <a:sx n="81" d="100"/>
          <a:sy n="81" d="100"/>
        </p:scale>
        <p:origin x="1120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07015-8CCC-EA4A-B1DD-0C636B82297C}" type="doc">
      <dgm:prSet loTypeId="urn:microsoft.com/office/officeart/2008/layout/VerticalCurvedList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416F04-1144-0647-8FC7-7C49078BD324}">
      <dgm:prSet/>
      <dgm:spPr/>
      <dgm:t>
        <a:bodyPr/>
        <a:lstStyle/>
        <a:p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Data</a:t>
          </a:r>
          <a:endParaRPr lang="en-PH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C249183C-AC2C-F24B-95F2-3868BB877B52}" type="parTrans" cxnId="{B7C7826E-E61B-BD49-8BBE-BEADADC10E75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8928290E-74ED-7D49-9233-ABABC5067E4D}" type="sibTrans" cxnId="{B7C7826E-E61B-BD49-8BBE-BEADADC10E75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06F483AE-80D9-4D4C-9308-81BF9F74DC21}">
      <dgm:prSet/>
      <dgm:spPr/>
      <dgm:t>
        <a:bodyPr/>
        <a:lstStyle/>
        <a:p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Tools</a:t>
          </a:r>
          <a:endParaRPr lang="en-PH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E29A2E3A-E79E-3D4C-BA8B-02941ED7F571}" type="parTrans" cxnId="{95FA1CB8-D3CC-8C42-9BC2-013DC7CBDDF8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27E5B64F-B99E-DD42-9E8A-0BE660FD3291}" type="sibTrans" cxnId="{95FA1CB8-D3CC-8C42-9BC2-013DC7CBDDF8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C80F9365-0D5E-354D-A8A5-04D0EDED5248}">
      <dgm:prSet/>
      <dgm:spPr/>
      <dgm:t>
        <a:bodyPr/>
        <a:lstStyle/>
        <a:p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Output</a:t>
          </a:r>
          <a:endParaRPr lang="en-PH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307BDE51-B581-8741-ACA7-A19FADD8C9E9}" type="parTrans" cxnId="{91F549A9-2E8B-DB4B-8023-C2540DFDCAF2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14CB1679-B520-9A49-877A-C24F818A6E75}" type="sibTrans" cxnId="{91F549A9-2E8B-DB4B-8023-C2540DFDCAF2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3F9F2BF2-7E00-3746-A949-9D796BD0846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CCD9A464-BF2D-DA4C-A76B-076F8F5F3A02}" type="parTrans" cxnId="{6871DE98-14BA-D34A-8876-0ED1EF9B6F9F}">
      <dgm:prSet/>
      <dgm:spPr/>
      <dgm:t>
        <a:bodyPr/>
        <a:lstStyle/>
        <a:p>
          <a:endParaRPr lang="en-US"/>
        </a:p>
      </dgm:t>
    </dgm:pt>
    <dgm:pt modelId="{F511B1C2-71BA-7347-B9C3-07E726BB377D}" type="sibTrans" cxnId="{6871DE98-14BA-D34A-8876-0ED1EF9B6F9F}">
      <dgm:prSet/>
      <dgm:spPr/>
      <dgm:t>
        <a:bodyPr/>
        <a:lstStyle/>
        <a:p>
          <a:endParaRPr lang="en-US"/>
        </a:p>
      </dgm:t>
    </dgm:pt>
    <dgm:pt modelId="{D386E525-BB5B-414E-9413-248AC0D397F9}" type="pres">
      <dgm:prSet presAssocID="{89307015-8CCC-EA4A-B1DD-0C636B82297C}" presName="Name0" presStyleCnt="0">
        <dgm:presLayoutVars>
          <dgm:chMax val="7"/>
          <dgm:chPref val="7"/>
          <dgm:dir/>
        </dgm:presLayoutVars>
      </dgm:prSet>
      <dgm:spPr/>
    </dgm:pt>
    <dgm:pt modelId="{6C50DC0A-F142-F04B-9E03-5C2E43965957}" type="pres">
      <dgm:prSet presAssocID="{89307015-8CCC-EA4A-B1DD-0C636B82297C}" presName="Name1" presStyleCnt="0"/>
      <dgm:spPr/>
    </dgm:pt>
    <dgm:pt modelId="{AFBC9716-035A-5A4A-8C83-90CA0103DCBE}" type="pres">
      <dgm:prSet presAssocID="{89307015-8CCC-EA4A-B1DD-0C636B82297C}" presName="cycle" presStyleCnt="0"/>
      <dgm:spPr/>
    </dgm:pt>
    <dgm:pt modelId="{5353EFA3-CB8B-2846-8419-6C327D4BAABA}" type="pres">
      <dgm:prSet presAssocID="{89307015-8CCC-EA4A-B1DD-0C636B82297C}" presName="srcNode" presStyleLbl="node1" presStyleIdx="0" presStyleCnt="4"/>
      <dgm:spPr/>
    </dgm:pt>
    <dgm:pt modelId="{899511A0-D9CA-B747-AAB8-C59AF289B645}" type="pres">
      <dgm:prSet presAssocID="{89307015-8CCC-EA4A-B1DD-0C636B82297C}" presName="conn" presStyleLbl="parChTrans1D2" presStyleIdx="0" presStyleCnt="1"/>
      <dgm:spPr/>
    </dgm:pt>
    <dgm:pt modelId="{84C2628D-44B4-B24A-AC3A-B33AF1C57041}" type="pres">
      <dgm:prSet presAssocID="{89307015-8CCC-EA4A-B1DD-0C636B82297C}" presName="extraNode" presStyleLbl="node1" presStyleIdx="0" presStyleCnt="4"/>
      <dgm:spPr/>
    </dgm:pt>
    <dgm:pt modelId="{A6616E48-D2D3-5A47-8267-F75B2302D2EA}" type="pres">
      <dgm:prSet presAssocID="{89307015-8CCC-EA4A-B1DD-0C636B82297C}" presName="dstNode" presStyleLbl="node1" presStyleIdx="0" presStyleCnt="4"/>
      <dgm:spPr/>
    </dgm:pt>
    <dgm:pt modelId="{907741CF-AA9D-1D4E-8ED9-19F4F23F86FC}" type="pres">
      <dgm:prSet presAssocID="{3F9F2BF2-7E00-3746-A949-9D796BD0846A}" presName="text_1" presStyleLbl="node1" presStyleIdx="0" presStyleCnt="4">
        <dgm:presLayoutVars>
          <dgm:bulletEnabled val="1"/>
        </dgm:presLayoutVars>
      </dgm:prSet>
      <dgm:spPr/>
    </dgm:pt>
    <dgm:pt modelId="{74A4D31A-B183-8648-8F37-62430F6FC772}" type="pres">
      <dgm:prSet presAssocID="{3F9F2BF2-7E00-3746-A949-9D796BD0846A}" presName="accent_1" presStyleCnt="0"/>
      <dgm:spPr/>
    </dgm:pt>
    <dgm:pt modelId="{BA68C332-060E-BD42-93DE-6984E9B5B444}" type="pres">
      <dgm:prSet presAssocID="{3F9F2BF2-7E00-3746-A949-9D796BD0846A}" presName="accentRepeatNode" presStyleLbl="solidFgAcc1" presStyleIdx="0" presStyleCnt="4"/>
      <dgm:spPr/>
    </dgm:pt>
    <dgm:pt modelId="{0951EB3D-1B34-9F46-9F2F-AA635F2485BE}" type="pres">
      <dgm:prSet presAssocID="{71416F04-1144-0647-8FC7-7C49078BD324}" presName="text_2" presStyleLbl="node1" presStyleIdx="1" presStyleCnt="4">
        <dgm:presLayoutVars>
          <dgm:bulletEnabled val="1"/>
        </dgm:presLayoutVars>
      </dgm:prSet>
      <dgm:spPr/>
    </dgm:pt>
    <dgm:pt modelId="{D5019D09-0FE0-C746-A7F1-0ADF42A746D3}" type="pres">
      <dgm:prSet presAssocID="{71416F04-1144-0647-8FC7-7C49078BD324}" presName="accent_2" presStyleCnt="0"/>
      <dgm:spPr/>
    </dgm:pt>
    <dgm:pt modelId="{085CB12C-4E20-0444-9B36-099BEE3827BA}" type="pres">
      <dgm:prSet presAssocID="{71416F04-1144-0647-8FC7-7C49078BD324}" presName="accentRepeatNode" presStyleLbl="solidFgAcc1" presStyleIdx="1" presStyleCnt="4"/>
      <dgm:spPr/>
    </dgm:pt>
    <dgm:pt modelId="{A615A7B9-D50E-1441-BF1C-4AA1D0001609}" type="pres">
      <dgm:prSet presAssocID="{06F483AE-80D9-4D4C-9308-81BF9F74DC21}" presName="text_3" presStyleLbl="node1" presStyleIdx="2" presStyleCnt="4">
        <dgm:presLayoutVars>
          <dgm:bulletEnabled val="1"/>
        </dgm:presLayoutVars>
      </dgm:prSet>
      <dgm:spPr/>
    </dgm:pt>
    <dgm:pt modelId="{C8D5B41A-8F8F-5843-A914-ACB77F99F922}" type="pres">
      <dgm:prSet presAssocID="{06F483AE-80D9-4D4C-9308-81BF9F74DC21}" presName="accent_3" presStyleCnt="0"/>
      <dgm:spPr/>
    </dgm:pt>
    <dgm:pt modelId="{3F08C6A5-1185-FB4F-B1D1-A1E34A608C91}" type="pres">
      <dgm:prSet presAssocID="{06F483AE-80D9-4D4C-9308-81BF9F74DC21}" presName="accentRepeatNode" presStyleLbl="solidFgAcc1" presStyleIdx="2" presStyleCnt="4"/>
      <dgm:spPr/>
    </dgm:pt>
    <dgm:pt modelId="{8A5681AE-978D-2149-AFB6-A92BB54F47A4}" type="pres">
      <dgm:prSet presAssocID="{C80F9365-0D5E-354D-A8A5-04D0EDED5248}" presName="text_4" presStyleLbl="node1" presStyleIdx="3" presStyleCnt="4">
        <dgm:presLayoutVars>
          <dgm:bulletEnabled val="1"/>
        </dgm:presLayoutVars>
      </dgm:prSet>
      <dgm:spPr/>
    </dgm:pt>
    <dgm:pt modelId="{3A629779-90AE-304C-84BE-93D5C98E9D80}" type="pres">
      <dgm:prSet presAssocID="{C80F9365-0D5E-354D-A8A5-04D0EDED5248}" presName="accent_4" presStyleCnt="0"/>
      <dgm:spPr/>
    </dgm:pt>
    <dgm:pt modelId="{6958B045-A2B5-114C-9469-53F5AF6CA236}" type="pres">
      <dgm:prSet presAssocID="{C80F9365-0D5E-354D-A8A5-04D0EDED5248}" presName="accentRepeatNode" presStyleLbl="solidFgAcc1" presStyleIdx="3" presStyleCnt="4"/>
      <dgm:spPr/>
    </dgm:pt>
  </dgm:ptLst>
  <dgm:cxnLst>
    <dgm:cxn modelId="{693BC42E-296B-4F42-8C78-CF6DAB0BD14D}" type="presOf" srcId="{06F483AE-80D9-4D4C-9308-81BF9F74DC21}" destId="{A615A7B9-D50E-1441-BF1C-4AA1D0001609}" srcOrd="0" destOrd="0" presId="urn:microsoft.com/office/officeart/2008/layout/VerticalCurvedList"/>
    <dgm:cxn modelId="{B7C7826E-E61B-BD49-8BBE-BEADADC10E75}" srcId="{89307015-8CCC-EA4A-B1DD-0C636B82297C}" destId="{71416F04-1144-0647-8FC7-7C49078BD324}" srcOrd="1" destOrd="0" parTransId="{C249183C-AC2C-F24B-95F2-3868BB877B52}" sibTransId="{8928290E-74ED-7D49-9233-ABABC5067E4D}"/>
    <dgm:cxn modelId="{BE28D87F-748F-A048-A495-B7F478A758BF}" type="presOf" srcId="{89307015-8CCC-EA4A-B1DD-0C636B82297C}" destId="{D386E525-BB5B-414E-9413-248AC0D397F9}" srcOrd="0" destOrd="0" presId="urn:microsoft.com/office/officeart/2008/layout/VerticalCurvedList"/>
    <dgm:cxn modelId="{6871DE98-14BA-D34A-8876-0ED1EF9B6F9F}" srcId="{89307015-8CCC-EA4A-B1DD-0C636B82297C}" destId="{3F9F2BF2-7E00-3746-A949-9D796BD0846A}" srcOrd="0" destOrd="0" parTransId="{CCD9A464-BF2D-DA4C-A76B-076F8F5F3A02}" sibTransId="{F511B1C2-71BA-7347-B9C3-07E726BB377D}"/>
    <dgm:cxn modelId="{8EE4CFA1-62E0-5849-A5A8-FC7ED76CCBD5}" type="presOf" srcId="{3F9F2BF2-7E00-3746-A949-9D796BD0846A}" destId="{907741CF-AA9D-1D4E-8ED9-19F4F23F86FC}" srcOrd="0" destOrd="0" presId="urn:microsoft.com/office/officeart/2008/layout/VerticalCurvedList"/>
    <dgm:cxn modelId="{91F549A9-2E8B-DB4B-8023-C2540DFDCAF2}" srcId="{89307015-8CCC-EA4A-B1DD-0C636B82297C}" destId="{C80F9365-0D5E-354D-A8A5-04D0EDED5248}" srcOrd="3" destOrd="0" parTransId="{307BDE51-B581-8741-ACA7-A19FADD8C9E9}" sibTransId="{14CB1679-B520-9A49-877A-C24F818A6E75}"/>
    <dgm:cxn modelId="{95FA1CB8-D3CC-8C42-9BC2-013DC7CBDDF8}" srcId="{89307015-8CCC-EA4A-B1DD-0C636B82297C}" destId="{06F483AE-80D9-4D4C-9308-81BF9F74DC21}" srcOrd="2" destOrd="0" parTransId="{E29A2E3A-E79E-3D4C-BA8B-02941ED7F571}" sibTransId="{27E5B64F-B99E-DD42-9E8A-0BE660FD3291}"/>
    <dgm:cxn modelId="{3FF292BF-CA3D-244D-9E02-9AB7F388FD7D}" type="presOf" srcId="{C80F9365-0D5E-354D-A8A5-04D0EDED5248}" destId="{8A5681AE-978D-2149-AFB6-A92BB54F47A4}" srcOrd="0" destOrd="0" presId="urn:microsoft.com/office/officeart/2008/layout/VerticalCurvedList"/>
    <dgm:cxn modelId="{A4AE6BF9-EA54-6D4F-90E1-9299D4955A56}" type="presOf" srcId="{71416F04-1144-0647-8FC7-7C49078BD324}" destId="{0951EB3D-1B34-9F46-9F2F-AA635F2485BE}" srcOrd="0" destOrd="0" presId="urn:microsoft.com/office/officeart/2008/layout/VerticalCurvedList"/>
    <dgm:cxn modelId="{AFE007FA-B2AD-5442-B56F-79AD93B6BC62}" type="presOf" srcId="{F511B1C2-71BA-7347-B9C3-07E726BB377D}" destId="{899511A0-D9CA-B747-AAB8-C59AF289B645}" srcOrd="0" destOrd="0" presId="urn:microsoft.com/office/officeart/2008/layout/VerticalCurvedList"/>
    <dgm:cxn modelId="{DE186EEF-4697-7944-99BA-F2D2022C96BF}" type="presParOf" srcId="{D386E525-BB5B-414E-9413-248AC0D397F9}" destId="{6C50DC0A-F142-F04B-9E03-5C2E43965957}" srcOrd="0" destOrd="0" presId="urn:microsoft.com/office/officeart/2008/layout/VerticalCurvedList"/>
    <dgm:cxn modelId="{EB745224-D549-CA42-9139-EDFF89B6C58C}" type="presParOf" srcId="{6C50DC0A-F142-F04B-9E03-5C2E43965957}" destId="{AFBC9716-035A-5A4A-8C83-90CA0103DCBE}" srcOrd="0" destOrd="0" presId="urn:microsoft.com/office/officeart/2008/layout/VerticalCurvedList"/>
    <dgm:cxn modelId="{DBDDC9B5-4111-D548-A070-2650CEA5BE5D}" type="presParOf" srcId="{AFBC9716-035A-5A4A-8C83-90CA0103DCBE}" destId="{5353EFA3-CB8B-2846-8419-6C327D4BAABA}" srcOrd="0" destOrd="0" presId="urn:microsoft.com/office/officeart/2008/layout/VerticalCurvedList"/>
    <dgm:cxn modelId="{D45442E3-0403-1446-AE5B-3D27BC052AF1}" type="presParOf" srcId="{AFBC9716-035A-5A4A-8C83-90CA0103DCBE}" destId="{899511A0-D9CA-B747-AAB8-C59AF289B645}" srcOrd="1" destOrd="0" presId="urn:microsoft.com/office/officeart/2008/layout/VerticalCurvedList"/>
    <dgm:cxn modelId="{E0860B01-0350-AF4A-8081-DABB019EEF2F}" type="presParOf" srcId="{AFBC9716-035A-5A4A-8C83-90CA0103DCBE}" destId="{84C2628D-44B4-B24A-AC3A-B33AF1C57041}" srcOrd="2" destOrd="0" presId="urn:microsoft.com/office/officeart/2008/layout/VerticalCurvedList"/>
    <dgm:cxn modelId="{FD6062C4-5111-AE46-97AD-600A55F5981F}" type="presParOf" srcId="{AFBC9716-035A-5A4A-8C83-90CA0103DCBE}" destId="{A6616E48-D2D3-5A47-8267-F75B2302D2EA}" srcOrd="3" destOrd="0" presId="urn:microsoft.com/office/officeart/2008/layout/VerticalCurvedList"/>
    <dgm:cxn modelId="{37C9ABCF-FF50-6E4B-B03B-9A24C70A1840}" type="presParOf" srcId="{6C50DC0A-F142-F04B-9E03-5C2E43965957}" destId="{907741CF-AA9D-1D4E-8ED9-19F4F23F86FC}" srcOrd="1" destOrd="0" presId="urn:microsoft.com/office/officeart/2008/layout/VerticalCurvedList"/>
    <dgm:cxn modelId="{234B2E09-B40E-0C4A-BC6B-11CF7FE1CBED}" type="presParOf" srcId="{6C50DC0A-F142-F04B-9E03-5C2E43965957}" destId="{74A4D31A-B183-8648-8F37-62430F6FC772}" srcOrd="2" destOrd="0" presId="urn:microsoft.com/office/officeart/2008/layout/VerticalCurvedList"/>
    <dgm:cxn modelId="{6856EA11-F125-6642-B037-2C5E1AFD668D}" type="presParOf" srcId="{74A4D31A-B183-8648-8F37-62430F6FC772}" destId="{BA68C332-060E-BD42-93DE-6984E9B5B444}" srcOrd="0" destOrd="0" presId="urn:microsoft.com/office/officeart/2008/layout/VerticalCurvedList"/>
    <dgm:cxn modelId="{9AA45860-2466-384A-A6ED-69B9366550FF}" type="presParOf" srcId="{6C50DC0A-F142-F04B-9E03-5C2E43965957}" destId="{0951EB3D-1B34-9F46-9F2F-AA635F2485BE}" srcOrd="3" destOrd="0" presId="urn:microsoft.com/office/officeart/2008/layout/VerticalCurvedList"/>
    <dgm:cxn modelId="{35BBDF33-D0AD-CD40-B340-C4678C6D5D56}" type="presParOf" srcId="{6C50DC0A-F142-F04B-9E03-5C2E43965957}" destId="{D5019D09-0FE0-C746-A7F1-0ADF42A746D3}" srcOrd="4" destOrd="0" presId="urn:microsoft.com/office/officeart/2008/layout/VerticalCurvedList"/>
    <dgm:cxn modelId="{00F2C89E-DC32-774B-A54E-FB8D45263DD2}" type="presParOf" srcId="{D5019D09-0FE0-C746-A7F1-0ADF42A746D3}" destId="{085CB12C-4E20-0444-9B36-099BEE3827BA}" srcOrd="0" destOrd="0" presId="urn:microsoft.com/office/officeart/2008/layout/VerticalCurvedList"/>
    <dgm:cxn modelId="{30F5DC6D-8010-E24A-8B3F-41BD6D0EB38B}" type="presParOf" srcId="{6C50DC0A-F142-F04B-9E03-5C2E43965957}" destId="{A615A7B9-D50E-1441-BF1C-4AA1D0001609}" srcOrd="5" destOrd="0" presId="urn:microsoft.com/office/officeart/2008/layout/VerticalCurvedList"/>
    <dgm:cxn modelId="{4597430C-1347-4145-81B9-50FC6BF51EAD}" type="presParOf" srcId="{6C50DC0A-F142-F04B-9E03-5C2E43965957}" destId="{C8D5B41A-8F8F-5843-A914-ACB77F99F922}" srcOrd="6" destOrd="0" presId="urn:microsoft.com/office/officeart/2008/layout/VerticalCurvedList"/>
    <dgm:cxn modelId="{4B71B66D-8F9D-EE45-841F-069C804B3B3D}" type="presParOf" srcId="{C8D5B41A-8F8F-5843-A914-ACB77F99F922}" destId="{3F08C6A5-1185-FB4F-B1D1-A1E34A608C91}" srcOrd="0" destOrd="0" presId="urn:microsoft.com/office/officeart/2008/layout/VerticalCurvedList"/>
    <dgm:cxn modelId="{1BA423BF-CDCF-9D40-A31E-536FF7568C30}" type="presParOf" srcId="{6C50DC0A-F142-F04B-9E03-5C2E43965957}" destId="{8A5681AE-978D-2149-AFB6-A92BB54F47A4}" srcOrd="7" destOrd="0" presId="urn:microsoft.com/office/officeart/2008/layout/VerticalCurvedList"/>
    <dgm:cxn modelId="{C56F695A-CF38-4447-AEF5-CBC5E7FA11A4}" type="presParOf" srcId="{6C50DC0A-F142-F04B-9E03-5C2E43965957}" destId="{3A629779-90AE-304C-84BE-93D5C98E9D80}" srcOrd="8" destOrd="0" presId="urn:microsoft.com/office/officeart/2008/layout/VerticalCurvedList"/>
    <dgm:cxn modelId="{B0BDD087-C9C2-194F-B7B4-2696EEC9A997}" type="presParOf" srcId="{3A629779-90AE-304C-84BE-93D5C98E9D80}" destId="{6958B045-A2B5-114C-9469-53F5AF6CA2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07B8B-B819-A745-AF57-AEE131172ADE}" type="doc">
      <dgm:prSet loTypeId="urn:microsoft.com/office/officeart/2005/8/layout/hProcess9" loCatId="" qsTypeId="urn:microsoft.com/office/officeart/2005/8/quickstyle/simple5" qsCatId="simple" csTypeId="urn:microsoft.com/office/officeart/2005/8/colors/accent0_3" csCatId="mainScheme" phldr="1"/>
      <dgm:spPr/>
    </dgm:pt>
    <dgm:pt modelId="{5AA81AA2-905F-2343-8AFE-5362BC378759}">
      <dgm:prSet phldrT="[Text]"/>
      <dgm:spPr/>
      <dgm:t>
        <a:bodyPr/>
        <a:lstStyle/>
        <a:p>
          <a:r>
            <a:rPr lang="en-US" b="1" i="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Read Processed reads using Pandas</a:t>
          </a:r>
        </a:p>
      </dgm:t>
    </dgm:pt>
    <dgm:pt modelId="{E7EF57FE-E43D-5446-90D6-E5C9A1B4539A}" type="parTrans" cxnId="{6B578584-CDE3-0B4D-8009-34A2EAA92AB6}">
      <dgm:prSet/>
      <dgm:spPr/>
      <dgm:t>
        <a:bodyPr/>
        <a:lstStyle/>
        <a:p>
          <a:endParaRPr lang="en-US" b="1" i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gm:t>
    </dgm:pt>
    <dgm:pt modelId="{CD48E56C-7A01-1244-AB37-C9DF1502E504}" type="sibTrans" cxnId="{6B578584-CDE3-0B4D-8009-34A2EAA92AB6}">
      <dgm:prSet/>
      <dgm:spPr/>
      <dgm:t>
        <a:bodyPr/>
        <a:lstStyle/>
        <a:p>
          <a:endParaRPr lang="en-US" b="1" i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gm:t>
    </dgm:pt>
    <dgm:pt modelId="{70F65C06-6DDB-3943-B1AC-B62320B232C2}">
      <dgm:prSet phldrT="[Text]"/>
      <dgm:spPr/>
      <dgm:t>
        <a:bodyPr/>
        <a:lstStyle/>
        <a:p>
          <a:pPr algn="l"/>
          <a:r>
            <a:rPr lang="en-US" b="1" i="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Annotate reads to their gene names using Pandas and list of orthologous genes list</a:t>
          </a:r>
        </a:p>
      </dgm:t>
    </dgm:pt>
    <dgm:pt modelId="{923A21A5-BFD2-5A49-BFC6-CA2325DA0885}" type="parTrans" cxnId="{7114E688-7293-9A44-8167-48BFCB3BD361}">
      <dgm:prSet/>
      <dgm:spPr/>
      <dgm:t>
        <a:bodyPr/>
        <a:lstStyle/>
        <a:p>
          <a:endParaRPr lang="en-US" b="1" i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gm:t>
    </dgm:pt>
    <dgm:pt modelId="{6288042A-26AB-B24B-A202-F6DC107E0C73}" type="sibTrans" cxnId="{7114E688-7293-9A44-8167-48BFCB3BD361}">
      <dgm:prSet/>
      <dgm:spPr/>
      <dgm:t>
        <a:bodyPr/>
        <a:lstStyle/>
        <a:p>
          <a:endParaRPr lang="en-US" b="1" i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gm:t>
    </dgm:pt>
    <dgm:pt modelId="{F121F3AE-5A85-A645-AAA3-F63D6C26DA7E}">
      <dgm:prSet phldrT="[Text]"/>
      <dgm:spPr/>
      <dgm:t>
        <a:bodyPr/>
        <a:lstStyle/>
        <a:p>
          <a:r>
            <a:rPr lang="en-US" b="1" i="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Generate dendrogram for </a:t>
          </a:r>
          <a:r>
            <a:rPr lang="en-US" b="1" i="0" dirty="0" err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Obp</a:t>
          </a:r>
          <a:r>
            <a:rPr lang="en-US" b="1" i="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, Or, and </a:t>
          </a:r>
          <a:r>
            <a:rPr lang="en-US" b="1" i="0" dirty="0" err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Ir</a:t>
          </a:r>
          <a:r>
            <a:rPr lang="en-US" b="1" i="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 genes using Seaborn</a:t>
          </a:r>
        </a:p>
      </dgm:t>
    </dgm:pt>
    <dgm:pt modelId="{72060EB5-FA24-0243-B63F-DE6A8DE10AE3}" type="parTrans" cxnId="{48059CBB-D52A-5441-B3C8-10717BE35F71}">
      <dgm:prSet/>
      <dgm:spPr/>
      <dgm:t>
        <a:bodyPr/>
        <a:lstStyle/>
        <a:p>
          <a:endParaRPr lang="en-US" b="1" i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gm:t>
    </dgm:pt>
    <dgm:pt modelId="{CED3BF36-8204-B841-B7F6-6496B8056710}" type="sibTrans" cxnId="{48059CBB-D52A-5441-B3C8-10717BE35F71}">
      <dgm:prSet/>
      <dgm:spPr/>
      <dgm:t>
        <a:bodyPr/>
        <a:lstStyle/>
        <a:p>
          <a:endParaRPr lang="en-US" b="1" i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gm:t>
    </dgm:pt>
    <dgm:pt modelId="{F56F8499-B803-4847-8AAF-5BAE0EDD4E36}">
      <dgm:prSet phldrT="[Text]"/>
      <dgm:spPr/>
      <dgm:t>
        <a:bodyPr/>
        <a:lstStyle/>
        <a:p>
          <a:r>
            <a:rPr lang="en-US" b="1" i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D. </a:t>
          </a:r>
          <a:r>
            <a:rPr lang="en-US" b="1" i="1" dirty="0" err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sechelia</a:t>
          </a:r>
          <a:endParaRPr lang="en-US" b="1" i="1" dirty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gm:t>
    </dgm:pt>
    <dgm:pt modelId="{C9674FAB-5129-9047-8CA3-C9DC51F4B091}" type="parTrans" cxnId="{82970598-DD1E-6546-830F-DF6505FC8DFF}">
      <dgm:prSet/>
      <dgm:spPr/>
      <dgm:t>
        <a:bodyPr/>
        <a:lstStyle/>
        <a:p>
          <a:endParaRPr lang="en-US"/>
        </a:p>
      </dgm:t>
    </dgm:pt>
    <dgm:pt modelId="{AAB42DE6-F2A8-3049-B55E-8CC8806B6B20}" type="sibTrans" cxnId="{82970598-DD1E-6546-830F-DF6505FC8DFF}">
      <dgm:prSet/>
      <dgm:spPr/>
      <dgm:t>
        <a:bodyPr/>
        <a:lstStyle/>
        <a:p>
          <a:endParaRPr lang="en-US"/>
        </a:p>
      </dgm:t>
    </dgm:pt>
    <dgm:pt modelId="{26943F49-A4F0-2B44-BE9C-15F4E22059B3}">
      <dgm:prSet phldrT="[Text]"/>
      <dgm:spPr/>
      <dgm:t>
        <a:bodyPr/>
        <a:lstStyle/>
        <a:p>
          <a:r>
            <a:rPr lang="en-US" b="1" i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D. </a:t>
          </a:r>
          <a:r>
            <a:rPr lang="en-US" b="1" i="1" dirty="0" err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simulans</a:t>
          </a:r>
          <a:endParaRPr lang="en-US" b="1" i="1" dirty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gm:t>
    </dgm:pt>
    <dgm:pt modelId="{69D8139C-B66A-834E-A29B-AA080427AF44}" type="parTrans" cxnId="{8BEDD03C-FD78-1640-A9EA-C1EC324C7CD4}">
      <dgm:prSet/>
      <dgm:spPr/>
      <dgm:t>
        <a:bodyPr/>
        <a:lstStyle/>
        <a:p>
          <a:endParaRPr lang="en-US"/>
        </a:p>
      </dgm:t>
    </dgm:pt>
    <dgm:pt modelId="{862BFF49-2C45-3141-B769-D7E13EEB0405}" type="sibTrans" cxnId="{8BEDD03C-FD78-1640-A9EA-C1EC324C7CD4}">
      <dgm:prSet/>
      <dgm:spPr/>
      <dgm:t>
        <a:bodyPr/>
        <a:lstStyle/>
        <a:p>
          <a:endParaRPr lang="en-US"/>
        </a:p>
      </dgm:t>
    </dgm:pt>
    <dgm:pt modelId="{EBC40536-D94E-CF43-8C75-E46ED0ECDEF3}">
      <dgm:prSet phldrT="[Text]"/>
      <dgm:spPr/>
      <dgm:t>
        <a:bodyPr/>
        <a:lstStyle/>
        <a:p>
          <a:r>
            <a:rPr lang="en-US" b="1" i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D. melanogaster</a:t>
          </a:r>
          <a:endParaRPr lang="en-US" b="1" i="1" dirty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gm:t>
    </dgm:pt>
    <dgm:pt modelId="{F5DCA8CC-92FE-7846-9B78-545181643202}" type="parTrans" cxnId="{3206256A-960F-3B49-8603-575EB77EE588}">
      <dgm:prSet/>
      <dgm:spPr/>
      <dgm:t>
        <a:bodyPr/>
        <a:lstStyle/>
        <a:p>
          <a:endParaRPr lang="en-US"/>
        </a:p>
      </dgm:t>
    </dgm:pt>
    <dgm:pt modelId="{55367A03-7926-3846-B114-8F2AF4CFDB67}" type="sibTrans" cxnId="{3206256A-960F-3B49-8603-575EB77EE588}">
      <dgm:prSet/>
      <dgm:spPr/>
      <dgm:t>
        <a:bodyPr/>
        <a:lstStyle/>
        <a:p>
          <a:endParaRPr lang="en-US"/>
        </a:p>
      </dgm:t>
    </dgm:pt>
    <dgm:pt modelId="{7B08D61F-FA21-B94A-8C1D-B7EFA9BCB825}" type="pres">
      <dgm:prSet presAssocID="{81607B8B-B819-A745-AF57-AEE131172ADE}" presName="CompostProcess" presStyleCnt="0">
        <dgm:presLayoutVars>
          <dgm:dir/>
          <dgm:resizeHandles val="exact"/>
        </dgm:presLayoutVars>
      </dgm:prSet>
      <dgm:spPr/>
    </dgm:pt>
    <dgm:pt modelId="{8C3C1EA5-A5DA-5E44-A6CE-B135E2216154}" type="pres">
      <dgm:prSet presAssocID="{81607B8B-B819-A745-AF57-AEE131172ADE}" presName="arrow" presStyleLbl="bgShp" presStyleIdx="0" presStyleCnt="1"/>
      <dgm:spPr/>
    </dgm:pt>
    <dgm:pt modelId="{70DDD2E3-38BE-F842-B874-E76718E8419F}" type="pres">
      <dgm:prSet presAssocID="{81607B8B-B819-A745-AF57-AEE131172ADE}" presName="linearProcess" presStyleCnt="0"/>
      <dgm:spPr/>
    </dgm:pt>
    <dgm:pt modelId="{8AD847D6-7676-984A-BCCA-FE99811A8957}" type="pres">
      <dgm:prSet presAssocID="{5AA81AA2-905F-2343-8AFE-5362BC378759}" presName="textNode" presStyleLbl="node1" presStyleIdx="0" presStyleCnt="3">
        <dgm:presLayoutVars>
          <dgm:bulletEnabled val="1"/>
        </dgm:presLayoutVars>
      </dgm:prSet>
      <dgm:spPr/>
    </dgm:pt>
    <dgm:pt modelId="{7FE46C57-BA32-3B4A-9690-FE3DDDA9B3B7}" type="pres">
      <dgm:prSet presAssocID="{CD48E56C-7A01-1244-AB37-C9DF1502E504}" presName="sibTrans" presStyleCnt="0"/>
      <dgm:spPr/>
    </dgm:pt>
    <dgm:pt modelId="{0E32DD97-58A6-1842-BC93-9DC2CA44EB16}" type="pres">
      <dgm:prSet presAssocID="{70F65C06-6DDB-3943-B1AC-B62320B232C2}" presName="textNode" presStyleLbl="node1" presStyleIdx="1" presStyleCnt="3">
        <dgm:presLayoutVars>
          <dgm:bulletEnabled val="1"/>
        </dgm:presLayoutVars>
      </dgm:prSet>
      <dgm:spPr/>
    </dgm:pt>
    <dgm:pt modelId="{70853E8A-B7E1-1940-AE58-FAEB0A247A4A}" type="pres">
      <dgm:prSet presAssocID="{6288042A-26AB-B24B-A202-F6DC107E0C73}" presName="sibTrans" presStyleCnt="0"/>
      <dgm:spPr/>
    </dgm:pt>
    <dgm:pt modelId="{13FD5642-DDA4-124C-AED4-E5A470016DCE}" type="pres">
      <dgm:prSet presAssocID="{F121F3AE-5A85-A645-AAA3-F63D6C26DA7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F604407-0AD0-7B47-B1CC-6A2F7A5A01E0}" type="presOf" srcId="{F56F8499-B803-4847-8AAF-5BAE0EDD4E36}" destId="{8AD847D6-7676-984A-BCCA-FE99811A8957}" srcOrd="0" destOrd="1" presId="urn:microsoft.com/office/officeart/2005/8/layout/hProcess9"/>
    <dgm:cxn modelId="{13112624-B098-AD46-A0A1-13D371C9EE95}" type="presOf" srcId="{81607B8B-B819-A745-AF57-AEE131172ADE}" destId="{7B08D61F-FA21-B94A-8C1D-B7EFA9BCB825}" srcOrd="0" destOrd="0" presId="urn:microsoft.com/office/officeart/2005/8/layout/hProcess9"/>
    <dgm:cxn modelId="{8BEDD03C-FD78-1640-A9EA-C1EC324C7CD4}" srcId="{5AA81AA2-905F-2343-8AFE-5362BC378759}" destId="{26943F49-A4F0-2B44-BE9C-15F4E22059B3}" srcOrd="1" destOrd="0" parTransId="{69D8139C-B66A-834E-A29B-AA080427AF44}" sibTransId="{862BFF49-2C45-3141-B769-D7E13EEB0405}"/>
    <dgm:cxn modelId="{DC46DF4C-E5F2-8448-ACEB-9F1B267D608A}" type="presOf" srcId="{70F65C06-6DDB-3943-B1AC-B62320B232C2}" destId="{0E32DD97-58A6-1842-BC93-9DC2CA44EB16}" srcOrd="0" destOrd="0" presId="urn:microsoft.com/office/officeart/2005/8/layout/hProcess9"/>
    <dgm:cxn modelId="{3206256A-960F-3B49-8603-575EB77EE588}" srcId="{5AA81AA2-905F-2343-8AFE-5362BC378759}" destId="{EBC40536-D94E-CF43-8C75-E46ED0ECDEF3}" srcOrd="2" destOrd="0" parTransId="{F5DCA8CC-92FE-7846-9B78-545181643202}" sibTransId="{55367A03-7926-3846-B114-8F2AF4CFDB67}"/>
    <dgm:cxn modelId="{6B578584-CDE3-0B4D-8009-34A2EAA92AB6}" srcId="{81607B8B-B819-A745-AF57-AEE131172ADE}" destId="{5AA81AA2-905F-2343-8AFE-5362BC378759}" srcOrd="0" destOrd="0" parTransId="{E7EF57FE-E43D-5446-90D6-E5C9A1B4539A}" sibTransId="{CD48E56C-7A01-1244-AB37-C9DF1502E504}"/>
    <dgm:cxn modelId="{7114E688-7293-9A44-8167-48BFCB3BD361}" srcId="{81607B8B-B819-A745-AF57-AEE131172ADE}" destId="{70F65C06-6DDB-3943-B1AC-B62320B232C2}" srcOrd="1" destOrd="0" parTransId="{923A21A5-BFD2-5A49-BFC6-CA2325DA0885}" sibTransId="{6288042A-26AB-B24B-A202-F6DC107E0C73}"/>
    <dgm:cxn modelId="{82970598-DD1E-6546-830F-DF6505FC8DFF}" srcId="{5AA81AA2-905F-2343-8AFE-5362BC378759}" destId="{F56F8499-B803-4847-8AAF-5BAE0EDD4E36}" srcOrd="0" destOrd="0" parTransId="{C9674FAB-5129-9047-8CA3-C9DC51F4B091}" sibTransId="{AAB42DE6-F2A8-3049-B55E-8CC8806B6B20}"/>
    <dgm:cxn modelId="{0BF8D499-BD84-1A41-836E-B201AC3ECFCF}" type="presOf" srcId="{F121F3AE-5A85-A645-AAA3-F63D6C26DA7E}" destId="{13FD5642-DDA4-124C-AED4-E5A470016DCE}" srcOrd="0" destOrd="0" presId="urn:microsoft.com/office/officeart/2005/8/layout/hProcess9"/>
    <dgm:cxn modelId="{ABEE599B-7E88-EF48-9F3A-833A4D7D23F4}" type="presOf" srcId="{5AA81AA2-905F-2343-8AFE-5362BC378759}" destId="{8AD847D6-7676-984A-BCCA-FE99811A8957}" srcOrd="0" destOrd="0" presId="urn:microsoft.com/office/officeart/2005/8/layout/hProcess9"/>
    <dgm:cxn modelId="{48059CBB-D52A-5441-B3C8-10717BE35F71}" srcId="{81607B8B-B819-A745-AF57-AEE131172ADE}" destId="{F121F3AE-5A85-A645-AAA3-F63D6C26DA7E}" srcOrd="2" destOrd="0" parTransId="{72060EB5-FA24-0243-B63F-DE6A8DE10AE3}" sibTransId="{CED3BF36-8204-B841-B7F6-6496B8056710}"/>
    <dgm:cxn modelId="{1315A8C2-F14A-4043-A97B-5BCED8673062}" type="presOf" srcId="{26943F49-A4F0-2B44-BE9C-15F4E22059B3}" destId="{8AD847D6-7676-984A-BCCA-FE99811A8957}" srcOrd="0" destOrd="2" presId="urn:microsoft.com/office/officeart/2005/8/layout/hProcess9"/>
    <dgm:cxn modelId="{B48AC1D2-8338-6141-89C2-E0DD773DC405}" type="presOf" srcId="{EBC40536-D94E-CF43-8C75-E46ED0ECDEF3}" destId="{8AD847D6-7676-984A-BCCA-FE99811A8957}" srcOrd="0" destOrd="3" presId="urn:microsoft.com/office/officeart/2005/8/layout/hProcess9"/>
    <dgm:cxn modelId="{5C5E7EDE-9949-B84A-A143-6F5C1E564A83}" type="presParOf" srcId="{7B08D61F-FA21-B94A-8C1D-B7EFA9BCB825}" destId="{8C3C1EA5-A5DA-5E44-A6CE-B135E2216154}" srcOrd="0" destOrd="0" presId="urn:microsoft.com/office/officeart/2005/8/layout/hProcess9"/>
    <dgm:cxn modelId="{2D3A2F57-6379-1446-A027-25449D9D00CA}" type="presParOf" srcId="{7B08D61F-FA21-B94A-8C1D-B7EFA9BCB825}" destId="{70DDD2E3-38BE-F842-B874-E76718E8419F}" srcOrd="1" destOrd="0" presId="urn:microsoft.com/office/officeart/2005/8/layout/hProcess9"/>
    <dgm:cxn modelId="{69848165-B08F-F94A-B830-574AF8FF8546}" type="presParOf" srcId="{70DDD2E3-38BE-F842-B874-E76718E8419F}" destId="{8AD847D6-7676-984A-BCCA-FE99811A8957}" srcOrd="0" destOrd="0" presId="urn:microsoft.com/office/officeart/2005/8/layout/hProcess9"/>
    <dgm:cxn modelId="{8007FA7A-7481-D34B-B339-71FBA26FF8ED}" type="presParOf" srcId="{70DDD2E3-38BE-F842-B874-E76718E8419F}" destId="{7FE46C57-BA32-3B4A-9690-FE3DDDA9B3B7}" srcOrd="1" destOrd="0" presId="urn:microsoft.com/office/officeart/2005/8/layout/hProcess9"/>
    <dgm:cxn modelId="{6D929FDB-29B9-CD4D-9CBE-27DA780EE1A5}" type="presParOf" srcId="{70DDD2E3-38BE-F842-B874-E76718E8419F}" destId="{0E32DD97-58A6-1842-BC93-9DC2CA44EB16}" srcOrd="2" destOrd="0" presId="urn:microsoft.com/office/officeart/2005/8/layout/hProcess9"/>
    <dgm:cxn modelId="{AC669FD6-0007-F444-9179-781CAF3BCFF6}" type="presParOf" srcId="{70DDD2E3-38BE-F842-B874-E76718E8419F}" destId="{70853E8A-B7E1-1940-AE58-FAEB0A247A4A}" srcOrd="3" destOrd="0" presId="urn:microsoft.com/office/officeart/2005/8/layout/hProcess9"/>
    <dgm:cxn modelId="{08FDD35E-A232-C040-9764-38AB633575CD}" type="presParOf" srcId="{70DDD2E3-38BE-F842-B874-E76718E8419F}" destId="{13FD5642-DDA4-124C-AED4-E5A470016DC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511A0-D9CA-B747-AAB8-C59AF289B645}">
      <dsp:nvSpPr>
        <dsp:cNvPr id="0" name=""/>
        <dsp:cNvSpPr/>
      </dsp:nvSpPr>
      <dsp:spPr>
        <a:xfrm>
          <a:off x="-4920023" y="-753921"/>
          <a:ext cx="5859709" cy="585970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741CF-AA9D-1D4E-8ED9-19F4F23F86FC}">
      <dsp:nvSpPr>
        <dsp:cNvPr id="0" name=""/>
        <dsp:cNvSpPr/>
      </dsp:nvSpPr>
      <dsp:spPr>
        <a:xfrm>
          <a:off x="492083" y="334571"/>
          <a:ext cx="5915178" cy="6694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1409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Introduction</a:t>
          </a:r>
        </a:p>
      </dsp:txBody>
      <dsp:txXfrm>
        <a:off x="492083" y="334571"/>
        <a:ext cx="5915178" cy="669491"/>
      </dsp:txXfrm>
    </dsp:sp>
    <dsp:sp modelId="{BA68C332-060E-BD42-93DE-6984E9B5B444}">
      <dsp:nvSpPr>
        <dsp:cNvPr id="0" name=""/>
        <dsp:cNvSpPr/>
      </dsp:nvSpPr>
      <dsp:spPr>
        <a:xfrm>
          <a:off x="73651" y="250885"/>
          <a:ext cx="836864" cy="83686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51EB3D-1B34-9F46-9F2F-AA635F2485BE}">
      <dsp:nvSpPr>
        <dsp:cNvPr id="0" name=""/>
        <dsp:cNvSpPr/>
      </dsp:nvSpPr>
      <dsp:spPr>
        <a:xfrm>
          <a:off x="875918" y="1338982"/>
          <a:ext cx="5531343" cy="6694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1409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Data</a:t>
          </a:r>
          <a:endParaRPr lang="en-PH" sz="35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875918" y="1338982"/>
        <a:ext cx="5531343" cy="669491"/>
      </dsp:txXfrm>
    </dsp:sp>
    <dsp:sp modelId="{085CB12C-4E20-0444-9B36-099BEE3827BA}">
      <dsp:nvSpPr>
        <dsp:cNvPr id="0" name=""/>
        <dsp:cNvSpPr/>
      </dsp:nvSpPr>
      <dsp:spPr>
        <a:xfrm>
          <a:off x="457486" y="1255296"/>
          <a:ext cx="836864" cy="83686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15A7B9-D50E-1441-BF1C-4AA1D0001609}">
      <dsp:nvSpPr>
        <dsp:cNvPr id="0" name=""/>
        <dsp:cNvSpPr/>
      </dsp:nvSpPr>
      <dsp:spPr>
        <a:xfrm>
          <a:off x="875918" y="2343393"/>
          <a:ext cx="5531343" cy="6694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1409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Tools</a:t>
          </a:r>
          <a:endParaRPr lang="en-PH" sz="35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875918" y="2343393"/>
        <a:ext cx="5531343" cy="669491"/>
      </dsp:txXfrm>
    </dsp:sp>
    <dsp:sp modelId="{3F08C6A5-1185-FB4F-B1D1-A1E34A608C91}">
      <dsp:nvSpPr>
        <dsp:cNvPr id="0" name=""/>
        <dsp:cNvSpPr/>
      </dsp:nvSpPr>
      <dsp:spPr>
        <a:xfrm>
          <a:off x="457486" y="2259706"/>
          <a:ext cx="836864" cy="83686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5681AE-978D-2149-AFB6-A92BB54F47A4}">
      <dsp:nvSpPr>
        <dsp:cNvPr id="0" name=""/>
        <dsp:cNvSpPr/>
      </dsp:nvSpPr>
      <dsp:spPr>
        <a:xfrm>
          <a:off x="492083" y="3347804"/>
          <a:ext cx="5915178" cy="6694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1409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Output</a:t>
          </a:r>
          <a:endParaRPr lang="en-PH" sz="35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492083" y="3347804"/>
        <a:ext cx="5915178" cy="669491"/>
      </dsp:txXfrm>
    </dsp:sp>
    <dsp:sp modelId="{6958B045-A2B5-114C-9469-53F5AF6CA236}">
      <dsp:nvSpPr>
        <dsp:cNvPr id="0" name=""/>
        <dsp:cNvSpPr/>
      </dsp:nvSpPr>
      <dsp:spPr>
        <a:xfrm>
          <a:off x="73651" y="3264117"/>
          <a:ext cx="836864" cy="83686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C1EA5-A5DA-5E44-A6CE-B135E2216154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D847D6-7676-984A-BCCA-FE99811A8957}">
      <dsp:nvSpPr>
        <dsp:cNvPr id="0" name=""/>
        <dsp:cNvSpPr/>
      </dsp:nvSpPr>
      <dsp:spPr>
        <a:xfrm>
          <a:off x="356339" y="1305401"/>
          <a:ext cx="3154680" cy="17405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Read Processed reads using Pandas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D. </a:t>
          </a:r>
          <a:r>
            <a:rPr lang="en-US" sz="1600" b="1" i="1" kern="1200" dirty="0" err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sechelia</a:t>
          </a:r>
          <a:endParaRPr lang="en-US" sz="1600" b="1" i="1" kern="1200" dirty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D. </a:t>
          </a:r>
          <a:r>
            <a:rPr lang="en-US" sz="1600" b="1" i="1" kern="1200" dirty="0" err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simulans</a:t>
          </a:r>
          <a:endParaRPr lang="en-US" sz="1600" b="1" i="1" kern="1200" dirty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D. melanogaster</a:t>
          </a:r>
          <a:endParaRPr lang="en-US" sz="1600" b="1" i="1" kern="1200" dirty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endParaRPr>
        </a:p>
      </dsp:txBody>
      <dsp:txXfrm>
        <a:off x="441305" y="1390367"/>
        <a:ext cx="2984748" cy="1570603"/>
      </dsp:txXfrm>
    </dsp:sp>
    <dsp:sp modelId="{0E32DD97-58A6-1842-BC93-9DC2CA44EB16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Annotate reads to their gene names using Pandas and list of orthologous genes list</a:t>
          </a:r>
        </a:p>
      </dsp:txBody>
      <dsp:txXfrm>
        <a:off x="3765426" y="1390367"/>
        <a:ext cx="2984748" cy="1570603"/>
      </dsp:txXfrm>
    </dsp:sp>
    <dsp:sp modelId="{13FD5642-DDA4-124C-AED4-E5A470016DCE}">
      <dsp:nvSpPr>
        <dsp:cNvPr id="0" name=""/>
        <dsp:cNvSpPr/>
      </dsp:nvSpPr>
      <dsp:spPr>
        <a:xfrm>
          <a:off x="7004580" y="1305401"/>
          <a:ext cx="3154680" cy="17405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Generate dendrogram for </a:t>
          </a:r>
          <a:r>
            <a:rPr lang="en-US" sz="2000" b="1" i="0" kern="1200" dirty="0" err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Obp</a:t>
          </a:r>
          <a:r>
            <a:rPr lang="en-US" sz="2000" b="1" i="0" kern="120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, Or, and </a:t>
          </a:r>
          <a:r>
            <a:rPr lang="en-US" sz="2000" b="1" i="0" kern="1200" dirty="0" err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Ir</a:t>
          </a:r>
          <a:r>
            <a:rPr lang="en-US" sz="2000" b="1" i="0" kern="1200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rPr>
            <a:t> genes using Seaborn</a:t>
          </a:r>
        </a:p>
      </dsp:txBody>
      <dsp:txXfrm>
        <a:off x="7089546" y="1390367"/>
        <a:ext cx="29847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4D5-05DE-2386-C7FB-3A0D40D3A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BEAE5-4362-A147-19EE-C0A71591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AB58-555F-8E2C-6A74-920CAE7A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F38E-04B1-DCC4-3B92-83327C28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2E3E-9E09-3C82-EA5B-AF121B17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3E0C-21A9-A0FB-25BA-8EEADBC4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B37CA-364F-7930-FB20-BEBEE854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6F93-AD18-419C-2125-7E9718A5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5D3F-C70A-A7B6-2FC4-C7012125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96DF-0272-E30A-E6B7-7AF87AC9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B8C19-8984-730F-6D1B-61AD6E869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224BC-1662-31B9-BB77-78E925A9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41BD-170B-C624-6FA9-8002947B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7514-5029-97E4-52E7-BFAEC5C1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5C31-FAD1-0628-9244-642FC730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DF1A-9080-C264-6DAB-E530567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A2DC-DA81-F017-86B1-D8EC60BF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DDD9-3498-8216-A66D-CF9F340F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FFD5-AA4D-EF2B-0F44-9EC8CE09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0E2B-CFED-6D99-D076-2B4F2E41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391-A57C-7E4A-4ACD-F1267E0F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DEEDE-664A-D26C-4054-BF35235F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3A100-77A1-9F71-F45A-B7106184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3C82-7815-1640-2AD4-C3145BF6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FAD2-328F-0E43-34AA-F35291D8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5F73-0435-150A-8FEA-99570D15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E788-44B9-D657-FD1B-6CB4498EB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B43C2-AB7C-14D1-6066-FEF242A5D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43BD7-E53F-B754-A4A2-C39E06B7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98713-3256-E3BE-9419-8D363E17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A87A7-373F-3F80-41AA-D945A967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431D-813D-F12C-ECA7-0948CC75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1B31-F7F1-DFE8-5375-DFD2F61CC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AEB85-53BC-8204-E44F-4F3EFDB5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2C8D-5088-CA9F-BC0F-6ED9D0B39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7998A-E0CD-6FBE-6134-E79F4EC27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9D181-7CBE-F19C-0CFC-63CCA819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CF639-E1E8-07E1-F9D9-1FF016A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1D389-1068-E5B6-8C59-4655015D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27A5-D6BC-D609-1CA3-4783DD30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69E2C-6921-8B37-5696-1CAF7646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21EFA-A9E7-DD6B-7DD9-CDBA2E1A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39BC7-F8CE-F4E6-3097-846C541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2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4E046-1EAE-AB6A-E9A2-3187274A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35C8A-A374-448E-2ADD-9F95899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295BC-4EA5-4CB6-629F-D2656D0D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1B81-DDD0-F0F7-9DD6-60EEE497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A186-DF23-7126-7B22-36820822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A94D0-A1C9-0E7E-5127-C8AD0B13A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E3618-26D8-70FD-5811-FDC6135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6BF8-2F9B-7A21-542A-67174995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FBC40-11E9-CDC1-02BA-D25D4617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4005-9BB4-BF32-89AF-1865AEC0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04A2F-E003-79BC-FE9D-446750057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9C006-1A4A-F180-0EC3-5644AB884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23619-CBFD-1180-6B93-AA36F691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024C-4F71-1A49-8F68-4022FB351924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1BB4-6AF0-798C-43CF-E431B082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13FBD-8FE8-FB4D-1B7E-2CB89374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1740-835C-AE4C-BC46-BAC0C715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669E7-685E-E6EC-6238-87697E27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D763-871D-C433-ECE3-1EDA4EFC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3F08-3D06-12CF-B6D8-987377748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31FA024C-4F71-1A49-8F68-4022FB351924}" type="datetimeFigureOut">
              <a:rPr lang="en-US" smtClean="0"/>
              <a:pPr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546B1-2B32-69AE-730D-7A557B26D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BD06-976F-900A-0945-5E96DA711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24B1740-835C-AE4C-BC46-BAC0C7156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8.wdp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10.wdp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12.wdp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67861" TargetMode="External"/><Relationship Id="rId2" Type="http://schemas.openxmlformats.org/officeDocument/2006/relationships/hyperlink" Target="https://www.ncbi.nlm.nih.gov/geo/query/acc.cgi?acc=GSE675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geo/query/acc.cgi?acc=GSE67862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785C-3DB8-C5B1-D1F7-C2C95F919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PH" sz="4000" dirty="0"/>
              <a:t>Expression Divergence of Chemosensory Genes between </a:t>
            </a:r>
            <a:r>
              <a:rPr lang="en-PH" sz="4000" i="1" dirty="0"/>
              <a:t>Drosophila </a:t>
            </a:r>
            <a:r>
              <a:rPr lang="en-PH" sz="4000" i="1" dirty="0" err="1"/>
              <a:t>sechellia</a:t>
            </a:r>
            <a:r>
              <a:rPr lang="en-PH" sz="4000" dirty="0"/>
              <a:t> and Its Sibling Species and Its Implications for Host Shift </a:t>
            </a:r>
            <a:endParaRPr lang="en-P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4347-5575-F84D-9D45-D1593713C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7695"/>
          </a:xfrm>
        </p:spPr>
        <p:txBody>
          <a:bodyPr>
            <a:normAutofit/>
          </a:bodyPr>
          <a:lstStyle/>
          <a:p>
            <a:pPr algn="l"/>
            <a:r>
              <a:rPr lang="en-PH" b="0" dirty="0" err="1">
                <a:solidFill>
                  <a:schemeClr val="bg2">
                    <a:lumMod val="50000"/>
                  </a:schemeClr>
                </a:solidFill>
              </a:rPr>
              <a:t>Shiao</a:t>
            </a:r>
            <a:r>
              <a:rPr lang="en-PH" b="0" dirty="0">
                <a:solidFill>
                  <a:schemeClr val="bg2">
                    <a:lumMod val="50000"/>
                  </a:schemeClr>
                </a:solidFill>
              </a:rPr>
              <a:t>, M. S., Chang, J. M., Fan, W. L., Lu, M. Y. J., </a:t>
            </a:r>
            <a:r>
              <a:rPr lang="en-PH" b="0" dirty="0" err="1">
                <a:solidFill>
                  <a:schemeClr val="bg2">
                    <a:lumMod val="50000"/>
                  </a:schemeClr>
                </a:solidFill>
              </a:rPr>
              <a:t>Notredame</a:t>
            </a:r>
            <a:r>
              <a:rPr lang="en-PH" b="0" dirty="0">
                <a:solidFill>
                  <a:schemeClr val="bg2">
                    <a:lumMod val="50000"/>
                  </a:schemeClr>
                </a:solidFill>
              </a:rPr>
              <a:t>, C., Fang, S., ... &amp; Li, W. H. (2015).  </a:t>
            </a:r>
            <a:r>
              <a:rPr lang="en-PH" b="0" i="1" dirty="0">
                <a:solidFill>
                  <a:schemeClr val="bg2">
                    <a:lumMod val="50000"/>
                  </a:schemeClr>
                </a:solidFill>
              </a:rPr>
              <a:t>Genome biology and evolution</a:t>
            </a:r>
            <a:r>
              <a:rPr lang="en-PH" b="0" dirty="0">
                <a:solidFill>
                  <a:schemeClr val="bg2">
                    <a:lumMod val="50000"/>
                  </a:schemeClr>
                </a:solidFill>
              </a:rPr>
              <a:t>, </a:t>
            </a:r>
            <a:r>
              <a:rPr lang="en-PH" b="0" i="1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en-PH" b="0" dirty="0">
                <a:solidFill>
                  <a:schemeClr val="bg2">
                    <a:lumMod val="50000"/>
                  </a:schemeClr>
                </a:solidFill>
              </a:rPr>
              <a:t>(10), 2843-2858.</a:t>
            </a:r>
            <a:endParaRPr lang="en-US" dirty="0">
              <a:solidFill>
                <a:schemeClr val="bg2">
                  <a:lumMod val="50000"/>
                </a:schemeClr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D5309D-2D7D-2F03-C763-31C6D776B55F}"/>
              </a:ext>
            </a:extLst>
          </p:cNvPr>
          <p:cNvSpPr txBox="1">
            <a:spLocks/>
          </p:cNvSpPr>
          <p:nvPr/>
        </p:nvSpPr>
        <p:spPr>
          <a:xfrm>
            <a:off x="1676401" y="5181600"/>
            <a:ext cx="2997199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ea typeface="Microsoft JhengHei" panose="020B0604030504040204" pitchFamily="34" charset="-120"/>
              </a:rPr>
              <a:t>Group members:</a:t>
            </a:r>
          </a:p>
          <a:p>
            <a:pPr lvl="1" algn="l"/>
            <a:r>
              <a:rPr lang="en-US" sz="1400" dirty="0">
                <a:ea typeface="Microsoft JhengHei" panose="020B0604030504040204" pitchFamily="34" charset="-120"/>
              </a:rPr>
              <a:t>Daga, Ryan Rey</a:t>
            </a:r>
          </a:p>
          <a:p>
            <a:pPr lvl="1" algn="l"/>
            <a:r>
              <a:rPr lang="en-US" sz="1400" dirty="0" err="1">
                <a:ea typeface="Microsoft JhengHei" panose="020B0604030504040204" pitchFamily="34" charset="-120"/>
              </a:rPr>
              <a:t>Muluneh</a:t>
            </a:r>
            <a:r>
              <a:rPr lang="en-US" sz="1400" dirty="0">
                <a:ea typeface="Microsoft JhengHei" panose="020B0604030504040204" pitchFamily="34" charset="-120"/>
              </a:rPr>
              <a:t>, </a:t>
            </a:r>
            <a:r>
              <a:rPr lang="en-US" sz="1400" dirty="0" err="1">
                <a:ea typeface="Microsoft JhengHei" panose="020B0604030504040204" pitchFamily="34" charset="-120"/>
              </a:rPr>
              <a:t>Mequanent</a:t>
            </a:r>
            <a:r>
              <a:rPr lang="en-US" sz="1400" dirty="0"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ea typeface="Microsoft JhengHei" panose="020B0604030504040204" pitchFamily="34" charset="-120"/>
              </a:rPr>
              <a:t>Argaw</a:t>
            </a:r>
            <a:endParaRPr lang="en-US" sz="1400" dirty="0">
              <a:ea typeface="Microsoft JhengHei" panose="020B0604030504040204" pitchFamily="34" charset="-120"/>
            </a:endParaRPr>
          </a:p>
          <a:p>
            <a:pPr lvl="1" algn="l"/>
            <a:r>
              <a:rPr lang="en-US" sz="1400" dirty="0">
                <a:ea typeface="Microsoft JhengHei" panose="020B0604030504040204" pitchFamily="34" charset="-120"/>
              </a:rPr>
              <a:t>Addis, Assefa </a:t>
            </a:r>
            <a:r>
              <a:rPr lang="en-US" sz="1400" dirty="0" err="1">
                <a:ea typeface="Microsoft JhengHei" panose="020B0604030504040204" pitchFamily="34" charset="-120"/>
              </a:rPr>
              <a:t>Chekole</a:t>
            </a:r>
            <a:endParaRPr lang="en-US" sz="1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3262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9CCB-65C5-EA3E-0CFB-B7ADF1C7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5BCB26-57B6-5DBF-1882-89937CAA9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19299"/>
              </p:ext>
            </p:extLst>
          </p:nvPr>
        </p:nvGraphicFramePr>
        <p:xfrm>
          <a:off x="1894815" y="1594994"/>
          <a:ext cx="8475396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288">
                  <a:extLst>
                    <a:ext uri="{9D8B030D-6E8A-4147-A177-3AD203B41FA5}">
                      <a16:colId xmlns:a16="http://schemas.microsoft.com/office/drawing/2014/main" val="3301499292"/>
                    </a:ext>
                  </a:extLst>
                </a:gridCol>
                <a:gridCol w="3135837">
                  <a:extLst>
                    <a:ext uri="{9D8B030D-6E8A-4147-A177-3AD203B41FA5}">
                      <a16:colId xmlns:a16="http://schemas.microsoft.com/office/drawing/2014/main" val="2785119537"/>
                    </a:ext>
                  </a:extLst>
                </a:gridCol>
                <a:gridCol w="2531271">
                  <a:extLst>
                    <a:ext uri="{9D8B030D-6E8A-4147-A177-3AD203B41FA5}">
                      <a16:colId xmlns:a16="http://schemas.microsoft.com/office/drawing/2014/main" val="4128586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File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D. </a:t>
                      </a:r>
                      <a:r>
                        <a:rPr lang="en-US" sz="2800" i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sechelia</a:t>
                      </a:r>
                      <a:r>
                        <a:rPr lang="en-US" sz="28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r>
                        <a:rPr lang="en-US" sz="200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(TW)</a:t>
                      </a:r>
                      <a:endParaRPr lang="en-US" sz="280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NCBI Gene Expression Omnibus (GEO)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 Mb / 4Gb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7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D. </a:t>
                      </a:r>
                      <a:r>
                        <a:rPr lang="en-US" sz="2800" i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sechelia</a:t>
                      </a:r>
                      <a:r>
                        <a:rPr lang="en-US" sz="28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r>
                        <a:rPr lang="en-US" sz="200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(JAP)</a:t>
                      </a:r>
                      <a:endParaRPr lang="en-US" sz="280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8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D. </a:t>
                      </a:r>
                      <a:r>
                        <a:rPr lang="en-US" sz="2800" i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sechelia</a:t>
                      </a:r>
                      <a:endParaRPr lang="en-US" sz="2800" i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Shiao</a:t>
                      </a:r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et. al (2013)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1.5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96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D. melanogaster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8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1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D. </a:t>
                      </a:r>
                      <a:r>
                        <a:rPr lang="en-US" sz="2800" i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simulans</a:t>
                      </a:r>
                      <a:endParaRPr lang="en-US" sz="2800" i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9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D. </a:t>
                      </a:r>
                      <a:r>
                        <a:rPr lang="en-US" sz="2800" i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simulans</a:t>
                      </a:r>
                      <a:endParaRPr lang="en-US" sz="2800" i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NCBI Gene Expression Omnibus (GEO)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 Mb / 4Gb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80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017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08B0B0-87A7-96CC-6141-D53E4B25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425" y="2663783"/>
            <a:ext cx="1775260" cy="160346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0ED4E8D-FC80-6D43-4E97-EE3DEA98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521" y="4405077"/>
            <a:ext cx="1959970" cy="179265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E0A93CD-655A-D2E1-E307-40AD7D4FF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960" y="775715"/>
            <a:ext cx="1855805" cy="1694096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1A34DC7-78D6-19CF-D80F-E2ED2A1C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750" y="1649775"/>
            <a:ext cx="1158740" cy="115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rosophila melanogaster - Wikipedia">
            <a:extLst>
              <a:ext uri="{FF2B5EF4-FFF2-40B4-BE49-F238E27FC236}">
                <a16:creationId xmlns:a16="http://schemas.microsoft.com/office/drawing/2014/main" id="{FEA78812-D2FB-6470-6004-37AFAB43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114" y="572079"/>
            <a:ext cx="1056012" cy="70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671DB1-EC38-1269-81F3-3A0CD074AAEB}"/>
              </a:ext>
            </a:extLst>
          </p:cNvPr>
          <p:cNvSpPr txBox="1"/>
          <p:nvPr/>
        </p:nvSpPr>
        <p:spPr>
          <a:xfrm>
            <a:off x="291737" y="3192081"/>
            <a:ext cx="2098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Drosophila </a:t>
            </a:r>
            <a:r>
              <a:rPr lang="en-US" sz="1800" b="1" dirty="0" err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sechila</a:t>
            </a:r>
            <a:r>
              <a:rPr lang="en-US" sz="1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&amp; Drosophila </a:t>
            </a:r>
            <a:r>
              <a:rPr lang="en-US" sz="1800" b="1" dirty="0" err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simulans</a:t>
            </a:r>
            <a:r>
              <a:rPr lang="en-US" sz="1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(TW &amp; JP)</a:t>
            </a:r>
          </a:p>
        </p:txBody>
      </p:sp>
      <p:pic>
        <p:nvPicPr>
          <p:cNvPr id="1026" name="Picture 2" descr="Illumina Sequencing Portfolio Brochure">
            <a:extLst>
              <a:ext uri="{FF2B5EF4-FFF2-40B4-BE49-F238E27FC236}">
                <a16:creationId xmlns:a16="http://schemas.microsoft.com/office/drawing/2014/main" id="{F46D75DB-82A1-CB00-C195-2F00E1A31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04" y="854235"/>
            <a:ext cx="2500548" cy="148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9FE038-CDEC-285E-A1EF-0560083C294E}"/>
              </a:ext>
            </a:extLst>
          </p:cNvPr>
          <p:cNvSpPr txBox="1"/>
          <p:nvPr/>
        </p:nvSpPr>
        <p:spPr>
          <a:xfrm>
            <a:off x="130628" y="5852553"/>
            <a:ext cx="2625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Drosophila melanogaster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5B7914-BB5D-E95F-DFBE-72BCB6C7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7" y="4624251"/>
            <a:ext cx="1121771" cy="11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6102BCD-3994-09AB-F188-1866DB84207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920490" y="1750423"/>
            <a:ext cx="979464" cy="478722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CB90832-FEED-B256-2D0E-334D9D5ADED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69126" y="923443"/>
            <a:ext cx="1017765" cy="500408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9C4BA8-7117-A9BE-0266-F11E16535D43}"/>
              </a:ext>
            </a:extLst>
          </p:cNvPr>
          <p:cNvSpPr txBox="1"/>
          <p:nvPr/>
        </p:nvSpPr>
        <p:spPr>
          <a:xfrm>
            <a:off x="5573485" y="2588350"/>
            <a:ext cx="26256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TopHat</a:t>
            </a:r>
            <a:endParaRPr lang="en-US" sz="36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</a:t>
            </a:r>
          </a:p>
          <a:p>
            <a:pPr algn="ctr"/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Cufflinks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E44FAFF-6447-637F-F2D8-D2C7176DCF49}"/>
              </a:ext>
            </a:extLst>
          </p:cNvPr>
          <p:cNvCxnSpPr>
            <a:cxnSpLocks/>
            <a:stCxn id="1028" idx="3"/>
            <a:endCxn id="24" idx="2"/>
          </p:cNvCxnSpPr>
          <p:nvPr/>
        </p:nvCxnSpPr>
        <p:spPr>
          <a:xfrm flipV="1">
            <a:off x="1935478" y="4342676"/>
            <a:ext cx="4950825" cy="84246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973E1CE-2B40-7A30-4A98-2B438CD3008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846319" y="1606730"/>
            <a:ext cx="2039984" cy="98162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21C87E6-3630-2F7D-3358-059E5CCEF978}"/>
              </a:ext>
            </a:extLst>
          </p:cNvPr>
          <p:cNvSpPr/>
          <p:nvPr/>
        </p:nvSpPr>
        <p:spPr>
          <a:xfrm>
            <a:off x="8216537" y="2978331"/>
            <a:ext cx="914400" cy="1005840"/>
          </a:xfrm>
          <a:prstGeom prst="rightArrow">
            <a:avLst>
              <a:gd name="adj1" fmla="val 37013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1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EBAF-FA99-CECE-391A-2A8C5474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70270B-94F3-E55F-6441-D65B40E9B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720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151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B564-BE5D-19DC-80D1-8544D2FD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1F0A-DB4A-F5D2-EA1C-1E8262DB5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8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B9EDE1-56B9-B671-13CC-C2777634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14" y="1091862"/>
            <a:ext cx="5297487" cy="4747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1645078" y="5869835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662018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 err="1"/>
              <a:t>Obp</a:t>
            </a:r>
            <a:r>
              <a:rPr lang="en-US" dirty="0"/>
              <a:t> Genes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2752EF8-C5A0-61BF-0E3A-645B2976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96" y="1206500"/>
            <a:ext cx="5025203" cy="50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15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B9EDE1-56B9-B671-13CC-C2777634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14" y="1091862"/>
            <a:ext cx="5297487" cy="4747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1645078" y="5869835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662018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 err="1"/>
              <a:t>Obp</a:t>
            </a:r>
            <a:r>
              <a:rPr lang="en-US" dirty="0"/>
              <a:t> Genes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2752EF8-C5A0-61BF-0E3A-645B2976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96" y="1206500"/>
            <a:ext cx="5025203" cy="502520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C7530A9-29A7-6320-C70F-91B3863B608F}"/>
              </a:ext>
            </a:extLst>
          </p:cNvPr>
          <p:cNvSpPr/>
          <p:nvPr/>
        </p:nvSpPr>
        <p:spPr>
          <a:xfrm>
            <a:off x="849407" y="1061191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2EA482-BB0F-9961-79EA-1433C5069ED2}"/>
              </a:ext>
            </a:extLst>
          </p:cNvPr>
          <p:cNvSpPr/>
          <p:nvPr/>
        </p:nvSpPr>
        <p:spPr>
          <a:xfrm>
            <a:off x="6866347" y="1091862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17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B9EDE1-56B9-B671-13CC-C2777634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714" y="1091862"/>
            <a:ext cx="5297487" cy="4747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1645078" y="5869835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662018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 err="1"/>
              <a:t>Obp</a:t>
            </a:r>
            <a:r>
              <a:rPr lang="en-US" dirty="0"/>
              <a:t> Genes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2752EF8-C5A0-61BF-0E3A-645B29764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1796" y="1206500"/>
            <a:ext cx="5025203" cy="502520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C7530A9-29A7-6320-C70F-91B3863B608F}"/>
              </a:ext>
            </a:extLst>
          </p:cNvPr>
          <p:cNvSpPr/>
          <p:nvPr/>
        </p:nvSpPr>
        <p:spPr>
          <a:xfrm>
            <a:off x="849407" y="1061191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2EA482-BB0F-9961-79EA-1433C5069ED2}"/>
              </a:ext>
            </a:extLst>
          </p:cNvPr>
          <p:cNvSpPr/>
          <p:nvPr/>
        </p:nvSpPr>
        <p:spPr>
          <a:xfrm>
            <a:off x="6866347" y="1091862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EFA5EF6-5732-678F-77B4-6605CB6EAF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010" t="80529" r="10566" b="860"/>
          <a:stretch/>
        </p:blipFill>
        <p:spPr>
          <a:xfrm>
            <a:off x="378714" y="4597399"/>
            <a:ext cx="5297487" cy="135046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26ED9E3-61E1-9F95-FDBD-ED89DC5146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342" t="78115" r="12160" b="983"/>
          <a:stretch/>
        </p:blipFill>
        <p:spPr>
          <a:xfrm>
            <a:off x="6531796" y="4720402"/>
            <a:ext cx="5025203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3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B9EDE1-56B9-B671-13CC-C2777634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714" y="1091862"/>
            <a:ext cx="5297487" cy="4747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1645078" y="5869835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662018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 err="1"/>
              <a:t>Obp</a:t>
            </a:r>
            <a:r>
              <a:rPr lang="en-US" dirty="0"/>
              <a:t> Genes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2752EF8-C5A0-61BF-0E3A-645B29764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1796" y="1206500"/>
            <a:ext cx="5025203" cy="502520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EFA5EF6-5732-678F-77B4-6605CB6EAF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273" t="67825" r="7622" b="6809"/>
          <a:stretch/>
        </p:blipFill>
        <p:spPr>
          <a:xfrm>
            <a:off x="4169044" y="2557220"/>
            <a:ext cx="1507157" cy="339064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26ED9E3-61E1-9F95-FDBD-ED89DC5146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640" t="50000" r="271" b="29818"/>
          <a:stretch/>
        </p:blipFill>
        <p:spPr>
          <a:xfrm>
            <a:off x="9466532" y="2557220"/>
            <a:ext cx="2090468" cy="23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8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1876196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654941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/>
              <a:t>Or</a:t>
            </a:r>
            <a:r>
              <a:rPr lang="en-US" dirty="0"/>
              <a:t>  Genes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FBBE5-59AE-F4B1-409F-01A3C0C4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0892" y="1191918"/>
            <a:ext cx="5315366" cy="468637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73DE089-921F-6C71-792E-E44096A3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20" y="850900"/>
            <a:ext cx="51562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9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1876196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654941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/>
              <a:t>Or</a:t>
            </a:r>
            <a:r>
              <a:rPr lang="en-US" dirty="0"/>
              <a:t>  Genes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FBBE5-59AE-F4B1-409F-01A3C0C4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0892" y="1191918"/>
            <a:ext cx="5315366" cy="468637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73DE089-921F-6C71-792E-E44096A3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20" y="850900"/>
            <a:ext cx="5156200" cy="51562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423DAB9-636E-0091-D50C-A31232D26ABF}"/>
              </a:ext>
            </a:extLst>
          </p:cNvPr>
          <p:cNvSpPr/>
          <p:nvPr/>
        </p:nvSpPr>
        <p:spPr>
          <a:xfrm>
            <a:off x="1118625" y="1061191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92526C-80AA-BB18-AF39-3C98BF873CA5}"/>
              </a:ext>
            </a:extLst>
          </p:cNvPr>
          <p:cNvSpPr/>
          <p:nvPr/>
        </p:nvSpPr>
        <p:spPr>
          <a:xfrm>
            <a:off x="7128510" y="698545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A0F63C4E-2DAB-BC91-7BD1-FB5C23FDCFF2}"/>
              </a:ext>
            </a:extLst>
          </p:cNvPr>
          <p:cNvSpPr txBox="1">
            <a:spLocks/>
          </p:cNvSpPr>
          <p:nvPr/>
        </p:nvSpPr>
        <p:spPr>
          <a:xfrm>
            <a:off x="1158241" y="2624591"/>
            <a:ext cx="3178629" cy="1059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sz="4800" dirty="0"/>
              <a:t>Outline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7FE957-7A3C-FEE1-A03A-D315C772D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497461"/>
              </p:ext>
            </p:extLst>
          </p:nvPr>
        </p:nvGraphicFramePr>
        <p:xfrm>
          <a:off x="4031672" y="1289579"/>
          <a:ext cx="6466995" cy="435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855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1876196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654941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/>
              <a:t>Or</a:t>
            </a:r>
            <a:r>
              <a:rPr lang="en-US" dirty="0"/>
              <a:t>  Genes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FBBE5-59AE-F4B1-409F-01A3C0C49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00892" y="1191918"/>
            <a:ext cx="5315366" cy="468637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73DE089-921F-6C71-792E-E44096A37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9220" y="850900"/>
            <a:ext cx="5156200" cy="51562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0338079-130F-5E54-D3EA-DFAA35A2AA62}"/>
              </a:ext>
            </a:extLst>
          </p:cNvPr>
          <p:cNvSpPr/>
          <p:nvPr/>
        </p:nvSpPr>
        <p:spPr>
          <a:xfrm>
            <a:off x="1118625" y="1061191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11A41D-E1DD-3693-EE8C-D14DCDE585A3}"/>
              </a:ext>
            </a:extLst>
          </p:cNvPr>
          <p:cNvSpPr/>
          <p:nvPr/>
        </p:nvSpPr>
        <p:spPr>
          <a:xfrm>
            <a:off x="6935470" y="698162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78A82A-71A0-E40F-4203-4D15467801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705" t="81194" r="14755" b="-395"/>
          <a:stretch/>
        </p:blipFill>
        <p:spPr>
          <a:xfrm>
            <a:off x="424383" y="4526940"/>
            <a:ext cx="5315366" cy="15113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3B2E690-D2DD-2931-71E6-B33CEC3D40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604" t="79764" r="9904" b="-499"/>
          <a:stretch/>
        </p:blipFill>
        <p:spPr>
          <a:xfrm>
            <a:off x="6484537" y="4526940"/>
            <a:ext cx="5156200" cy="15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67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1876196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654941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/>
              <a:t>Or</a:t>
            </a:r>
            <a:r>
              <a:rPr lang="en-US" dirty="0"/>
              <a:t>  Genes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FBBE5-59AE-F4B1-409F-01A3C0C49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00892" y="1191918"/>
            <a:ext cx="5315366" cy="468637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73DE089-921F-6C71-792E-E44096A37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9220" y="850900"/>
            <a:ext cx="5156200" cy="515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8A82A-71A0-E40F-4203-4D15467801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86" t="29303" r="8095" b="52518"/>
          <a:stretch/>
        </p:blipFill>
        <p:spPr>
          <a:xfrm>
            <a:off x="3073399" y="2755900"/>
            <a:ext cx="2666349" cy="328234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3B2E690-D2DD-2931-71E6-B33CEC3D40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649" t="42962" r="1541" b="27341"/>
          <a:stretch/>
        </p:blipFill>
        <p:spPr>
          <a:xfrm>
            <a:off x="9668933" y="2755900"/>
            <a:ext cx="1971804" cy="3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49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2023399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806842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 err="1"/>
              <a:t>Ir</a:t>
            </a:r>
            <a:r>
              <a:rPr lang="en-US" dirty="0"/>
              <a:t>  Genes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E1BEEF7-D498-1A54-8BC0-E4455B44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8" y="1338145"/>
            <a:ext cx="4866640" cy="425473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3E6EE7D-CE7D-602C-4A99-37D182FDB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31" y="1031966"/>
            <a:ext cx="4999980" cy="49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51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2023399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806842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 err="1"/>
              <a:t>Ir</a:t>
            </a:r>
            <a:r>
              <a:rPr lang="en-US" dirty="0"/>
              <a:t>  Genes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E1BEEF7-D498-1A54-8BC0-E4455B44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8" y="1338145"/>
            <a:ext cx="4866640" cy="425473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3E6EE7D-CE7D-602C-4A99-37D182FDB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31" y="1031966"/>
            <a:ext cx="4999980" cy="499998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9DAC7DB-77FA-E708-DEEB-6CA17100363E}"/>
              </a:ext>
            </a:extLst>
          </p:cNvPr>
          <p:cNvSpPr/>
          <p:nvPr/>
        </p:nvSpPr>
        <p:spPr>
          <a:xfrm>
            <a:off x="1118625" y="1061191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80858E-55C9-57C7-09B8-EAECC74B2F90}"/>
              </a:ext>
            </a:extLst>
          </p:cNvPr>
          <p:cNvSpPr/>
          <p:nvPr/>
        </p:nvSpPr>
        <p:spPr>
          <a:xfrm>
            <a:off x="7128510" y="698545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2023399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806842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 err="1"/>
              <a:t>Ir</a:t>
            </a:r>
            <a:r>
              <a:rPr lang="en-US" dirty="0"/>
              <a:t>  Genes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E1BEEF7-D498-1A54-8BC0-E4455B44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458" y="1338145"/>
            <a:ext cx="4866640" cy="425473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3E6EE7D-CE7D-602C-4A99-37D182FDB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9231" y="1031966"/>
            <a:ext cx="4999980" cy="499998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9DAC7DB-77FA-E708-DEEB-6CA17100363E}"/>
              </a:ext>
            </a:extLst>
          </p:cNvPr>
          <p:cNvSpPr/>
          <p:nvPr/>
        </p:nvSpPr>
        <p:spPr>
          <a:xfrm>
            <a:off x="1118625" y="1061191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80858E-55C9-57C7-09B8-EAECC74B2F90}"/>
              </a:ext>
            </a:extLst>
          </p:cNvPr>
          <p:cNvSpPr/>
          <p:nvPr/>
        </p:nvSpPr>
        <p:spPr>
          <a:xfrm>
            <a:off x="7128510" y="698545"/>
            <a:ext cx="4356100" cy="15113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D8704E0-24E3-2D20-370E-374AC1CC46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760" t="81072" r="16592" b="564"/>
          <a:stretch/>
        </p:blipFill>
        <p:spPr>
          <a:xfrm>
            <a:off x="173121" y="4132382"/>
            <a:ext cx="5615181" cy="15113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BBE9544-4CD8-C913-2DF2-169616EA72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653" t="73762" r="11157" b="-478"/>
          <a:stretch/>
        </p:blipFill>
        <p:spPr>
          <a:xfrm>
            <a:off x="6638435" y="4132382"/>
            <a:ext cx="5050776" cy="19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60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DCEE8-D4C8-8CB9-CF47-7D8264245DB5}"/>
              </a:ext>
            </a:extLst>
          </p:cNvPr>
          <p:cNvSpPr txBox="1">
            <a:spLocks/>
          </p:cNvSpPr>
          <p:nvPr/>
        </p:nvSpPr>
        <p:spPr>
          <a:xfrm>
            <a:off x="2023399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 err="1"/>
              <a:t>Shiao</a:t>
            </a:r>
            <a:r>
              <a:rPr lang="en-US" sz="2400" dirty="0"/>
              <a:t> et. al (2015)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9A296F-0A49-03A1-FFB7-D0BA78AE4AB5}"/>
              </a:ext>
            </a:extLst>
          </p:cNvPr>
          <p:cNvSpPr txBox="1">
            <a:spLocks/>
          </p:cNvSpPr>
          <p:nvPr/>
        </p:nvSpPr>
        <p:spPr>
          <a:xfrm>
            <a:off x="7806842" y="5856772"/>
            <a:ext cx="2764758" cy="100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2400" dirty="0"/>
              <a:t>Derived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399C5-5C2E-D0AE-E76C-96B49ECA6B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6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i="1" dirty="0" err="1"/>
              <a:t>Ir</a:t>
            </a:r>
            <a:r>
              <a:rPr lang="en-US" dirty="0"/>
              <a:t>  Genes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E1BEEF7-D498-1A54-8BC0-E4455B44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458" y="1338145"/>
            <a:ext cx="4866640" cy="425473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3E6EE7D-CE7D-602C-4A99-37D182FDB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9231" y="1031966"/>
            <a:ext cx="4999980" cy="4999980"/>
          </a:xfrm>
          <a:prstGeom prst="rect">
            <a:avLst/>
          </a:prstGeom>
        </p:spPr>
      </p:pic>
      <p:pic>
        <p:nvPicPr>
          <p:cNvPr id="10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D8704E0-24E3-2D20-370E-374AC1CC46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113" t="36238" r="8609" b="41003"/>
          <a:stretch/>
        </p:blipFill>
        <p:spPr>
          <a:xfrm>
            <a:off x="4045527" y="1031966"/>
            <a:ext cx="1742775" cy="337377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BBE9544-4CD8-C913-2DF2-169616EA72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524" t="47575" b="26213"/>
          <a:stretch/>
        </p:blipFill>
        <p:spPr>
          <a:xfrm>
            <a:off x="9849394" y="1698807"/>
            <a:ext cx="1839817" cy="33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95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15C-9B66-1735-49DE-032977F8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F27B-972C-D567-9AD7-DD3EBC67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b="0" dirty="0" err="1"/>
              <a:t>Shiao</a:t>
            </a:r>
            <a:r>
              <a:rPr lang="en-PH" b="0" dirty="0"/>
              <a:t>, M. S., Chang, J. M., Fan, W. L., Lu, M. Y. J., </a:t>
            </a:r>
            <a:r>
              <a:rPr lang="en-PH" b="0" dirty="0" err="1"/>
              <a:t>Notredame</a:t>
            </a:r>
            <a:r>
              <a:rPr lang="en-PH" b="0" dirty="0"/>
              <a:t>, C., Fang, S., ... &amp; Li, W. H. (2015). Expression divergence of chemosensory genes between Drosophila </a:t>
            </a:r>
            <a:r>
              <a:rPr lang="en-PH" b="0" dirty="0" err="1"/>
              <a:t>sechellia</a:t>
            </a:r>
            <a:r>
              <a:rPr lang="en-PH" b="0" dirty="0"/>
              <a:t> and its sibling species and its implications for host shift. </a:t>
            </a:r>
            <a:r>
              <a:rPr lang="en-PH" b="0" i="1" dirty="0"/>
              <a:t>Genome biology and evolution</a:t>
            </a:r>
            <a:r>
              <a:rPr lang="en-PH" b="0" dirty="0"/>
              <a:t>, </a:t>
            </a:r>
            <a:r>
              <a:rPr lang="en-PH" b="0" i="1" dirty="0"/>
              <a:t>7</a:t>
            </a:r>
            <a:r>
              <a:rPr lang="en-PH" b="0" dirty="0"/>
              <a:t>(10), 2843-2858.</a:t>
            </a:r>
          </a:p>
          <a:p>
            <a:r>
              <a:rPr lang="en-PH" b="0" dirty="0" err="1"/>
              <a:t>Shiao</a:t>
            </a:r>
            <a:r>
              <a:rPr lang="en-PH" b="0" dirty="0"/>
              <a:t>, M. S., Fan, W. L., Fang, S., Lu, M. Y. J., Kondo, R., &amp; Li, W. H. (2013). Transcriptional profiling of adult Drosophila antennae by high-throughput sequencing. </a:t>
            </a:r>
            <a:r>
              <a:rPr lang="en-PH" b="0" i="1" dirty="0"/>
              <a:t>Zoological Studies</a:t>
            </a:r>
            <a:r>
              <a:rPr lang="en-PH" b="0" dirty="0"/>
              <a:t>, </a:t>
            </a:r>
            <a:r>
              <a:rPr lang="en-PH" b="0" i="1" dirty="0"/>
              <a:t>52</a:t>
            </a:r>
            <a:r>
              <a:rPr lang="en-PH" b="0" dirty="0"/>
              <a:t>(1), 1-10.</a:t>
            </a:r>
          </a:p>
          <a:p>
            <a:r>
              <a:rPr lang="en-US" dirty="0">
                <a:hlinkClick r:id="rId2"/>
              </a:rPr>
              <a:t>https://www.ncbi.nlm.nih.gov/geo/query/acc.cgi?acc=GSE67587</a:t>
            </a:r>
            <a:endParaRPr lang="en-US" dirty="0"/>
          </a:p>
          <a:p>
            <a:r>
              <a:rPr lang="en-US" dirty="0">
                <a:hlinkClick r:id="rId3"/>
              </a:rPr>
              <a:t>https://www.ncbi.nlm.nih.gov/geo/query/acc.cgi?acc=GSE67861</a:t>
            </a:r>
            <a:endParaRPr lang="en-US" dirty="0"/>
          </a:p>
          <a:p>
            <a:r>
              <a:rPr lang="en-US" dirty="0">
                <a:hlinkClick r:id="rId4"/>
              </a:rPr>
              <a:t>https://www.ncbi.nlm.nih.gov/geo/query/acc.cgi?acc=GSE67862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4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BA0A-2F0F-A974-58CB-A9CB108BBFB6}"/>
              </a:ext>
            </a:extLst>
          </p:cNvPr>
          <p:cNvSpPr txBox="1">
            <a:spLocks/>
          </p:cNvSpPr>
          <p:nvPr/>
        </p:nvSpPr>
        <p:spPr>
          <a:xfrm>
            <a:off x="1637909" y="1947070"/>
            <a:ext cx="4494604" cy="3036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65654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B564-BE5D-19DC-80D1-8544D2FD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1F0A-DB4A-F5D2-EA1C-1E8262DB5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6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4B10F9-12FD-2416-364D-506C2F3D7BF8}"/>
              </a:ext>
            </a:extLst>
          </p:cNvPr>
          <p:cNvSpPr txBox="1">
            <a:spLocks/>
          </p:cNvSpPr>
          <p:nvPr/>
        </p:nvSpPr>
        <p:spPr>
          <a:xfrm>
            <a:off x="1088881" y="1450109"/>
            <a:ext cx="450555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Fruit fly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FB36D1-0607-EAEA-1307-2F8D566A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osophila melanogaster - Wikipedia">
            <a:extLst>
              <a:ext uri="{FF2B5EF4-FFF2-40B4-BE49-F238E27FC236}">
                <a16:creationId xmlns:a16="http://schemas.microsoft.com/office/drawing/2014/main" id="{48F2DC2A-F9ED-C1B7-8F2E-60246A1E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962778"/>
            <a:ext cx="3105975" cy="20668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489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328-1905-E3FF-3856-AD8D1BC77134}"/>
              </a:ext>
            </a:extLst>
          </p:cNvPr>
          <p:cNvSpPr txBox="1">
            <a:spLocks/>
          </p:cNvSpPr>
          <p:nvPr/>
        </p:nvSpPr>
        <p:spPr>
          <a:xfrm>
            <a:off x="991984" y="2621177"/>
            <a:ext cx="4421149" cy="1688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sz="4800" dirty="0"/>
              <a:t>Genus:</a:t>
            </a:r>
          </a:p>
          <a:p>
            <a:r>
              <a:rPr lang="en-US" sz="4800" i="1" dirty="0">
                <a:solidFill>
                  <a:schemeClr val="accent1">
                    <a:lumMod val="75000"/>
                  </a:schemeClr>
                </a:solidFill>
              </a:rPr>
              <a:t>Drosophila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4B038-3E52-9C9F-4A89-FD70432263F0}"/>
              </a:ext>
            </a:extLst>
          </p:cNvPr>
          <p:cNvSpPr txBox="1">
            <a:spLocks/>
          </p:cNvSpPr>
          <p:nvPr/>
        </p:nvSpPr>
        <p:spPr>
          <a:xfrm>
            <a:off x="5417128" y="2133938"/>
            <a:ext cx="5749636" cy="26631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i="1" dirty="0"/>
              <a:t>D. </a:t>
            </a:r>
            <a:r>
              <a:rPr lang="en-US" i="1" dirty="0" err="1"/>
              <a:t>sechelia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/>
              <a:t>D. melanogaster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D. </a:t>
            </a:r>
            <a:r>
              <a:rPr lang="en-US" i="1" dirty="0" err="1"/>
              <a:t>simulans</a:t>
            </a:r>
            <a:endParaRPr lang="en-US" i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A29DC1-102D-798C-1095-A6F05C6FCF0A}"/>
              </a:ext>
            </a:extLst>
          </p:cNvPr>
          <p:cNvSpPr/>
          <p:nvPr/>
        </p:nvSpPr>
        <p:spPr>
          <a:xfrm>
            <a:off x="5140036" y="3214255"/>
            <a:ext cx="5915891" cy="169025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81A54C-5ABE-B25A-6757-175599DE6A49}"/>
              </a:ext>
            </a:extLst>
          </p:cNvPr>
          <p:cNvSpPr/>
          <p:nvPr/>
        </p:nvSpPr>
        <p:spPr>
          <a:xfrm>
            <a:off x="5112326" y="2230582"/>
            <a:ext cx="5915891" cy="8866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8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94B038-3E52-9C9F-4A89-FD70432263F0}"/>
              </a:ext>
            </a:extLst>
          </p:cNvPr>
          <p:cNvSpPr txBox="1">
            <a:spLocks/>
          </p:cNvSpPr>
          <p:nvPr/>
        </p:nvSpPr>
        <p:spPr>
          <a:xfrm>
            <a:off x="1080656" y="2050810"/>
            <a:ext cx="5749636" cy="26631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i="1" dirty="0"/>
              <a:t>D. </a:t>
            </a:r>
            <a:r>
              <a:rPr lang="en-US" i="1" dirty="0" err="1"/>
              <a:t>sechelia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/>
              <a:t>D. melanogaster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D. </a:t>
            </a:r>
            <a:r>
              <a:rPr lang="en-US" i="1" dirty="0" err="1"/>
              <a:t>simulans</a:t>
            </a:r>
            <a:endParaRPr lang="en-US" i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A29DC1-102D-798C-1095-A6F05C6FCF0A}"/>
              </a:ext>
            </a:extLst>
          </p:cNvPr>
          <p:cNvSpPr/>
          <p:nvPr/>
        </p:nvSpPr>
        <p:spPr>
          <a:xfrm>
            <a:off x="803564" y="3131127"/>
            <a:ext cx="5915891" cy="169025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81A54C-5ABE-B25A-6757-175599DE6A49}"/>
              </a:ext>
            </a:extLst>
          </p:cNvPr>
          <p:cNvSpPr/>
          <p:nvPr/>
        </p:nvSpPr>
        <p:spPr>
          <a:xfrm>
            <a:off x="775854" y="2147454"/>
            <a:ext cx="5915891" cy="8866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A865F1-8272-D238-A31B-219F8B58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268013"/>
            <a:ext cx="3025631" cy="439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2DEFCF-2A74-10E3-CA63-5E4F7C2E7F96}"/>
              </a:ext>
            </a:extLst>
          </p:cNvPr>
          <p:cNvSpPr txBox="1">
            <a:spLocks/>
          </p:cNvSpPr>
          <p:nvPr/>
        </p:nvSpPr>
        <p:spPr>
          <a:xfrm>
            <a:off x="7980220" y="5696096"/>
            <a:ext cx="4100944" cy="8848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i="1" dirty="0" err="1"/>
              <a:t>Morinda</a:t>
            </a:r>
            <a:r>
              <a:rPr lang="en-US" i="1" dirty="0"/>
              <a:t> </a:t>
            </a:r>
            <a:r>
              <a:rPr lang="en-US" i="1" dirty="0" err="1"/>
              <a:t>citrifolia</a:t>
            </a:r>
            <a:endParaRPr lang="en-US" i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2DB2CD-D08E-9464-0766-6EFB3A25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38" y="2064327"/>
            <a:ext cx="1046016" cy="104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correct icon">
            <a:extLst>
              <a:ext uri="{FF2B5EF4-FFF2-40B4-BE49-F238E27FC236}">
                <a16:creationId xmlns:a16="http://schemas.microsoft.com/office/drawing/2014/main" id="{CF031320-10EB-45D1-1EB5-8718D0A0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43" y="3609108"/>
            <a:ext cx="932873" cy="9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58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328-1905-E3FF-3856-AD8D1BC77134}"/>
              </a:ext>
            </a:extLst>
          </p:cNvPr>
          <p:cNvSpPr txBox="1">
            <a:spLocks/>
          </p:cNvSpPr>
          <p:nvPr/>
        </p:nvSpPr>
        <p:spPr>
          <a:xfrm>
            <a:off x="734283" y="1620982"/>
            <a:ext cx="4637279" cy="1219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sz="4000" dirty="0"/>
              <a:t>Chemosensory genes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AD1036-75BE-4368-3EFA-1591811F8045}"/>
              </a:ext>
            </a:extLst>
          </p:cNvPr>
          <p:cNvSpPr txBox="1">
            <a:spLocks/>
          </p:cNvSpPr>
          <p:nvPr/>
        </p:nvSpPr>
        <p:spPr>
          <a:xfrm>
            <a:off x="770304" y="2701638"/>
            <a:ext cx="4421149" cy="2036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responsible for sensing odors and essential for finding food sources and reproduction of most animal species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C880B-A320-EACA-87F9-2E992FFF16CA}"/>
              </a:ext>
            </a:extLst>
          </p:cNvPr>
          <p:cNvSpPr txBox="1"/>
          <p:nvPr/>
        </p:nvSpPr>
        <p:spPr>
          <a:xfrm>
            <a:off x="5902036" y="1925540"/>
            <a:ext cx="5924797" cy="307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Odorant binding protein (</a:t>
            </a:r>
            <a:r>
              <a:rPr lang="en-US" sz="2400" b="1" dirty="0" err="1">
                <a:solidFill>
                  <a:prstClr val="black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Obp</a:t>
            </a:r>
            <a:r>
              <a:rPr lang="en-US" sz="2400" b="1" dirty="0">
                <a:solidFill>
                  <a:prstClr val="black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Chemosensory protein (</a:t>
            </a:r>
            <a:r>
              <a:rPr lang="en-US" sz="2400" b="1" dirty="0" err="1">
                <a:solidFill>
                  <a:prstClr val="black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Csp</a:t>
            </a:r>
            <a:r>
              <a:rPr lang="en-US" sz="2400" b="1" dirty="0">
                <a:solidFill>
                  <a:prstClr val="black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&amp; </a:t>
            </a:r>
            <a:r>
              <a:rPr lang="en-US" sz="2400" b="1" dirty="0" err="1">
                <a:solidFill>
                  <a:prstClr val="black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CheA</a:t>
            </a:r>
            <a:r>
              <a:rPr lang="en-US" sz="2400" b="1" dirty="0">
                <a:solidFill>
                  <a:prstClr val="black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/B) genes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Transmembrane receptor gene families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Olfactory receptor (Or)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Gustatory receptor (Gr)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Ionotropic receptor (</a:t>
            </a:r>
            <a:r>
              <a:rPr lang="en-US" sz="2000" dirty="0" err="1">
                <a:solidFill>
                  <a:prstClr val="black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Ir</a:t>
            </a:r>
            <a:r>
              <a:rPr lang="en-US" sz="2000" dirty="0">
                <a:solidFill>
                  <a:prstClr val="black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08570-C117-E307-C8FA-2DA1F838DDB0}"/>
              </a:ext>
            </a:extLst>
          </p:cNvPr>
          <p:cNvCxnSpPr/>
          <p:nvPr/>
        </p:nvCxnSpPr>
        <p:spPr>
          <a:xfrm>
            <a:off x="5500247" y="1288472"/>
            <a:ext cx="0" cy="41286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4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328-1905-E3FF-3856-AD8D1BC77134}"/>
              </a:ext>
            </a:extLst>
          </p:cNvPr>
          <p:cNvSpPr txBox="1">
            <a:spLocks/>
          </p:cNvSpPr>
          <p:nvPr/>
        </p:nvSpPr>
        <p:spPr>
          <a:xfrm>
            <a:off x="1163775" y="2855912"/>
            <a:ext cx="3366662" cy="1219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sz="4000" dirty="0"/>
              <a:t>Hypothesis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C880B-A320-EACA-87F9-2E992FFF16CA}"/>
              </a:ext>
            </a:extLst>
          </p:cNvPr>
          <p:cNvSpPr txBox="1"/>
          <p:nvPr/>
        </p:nvSpPr>
        <p:spPr>
          <a:xfrm>
            <a:off x="5098472" y="1695798"/>
            <a:ext cx="61652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study hypothesize that the adaptation of </a:t>
            </a:r>
            <a:r>
              <a:rPr lang="en-US" sz="2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D. </a:t>
            </a:r>
            <a:r>
              <a:rPr lang="en-US" sz="28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sechelia</a:t>
            </a:r>
            <a:r>
              <a:rPr lang="en-US" sz="2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the new host was achieved by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changing expression levels of existing genes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it is expected that there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enrichment of differentially expressed chemosensory genes 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the </a:t>
            </a:r>
            <a:r>
              <a:rPr lang="en-US" sz="2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D. </a:t>
            </a:r>
            <a:r>
              <a:rPr lang="en-US" sz="28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sechelia</a:t>
            </a:r>
            <a:r>
              <a:rPr lang="en-US" sz="2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08570-C117-E307-C8FA-2DA1F838DDB0}"/>
              </a:ext>
            </a:extLst>
          </p:cNvPr>
          <p:cNvCxnSpPr/>
          <p:nvPr/>
        </p:nvCxnSpPr>
        <p:spPr>
          <a:xfrm>
            <a:off x="4738247" y="1302327"/>
            <a:ext cx="0" cy="41286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48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B564-BE5D-19DC-80D1-8544D2FD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1F0A-DB4A-F5D2-EA1C-1E8262DB5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4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668</Words>
  <Application>Microsoft Macintosh PowerPoint</Application>
  <PresentationFormat>Widescreen</PresentationFormat>
  <Paragraphs>105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Helvetica Neue</vt:lpstr>
      <vt:lpstr>HELVETICA NEUE CONDENSED</vt:lpstr>
      <vt:lpstr>HELVETICA NEUE CONDENSED</vt:lpstr>
      <vt:lpstr>Helvetica Neue Medium</vt:lpstr>
      <vt:lpstr>Office Theme</vt:lpstr>
      <vt:lpstr>Expression Divergence of Chemosensory Genes between Drosophila sechellia and Its Sibling Species and Its Implications for Host Shift 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Data</vt:lpstr>
      <vt:lpstr>PowerPoint Presentation</vt:lpstr>
      <vt:lpstr>Process and Tools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Limits on Phylogenies: An Approach Using the Bootstrap</dc:title>
  <dc:creator>Ryan Rey Daga</dc:creator>
  <cp:lastModifiedBy>Ryan Rey Daga</cp:lastModifiedBy>
  <cp:revision>57</cp:revision>
  <dcterms:created xsi:type="dcterms:W3CDTF">2022-04-09T03:33:22Z</dcterms:created>
  <dcterms:modified xsi:type="dcterms:W3CDTF">2022-06-15T13:00:50Z</dcterms:modified>
</cp:coreProperties>
</file>