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9" r:id="rId4"/>
    <p:sldId id="260" r:id="rId5"/>
    <p:sldId id="262" r:id="rId6"/>
    <p:sldId id="263" r:id="rId7"/>
    <p:sldId id="264" r:id="rId8"/>
    <p:sldId id="271" r:id="rId9"/>
    <p:sldId id="272" r:id="rId10"/>
  </p:sldIdLst>
  <p:sldSz cx="9144000" cy="6858000" type="screen4x3"/>
  <p:notesSz cx="6858000" cy="9144000"/>
  <p:embeddedFontLst>
    <p:embeddedFont>
      <p:font typeface="Helvetica Neue" panose="0200050300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XUkuSzG6Asq/LLdI/zsp0r2+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>
        <p:scale>
          <a:sx n="150" d="100"/>
          <a:sy n="150" d="100"/>
        </p:scale>
        <p:origin x="157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6D9B66AE-E81E-9D99-C565-08AD5581B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>
            <a:extLst>
              <a:ext uri="{FF2B5EF4-FFF2-40B4-BE49-F238E27FC236}">
                <a16:creationId xmlns:a16="http://schemas.microsoft.com/office/drawing/2014/main" id="{00DEDDBC-D776-4E95-4E71-77E9E1FC25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6D8DF0F3-A893-40F3-8496-8CACECBDF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81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E2A2D1F-D437-7AF2-EDD0-AEF4DAFE2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>
            <a:extLst>
              <a:ext uri="{FF2B5EF4-FFF2-40B4-BE49-F238E27FC236}">
                <a16:creationId xmlns:a16="http://schemas.microsoft.com/office/drawing/2014/main" id="{E780798B-B0D1-C268-05C7-B9D32E23C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>
            <a:extLst>
              <a:ext uri="{FF2B5EF4-FFF2-40B4-BE49-F238E27FC236}">
                <a16:creationId xmlns:a16="http://schemas.microsoft.com/office/drawing/2014/main" id="{92DCC587-4955-1138-6A75-8A7E09894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50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F08268A7-7190-BCDD-B1D0-1D3D46D5C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>
            <a:extLst>
              <a:ext uri="{FF2B5EF4-FFF2-40B4-BE49-F238E27FC236}">
                <a16:creationId xmlns:a16="http://schemas.microsoft.com/office/drawing/2014/main" id="{3F3ED1BF-6235-68E6-0512-C2A0BAD9A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>
            <a:extLst>
              <a:ext uri="{FF2B5EF4-FFF2-40B4-BE49-F238E27FC236}">
                <a16:creationId xmlns:a16="http://schemas.microsoft.com/office/drawing/2014/main" id="{E188C906-50A6-B9A8-C5B8-371CEE066A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87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3575050" y="762000"/>
            <a:ext cx="511175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>
            <a:spLocks noGrp="1"/>
          </p:cNvSpPr>
          <p:nvPr>
            <p:ph type="pic" idx="2"/>
          </p:nvPr>
        </p:nvSpPr>
        <p:spPr>
          <a:xfrm>
            <a:off x="1792288" y="838199"/>
            <a:ext cx="5486400" cy="388937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3" descr="titl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C1203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15" name="Google Shape;15;p13" descr="red_neu_logo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3"/>
          <p:cNvCxnSpPr/>
          <p:nvPr/>
        </p:nvCxnSpPr>
        <p:spPr>
          <a:xfrm>
            <a:off x="457200" y="609600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 descr="Image result for ne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685800"/>
            <a:ext cx="1995855" cy="19958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457200" y="2271944"/>
            <a:ext cx="8153400" cy="260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</a:rPr>
              <a:t>ITC 6000 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Database Management Systems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Final Project Presentation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2024 Term A</a:t>
            </a:r>
            <a:br>
              <a:rPr lang="en-US" sz="4000" b="1" dirty="0">
                <a:solidFill>
                  <a:schemeClr val="dk1"/>
                </a:solidFill>
              </a:rPr>
            </a:br>
            <a:r>
              <a:rPr lang="en-US" sz="4000" b="1" dirty="0">
                <a:solidFill>
                  <a:schemeClr val="dk1"/>
                </a:solidFill>
              </a:rPr>
              <a:t>Smart Management in Farming</a:t>
            </a:r>
            <a:br>
              <a:rPr lang="en-US" sz="4000" b="1" dirty="0">
                <a:solidFill>
                  <a:schemeClr val="dk1"/>
                </a:solidFill>
              </a:rPr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104900" y="53340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Jainam Patel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atel.jainam1@northeastern.edu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Smart Management in Farming focuses on increasing Revenue and Crop Production for farmers.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Farmers would approach Agricultural Analysts who would analyze their Land Size, Soil Type, Nutrients in Soil, Rainfall and other such factors.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After studying about land, analyst would recommend best crop to grow.</a:t>
            </a:r>
            <a:endParaRPr dirty="0"/>
          </a:p>
        </p:txBody>
      </p:sp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54BDC71A-1BE0-EC3F-7C25-5F0873ADE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>
            <a:extLst>
              <a:ext uri="{FF2B5EF4-FFF2-40B4-BE49-F238E27FC236}">
                <a16:creationId xmlns:a16="http://schemas.microsoft.com/office/drawing/2014/main" id="{8A3193F0-0421-ED10-E2C9-E3A76E6AF5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Also, analysis company would sell this data to equipment selling companies.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These companies would keep those inventory for crops which would be in high demand for upcoming season.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Farmers can buy those equipment at lower prices.</a:t>
            </a:r>
            <a:endParaRPr dirty="0"/>
          </a:p>
        </p:txBody>
      </p:sp>
      <p:sp>
        <p:nvSpPr>
          <p:cNvPr id="102" name="Google Shape;102;p4">
            <a:extLst>
              <a:ext uri="{FF2B5EF4-FFF2-40B4-BE49-F238E27FC236}">
                <a16:creationId xmlns:a16="http://schemas.microsoft.com/office/drawing/2014/main" id="{751A6969-F92F-BC0F-EA7E-A3B191FA33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397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>
              <a:spcBef>
                <a:spcPts val="480"/>
              </a:spcBef>
              <a:buSzPts val="2400"/>
            </a:pPr>
            <a:r>
              <a:rPr lang="en-US" sz="2400" dirty="0"/>
              <a:t>Farmers </a:t>
            </a:r>
          </a:p>
          <a:p>
            <a:pPr marL="152400" indent="0">
              <a:spcBef>
                <a:spcPts val="480"/>
              </a:spcBef>
              <a:buSzPts val="2400"/>
              <a:buNone/>
            </a:pPr>
            <a:r>
              <a:rPr lang="en-US" sz="2400" dirty="0"/>
              <a:t>	– Those farmers who want to analyze about their 	land condition and choose best crop to grow in-	order to maximize their revenue.</a:t>
            </a:r>
          </a:p>
          <a:p>
            <a:pPr marL="495300">
              <a:spcBef>
                <a:spcPts val="480"/>
              </a:spcBef>
              <a:buSzPts val="2400"/>
            </a:pPr>
            <a:r>
              <a:rPr lang="en-US" sz="2400" dirty="0"/>
              <a:t>Analysts </a:t>
            </a:r>
          </a:p>
          <a:p>
            <a:pPr marL="152400" indent="0">
              <a:spcBef>
                <a:spcPts val="480"/>
              </a:spcBef>
              <a:buSzPts val="2400"/>
              <a:buNone/>
            </a:pPr>
            <a:r>
              <a:rPr lang="en-US" sz="2400" dirty="0"/>
              <a:t>	– These are people who would conduct scientific 	study of the farmer's land.</a:t>
            </a:r>
          </a:p>
          <a:p>
            <a:pPr marL="495300">
              <a:spcBef>
                <a:spcPts val="480"/>
              </a:spcBef>
              <a:buSzPts val="2400"/>
            </a:pPr>
            <a:r>
              <a:rPr lang="en-US" sz="2400" dirty="0"/>
              <a:t>Equipment Selling Dealers </a:t>
            </a:r>
          </a:p>
          <a:p>
            <a:pPr marL="152400" indent="0">
              <a:spcBef>
                <a:spcPts val="480"/>
              </a:spcBef>
              <a:buSzPts val="2400"/>
              <a:buNone/>
            </a:pPr>
            <a:r>
              <a:rPr lang="en-US" sz="2400" dirty="0"/>
              <a:t>	– Those dealers who buy data for upcoming season 	to keep in stock those equipment which will be in 	high demand for upcoming season.</a:t>
            </a:r>
          </a:p>
        </p:txBody>
      </p:sp>
      <p:sp>
        <p:nvSpPr>
          <p:cNvPr id="108" name="Google Shape;108;p5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 Diagram</a:t>
            </a:r>
            <a:endParaRPr dirty="0"/>
          </a:p>
        </p:txBody>
      </p:sp>
      <p:pic>
        <p:nvPicPr>
          <p:cNvPr id="3" name="Picture 2" descr="A diagram of a farm&#10;&#10;Description automatically generated">
            <a:extLst>
              <a:ext uri="{FF2B5EF4-FFF2-40B4-BE49-F238E27FC236}">
                <a16:creationId xmlns:a16="http://schemas.microsoft.com/office/drawing/2014/main" id="{7DE0E285-F0E8-7927-8E1B-5D71D6DE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65" y="1600201"/>
            <a:ext cx="6413270" cy="4750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A Farmer will have his/her own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Farm_ID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Farmer_ID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 which uniquely identifies himself and the farm.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  <a:p>
            <a:pPr marL="285750" indent="-285750">
              <a:lnSpc>
                <a:spcPct val="115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Each Crop will be identified by a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Crop_ID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  <a:p>
            <a:pPr marL="285750" indent="-285750">
              <a:lnSpc>
                <a:spcPct val="115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Equipment Selling company will have relation with Analysis company which would provide data about upcoming farming season and crops in exchange for money.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  <a:p>
            <a:pPr marL="285750" indent="-285750">
              <a:lnSpc>
                <a:spcPct val="115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Analysis company will enrol those farmers and their farms along with their farm details so can make a study report.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Agricultural Analysis company will have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Primary Key </a:t>
            </a:r>
            <a:r>
              <a:rPr lang="en-IN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Analysis_ID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 and </a:t>
            </a:r>
            <a:r>
              <a:rPr lang="en-IN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Foreign Key </a:t>
            </a:r>
            <a:r>
              <a:rPr lang="en-IN" sz="18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Equipment_ID</a:t>
            </a:r>
            <a:r>
              <a:rPr lang="en-IN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latin typeface="Times New Roman" panose="02020603050405020304" pitchFamily="18" charset="0"/>
                <a:cs typeface="Shruti" panose="020B0502040204020203" pitchFamily="34" charset="0"/>
              </a:rPr>
              <a:t>Equipment company will have Foreign Key </a:t>
            </a:r>
            <a:r>
              <a:rPr lang="en-IN" sz="1800" kern="100" dirty="0" err="1">
                <a:latin typeface="Times New Roman" panose="02020603050405020304" pitchFamily="18" charset="0"/>
                <a:cs typeface="Shruti" panose="020B0502040204020203" pitchFamily="34" charset="0"/>
              </a:rPr>
              <a:t>Farmer_ID</a:t>
            </a:r>
            <a:r>
              <a:rPr lang="en-IN" sz="1800" kern="100" dirty="0">
                <a:latin typeface="Times New Roman" panose="02020603050405020304" pitchFamily="18" charset="0"/>
                <a:cs typeface="Shruti" panose="020B0502040204020203" pitchFamily="34" charset="0"/>
              </a:rPr>
              <a:t> which would connect Farmer table and Equipment Table.</a:t>
            </a:r>
            <a:endParaRPr dirty="0"/>
          </a:p>
        </p:txBody>
      </p:sp>
      <p:sp>
        <p:nvSpPr>
          <p:cNvPr id="126" name="Google Shape;126;p8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Business Rules &amp; Facts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Examples</a:t>
            </a: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89C331-23E8-7EF2-1C6B-02ABF9710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68" y="5393683"/>
            <a:ext cx="2604315" cy="75465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89C26CD-E497-59FA-BC48-0CAEFC36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231" y="2398160"/>
            <a:ext cx="1765300" cy="2336800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11B1A0-712B-9025-6192-E32073163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886" y="2542686"/>
            <a:ext cx="2135398" cy="177262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87154D0-F293-C4FE-A695-F3A5E1465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886" y="4734960"/>
            <a:ext cx="2086508" cy="19625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C7A5B2-7206-3EFE-AF60-471101AF0AFF}"/>
              </a:ext>
            </a:extLst>
          </p:cNvPr>
          <p:cNvSpPr txBox="1"/>
          <p:nvPr/>
        </p:nvSpPr>
        <p:spPr>
          <a:xfrm>
            <a:off x="796954" y="1719743"/>
            <a:ext cx="30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view all farms of a single farmer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1213C-4F4B-D5BB-0623-D56BD7C9EA3B}"/>
              </a:ext>
            </a:extLst>
          </p:cNvPr>
          <p:cNvSpPr txBox="1"/>
          <p:nvPr/>
        </p:nvSpPr>
        <p:spPr>
          <a:xfrm>
            <a:off x="5425441" y="1719743"/>
            <a:ext cx="292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know which crops would be grown in </a:t>
            </a:r>
            <a:r>
              <a:rPr lang="en-US" b="1" dirty="0"/>
              <a:t>SUMMER</a:t>
            </a:r>
            <a:r>
              <a:rPr lang="en-US" dirty="0"/>
              <a:t> season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F129266C-7BC5-6C0F-3942-B0675BFD5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>
            <a:extLst>
              <a:ext uri="{FF2B5EF4-FFF2-40B4-BE49-F238E27FC236}">
                <a16:creationId xmlns:a16="http://schemas.microsoft.com/office/drawing/2014/main" id="{BB108E8C-6D3C-E676-C92F-5AB7749294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Examples</a:t>
            </a:r>
            <a:endParaRPr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02786FE-0AC2-39C0-54D3-7A011218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851150"/>
            <a:ext cx="1722967" cy="20197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6BB09C-288D-A68C-5A1F-DFC418876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5552017"/>
            <a:ext cx="4296833" cy="4783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AD61A5-551A-0B04-942F-6CCB6D320A9B}"/>
              </a:ext>
            </a:extLst>
          </p:cNvPr>
          <p:cNvSpPr txBox="1"/>
          <p:nvPr/>
        </p:nvSpPr>
        <p:spPr>
          <a:xfrm>
            <a:off x="571500" y="1718733"/>
            <a:ext cx="2434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where analysis company publishes result for </a:t>
            </a:r>
            <a:r>
              <a:rPr lang="en-US" dirty="0" err="1"/>
              <a:t>Farm_ID</a:t>
            </a:r>
            <a:r>
              <a:rPr lang="en-US" dirty="0"/>
              <a:t> </a:t>
            </a:r>
            <a:r>
              <a:rPr lang="en-US" b="1" dirty="0"/>
              <a:t>F100</a:t>
            </a:r>
            <a:endParaRPr lang="en-US" dirty="0"/>
          </a:p>
        </p:txBody>
      </p:sp>
      <p:pic>
        <p:nvPicPr>
          <p:cNvPr id="24" name="Picture 2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8E8A39B-0274-3272-DE58-A3FB7C5BF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486" y="2809057"/>
            <a:ext cx="2060097" cy="179070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FD9C7771-4C68-12A7-11FD-D69CC9EBD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486" y="4979471"/>
            <a:ext cx="1877975" cy="16234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F9235B9-39A4-FA71-23B7-BD0927CDB763}"/>
              </a:ext>
            </a:extLst>
          </p:cNvPr>
          <p:cNvSpPr txBox="1"/>
          <p:nvPr/>
        </p:nvSpPr>
        <p:spPr>
          <a:xfrm>
            <a:off x="5819486" y="1718733"/>
            <a:ext cx="2308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to analyze need of each Equipment for </a:t>
            </a:r>
            <a:r>
              <a:rPr lang="en-US" b="1" dirty="0"/>
              <a:t>SUMMER</a:t>
            </a:r>
            <a:r>
              <a:rPr lang="en-US" dirty="0"/>
              <a:t> season</a:t>
            </a:r>
          </a:p>
        </p:txBody>
      </p:sp>
    </p:spTree>
    <p:extLst>
      <p:ext uri="{BB962C8B-B14F-4D97-AF65-F5344CB8AC3E}">
        <p14:creationId xmlns:p14="http://schemas.microsoft.com/office/powerpoint/2010/main" val="53920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94EAFC9B-BE75-20A1-77E1-CAC3808ED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>
            <a:extLst>
              <a:ext uri="{FF2B5EF4-FFF2-40B4-BE49-F238E27FC236}">
                <a16:creationId xmlns:a16="http://schemas.microsoft.com/office/drawing/2014/main" id="{7E165E0B-C0E4-9ABC-265D-2A959629DB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Examples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E87CE-E819-D46A-26AD-D504EE378F0E}"/>
              </a:ext>
            </a:extLst>
          </p:cNvPr>
          <p:cNvSpPr txBox="1"/>
          <p:nvPr/>
        </p:nvSpPr>
        <p:spPr>
          <a:xfrm>
            <a:off x="3417743" y="1678337"/>
            <a:ext cx="230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where farmer and dealer deals for equipment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DEA9493-52E4-D094-4C0B-3371A52A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73" y="2545936"/>
            <a:ext cx="3469853" cy="208945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731E7CE-6228-DA88-4DDD-27C38F2B3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222" y="4995336"/>
            <a:ext cx="3847555" cy="147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117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378</Words>
  <Application>Microsoft Macintosh PowerPoint</Application>
  <PresentationFormat>On-screen Show (4:3)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Helvetica Neue</vt:lpstr>
      <vt:lpstr>Calibri</vt:lpstr>
      <vt:lpstr>Aptos</vt:lpstr>
      <vt:lpstr>powerpoint_newNEU</vt:lpstr>
      <vt:lpstr>ITC 6000  Database Management Systems Final Project Presentation 2024 Term A Smart Management in Farming </vt:lpstr>
      <vt:lpstr>Project Overview</vt:lpstr>
      <vt:lpstr>Project Overview</vt:lpstr>
      <vt:lpstr>Personas </vt:lpstr>
      <vt:lpstr>ER Diagram</vt:lpstr>
      <vt:lpstr>Other Business Rules &amp; Facts</vt:lpstr>
      <vt:lpstr>SQL Examples</vt:lpstr>
      <vt:lpstr>SQL Examples</vt:lpstr>
      <vt:lpstr>SQL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m.lyons</dc:creator>
  <cp:lastModifiedBy>Jainam Jayeshkumar Patel</cp:lastModifiedBy>
  <cp:revision>5</cp:revision>
  <dcterms:created xsi:type="dcterms:W3CDTF">2010-04-13T14:21:50Z</dcterms:created>
  <dcterms:modified xsi:type="dcterms:W3CDTF">2024-10-21T20:27:36Z</dcterms:modified>
</cp:coreProperties>
</file>