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7a90067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7a90067f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950" y="107525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005" y="3658340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106550" y="44947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訪客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973350" y="44947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會員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840150" y="9272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金流廠商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973350" y="9272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管理者</a:t>
            </a:r>
            <a:endParaRPr dirty="0"/>
          </a:p>
        </p:txBody>
      </p:sp>
      <p:sp>
        <p:nvSpPr>
          <p:cNvPr id="67" name="Google Shape;67;p14"/>
          <p:cNvSpPr txBox="1"/>
          <p:nvPr/>
        </p:nvSpPr>
        <p:spPr>
          <a:xfrm>
            <a:off x="5840150" y="44947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展覽廠商</a:t>
            </a:r>
            <a:endParaRPr dirty="0"/>
          </a:p>
        </p:txBody>
      </p:sp>
      <p:sp>
        <p:nvSpPr>
          <p:cNvPr id="69" name="Google Shape;69;p14"/>
          <p:cNvSpPr txBox="1"/>
          <p:nvPr/>
        </p:nvSpPr>
        <p:spPr>
          <a:xfrm>
            <a:off x="2104950" y="92720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104950" y="15544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系統資料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104950" y="31888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瀏覽展覽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505350" y="31888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瀏覽展覽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441350" y="31888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商品購買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677400" y="1522325"/>
            <a:ext cx="178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展廠建置與管理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5840150" y="31882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管理展覽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5841750" y="1554450"/>
            <a:ext cx="11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付款資訊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7955" y="3658343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2000" y="107525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8800" y="107525"/>
            <a:ext cx="90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88800" y="3658350"/>
            <a:ext cx="900000" cy="9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4"/>
          <p:cNvCxnSpPr>
            <a:cxnSpLocks/>
          </p:cNvCxnSpPr>
          <p:nvPr/>
        </p:nvCxnSpPr>
        <p:spPr>
          <a:xfrm flipH="1" flipV="1">
            <a:off x="5101695" y="2986467"/>
            <a:ext cx="1336801" cy="6718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4"/>
          <p:cNvCxnSpPr/>
          <p:nvPr/>
        </p:nvCxnSpPr>
        <p:spPr>
          <a:xfrm rot="10800000">
            <a:off x="4510800" y="3152700"/>
            <a:ext cx="0" cy="4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4"/>
          <p:cNvCxnSpPr>
            <a:cxnSpLocks/>
            <a:stCxn id="77" idx="0"/>
          </p:cNvCxnSpPr>
          <p:nvPr/>
        </p:nvCxnSpPr>
        <p:spPr>
          <a:xfrm flipV="1">
            <a:off x="2657955" y="3009499"/>
            <a:ext cx="1346068" cy="6488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4"/>
          <p:cNvCxnSpPr>
            <a:cxnSpLocks/>
            <a:stCxn id="65" idx="2"/>
          </p:cNvCxnSpPr>
          <p:nvPr/>
        </p:nvCxnSpPr>
        <p:spPr>
          <a:xfrm flipH="1">
            <a:off x="5229182" y="1327400"/>
            <a:ext cx="1209618" cy="12053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5" name="Google Shape;85;p14"/>
          <p:cNvCxnSpPr>
            <a:cxnSpLocks/>
            <a:stCxn id="69" idx="2"/>
          </p:cNvCxnSpPr>
          <p:nvPr/>
        </p:nvCxnSpPr>
        <p:spPr>
          <a:xfrm>
            <a:off x="2703600" y="1327400"/>
            <a:ext cx="1210608" cy="12053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6" name="Google Shape;86;p14"/>
          <p:cNvCxnSpPr/>
          <p:nvPr/>
        </p:nvCxnSpPr>
        <p:spPr>
          <a:xfrm rot="10800000">
            <a:off x="4633200" y="3152700"/>
            <a:ext cx="0" cy="4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4"/>
          <p:cNvCxnSpPr>
            <a:cxnSpLocks/>
            <a:endCxn id="66" idx="2"/>
          </p:cNvCxnSpPr>
          <p:nvPr/>
        </p:nvCxnSpPr>
        <p:spPr>
          <a:xfrm flipV="1">
            <a:off x="4571695" y="1327400"/>
            <a:ext cx="305" cy="58540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32" name="圖片 31">
            <a:extLst>
              <a:ext uri="{FF2B5EF4-FFF2-40B4-BE49-F238E27FC236}">
                <a16:creationId xmlns:a16="http://schemas.microsoft.com/office/drawing/2014/main" id="{9228DEFB-4A9C-4920-AAAC-DFE408BE8E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08" y="1840205"/>
            <a:ext cx="1314000" cy="13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</Words>
  <Application>Microsoft Office PowerPoint</Application>
  <PresentationFormat>如螢幕大小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Chiak</dc:creator>
  <cp:lastModifiedBy>傑婷 張</cp:lastModifiedBy>
  <cp:revision>5</cp:revision>
  <dcterms:modified xsi:type="dcterms:W3CDTF">2021-11-16T13:00:33Z</dcterms:modified>
</cp:coreProperties>
</file>