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a90067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a90067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5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05" y="365834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065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訪客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733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會員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8401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金流廠商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9733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管理者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8401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展覽廠商</a:t>
            </a:r>
            <a:endParaRPr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4243350" y="2848050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1049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1049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系統資料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1049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505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441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商品購買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677400" y="1522325"/>
            <a:ext cx="178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展廠建置與管理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840150" y="31882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管理展覽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417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付款資訊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955" y="365834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0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88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8800" y="3658350"/>
            <a:ext cx="900000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stCxn id="80" idx="0"/>
            <a:endCxn id="68" idx="3"/>
          </p:cNvCxnSpPr>
          <p:nvPr/>
        </p:nvCxnSpPr>
        <p:spPr>
          <a:xfrm rot="10800000">
            <a:off x="4900700" y="3048150"/>
            <a:ext cx="1538100" cy="6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45108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stCxn id="77" idx="0"/>
            <a:endCxn id="68" idx="1"/>
          </p:cNvCxnSpPr>
          <p:nvPr/>
        </p:nvCxnSpPr>
        <p:spPr>
          <a:xfrm rot="10800000" flipH="1">
            <a:off x="2657955" y="3048143"/>
            <a:ext cx="1585500" cy="6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5" idx="2"/>
            <a:endCxn id="3" idx="3"/>
          </p:cNvCxnSpPr>
          <p:nvPr/>
        </p:nvCxnSpPr>
        <p:spPr>
          <a:xfrm flipH="1">
            <a:off x="5064632" y="1327400"/>
            <a:ext cx="1374168" cy="1222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9" idx="2"/>
            <a:endCxn id="3" idx="1"/>
          </p:cNvCxnSpPr>
          <p:nvPr/>
        </p:nvCxnSpPr>
        <p:spPr>
          <a:xfrm>
            <a:off x="2703600" y="1327400"/>
            <a:ext cx="1375769" cy="1222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46332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cxnSpLocks/>
            <a:stCxn id="3" idx="0"/>
          </p:cNvCxnSpPr>
          <p:nvPr/>
        </p:nvCxnSpPr>
        <p:spPr>
          <a:xfrm flipV="1">
            <a:off x="4572001" y="1327401"/>
            <a:ext cx="0" cy="7729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A2216D93-27AB-4493-8B03-7AAD43516C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9369" y="2100375"/>
            <a:ext cx="985263" cy="9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如螢幕大小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Chiak</dc:creator>
  <cp:lastModifiedBy>Default User</cp:lastModifiedBy>
  <cp:revision>2</cp:revision>
  <dcterms:modified xsi:type="dcterms:W3CDTF">2021-05-17T10:00:58Z</dcterms:modified>
</cp:coreProperties>
</file>