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0" y="-1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7a90067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7a90067f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950" y="107525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2005" y="3658340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106550" y="449470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訪客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973350" y="449470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會員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840150" y="92720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金流廠商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973350" y="92720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管理者</a:t>
            </a:r>
            <a:endParaRPr dirty="0"/>
          </a:p>
        </p:txBody>
      </p:sp>
      <p:sp>
        <p:nvSpPr>
          <p:cNvPr id="67" name="Google Shape;67;p14"/>
          <p:cNvSpPr txBox="1"/>
          <p:nvPr/>
        </p:nvSpPr>
        <p:spPr>
          <a:xfrm>
            <a:off x="5840150" y="449470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展覽廠商</a:t>
            </a:r>
            <a:endParaRPr dirty="0"/>
          </a:p>
        </p:txBody>
      </p:sp>
      <p:sp>
        <p:nvSpPr>
          <p:cNvPr id="69" name="Google Shape;69;p14"/>
          <p:cNvSpPr txBox="1"/>
          <p:nvPr/>
        </p:nvSpPr>
        <p:spPr>
          <a:xfrm>
            <a:off x="2104950" y="92720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資料庫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2104950" y="155445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系統資料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104950" y="318885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瀏覽展覽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3505350" y="318885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瀏覽展覽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4441350" y="318885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商品購買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3677400" y="1522325"/>
            <a:ext cx="178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展廠建置與管理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5840150" y="318825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管理展覽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5841750" y="155445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付款資訊</a:t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7955" y="3658343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2000" y="107525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88800" y="107525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88800" y="3658350"/>
            <a:ext cx="900000" cy="90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4"/>
          <p:cNvCxnSpPr>
            <a:cxnSpLocks/>
          </p:cNvCxnSpPr>
          <p:nvPr/>
        </p:nvCxnSpPr>
        <p:spPr>
          <a:xfrm flipH="1" flipV="1">
            <a:off x="5022000" y="2946412"/>
            <a:ext cx="1416495" cy="71192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" name="Google Shape;82;p14"/>
          <p:cNvCxnSpPr/>
          <p:nvPr/>
        </p:nvCxnSpPr>
        <p:spPr>
          <a:xfrm rot="10800000">
            <a:off x="4510800" y="3152700"/>
            <a:ext cx="0" cy="46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4"/>
          <p:cNvCxnSpPr>
            <a:cxnSpLocks/>
            <a:stCxn id="77" idx="0"/>
          </p:cNvCxnSpPr>
          <p:nvPr/>
        </p:nvCxnSpPr>
        <p:spPr>
          <a:xfrm flipV="1">
            <a:off x="2657955" y="2946412"/>
            <a:ext cx="1476945" cy="7119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4"/>
          <p:cNvCxnSpPr>
            <a:cxnSpLocks/>
            <a:stCxn id="65" idx="2"/>
            <a:endCxn id="3" idx="3"/>
          </p:cNvCxnSpPr>
          <p:nvPr/>
        </p:nvCxnSpPr>
        <p:spPr>
          <a:xfrm flipH="1">
            <a:off x="5128423" y="1327400"/>
            <a:ext cx="1310377" cy="12991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5" name="Google Shape;85;p14"/>
          <p:cNvCxnSpPr>
            <a:cxnSpLocks/>
            <a:stCxn id="69" idx="2"/>
            <a:endCxn id="3" idx="1"/>
          </p:cNvCxnSpPr>
          <p:nvPr/>
        </p:nvCxnSpPr>
        <p:spPr>
          <a:xfrm>
            <a:off x="2703600" y="1327400"/>
            <a:ext cx="1308778" cy="12991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6" name="Google Shape;86;p14"/>
          <p:cNvCxnSpPr/>
          <p:nvPr/>
        </p:nvCxnSpPr>
        <p:spPr>
          <a:xfrm rot="10800000">
            <a:off x="4633200" y="3152700"/>
            <a:ext cx="0" cy="46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" name="Google Shape;87;p14"/>
          <p:cNvCxnSpPr>
            <a:cxnSpLocks/>
            <a:stCxn id="3" idx="0"/>
            <a:endCxn id="66" idx="2"/>
          </p:cNvCxnSpPr>
          <p:nvPr/>
        </p:nvCxnSpPr>
        <p:spPr>
          <a:xfrm flipV="1">
            <a:off x="4570401" y="1327400"/>
            <a:ext cx="1599" cy="7729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A2216D93-27AB-4493-8B03-7AAD43516C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12378" y="2100374"/>
            <a:ext cx="1116045" cy="10523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</Words>
  <Application>Microsoft Office PowerPoint</Application>
  <PresentationFormat>如螢幕大小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Chiak</dc:creator>
  <cp:lastModifiedBy>Default User</cp:lastModifiedBy>
  <cp:revision>3</cp:revision>
  <dcterms:modified xsi:type="dcterms:W3CDTF">2021-05-18T17:49:37Z</dcterms:modified>
</cp:coreProperties>
</file>