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a90067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a90067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5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5" y="36583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065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733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401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金流廠商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733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管理者</a:t>
            </a: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58401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展覽廠商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21049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1049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系統資料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049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505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41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商品購買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77400" y="1522325"/>
            <a:ext cx="17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展廠建置與管理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40150" y="31882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管理展覽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417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付款資訊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955" y="365834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0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8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8800" y="3658350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cxnSpLocks/>
          </p:cNvCxnSpPr>
          <p:nvPr/>
        </p:nvCxnSpPr>
        <p:spPr>
          <a:xfrm flipH="1" flipV="1">
            <a:off x="5101695" y="2986467"/>
            <a:ext cx="1336801" cy="6718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45108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77" idx="0"/>
          </p:cNvCxnSpPr>
          <p:nvPr/>
        </p:nvCxnSpPr>
        <p:spPr>
          <a:xfrm flipV="1">
            <a:off x="2657955" y="3009499"/>
            <a:ext cx="1346068" cy="6488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5" idx="2"/>
            <a:endCxn id="3" idx="3"/>
          </p:cNvCxnSpPr>
          <p:nvPr/>
        </p:nvCxnSpPr>
        <p:spPr>
          <a:xfrm flipH="1">
            <a:off x="5229182" y="1327400"/>
            <a:ext cx="1209618" cy="1205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9" idx="2"/>
            <a:endCxn id="3" idx="1"/>
          </p:cNvCxnSpPr>
          <p:nvPr/>
        </p:nvCxnSpPr>
        <p:spPr>
          <a:xfrm>
            <a:off x="2703600" y="1327400"/>
            <a:ext cx="1210608" cy="1205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46332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stCxn id="3" idx="0"/>
            <a:endCxn id="66" idx="2"/>
          </p:cNvCxnSpPr>
          <p:nvPr/>
        </p:nvCxnSpPr>
        <p:spPr>
          <a:xfrm flipV="1">
            <a:off x="4571695" y="1327400"/>
            <a:ext cx="305" cy="5854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A2216D93-27AB-4493-8B03-7AAD43516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4208" y="1912803"/>
            <a:ext cx="1314974" cy="1239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如螢幕大小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Chiak</dc:creator>
  <cp:lastModifiedBy>Default User</cp:lastModifiedBy>
  <cp:revision>4</cp:revision>
  <dcterms:modified xsi:type="dcterms:W3CDTF">2021-05-30T09:08:08Z</dcterms:modified>
</cp:coreProperties>
</file>