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7" r:id="rId2"/>
    <p:sldId id="259" r:id="rId3"/>
    <p:sldId id="263" r:id="rId4"/>
    <p:sldId id="261" r:id="rId5"/>
    <p:sldId id="264" r:id="rId6"/>
    <p:sldId id="266" r:id="rId7"/>
    <p:sldId id="265" r:id="rId8"/>
  </p:sldIdLst>
  <p:sldSz cx="12192000" cy="6858000"/>
  <p:notesSz cx="6858000" cy="9144000"/>
  <p:embeddedFontLst>
    <p:embeddedFont>
      <p:font typeface="Yu Gothic UI" panose="020B0500000000000000" pitchFamily="34" charset="-128"/>
      <p:regular r:id="rId9"/>
      <p:bold r:id="rId10"/>
    </p:embeddedFont>
    <p:embeddedFont>
      <p:font typeface="Calibri" panose="020F0502020204030204" pitchFamily="34" charset="0"/>
      <p:regular r:id="rId11"/>
      <p:bold r:id="rId12"/>
      <p:italic r:id="rId13"/>
      <p:boldItalic r:id="rId14"/>
    </p:embeddedFont>
    <p:embeddedFont>
      <p:font typeface="Calibri Light" panose="020F0302020204030204" pitchFamily="34" charset="0"/>
      <p:regular r:id="rId15"/>
      <p:italic r:id="rId16"/>
    </p:embeddedFont>
    <p:embeddedFont>
      <p:font typeface="Yu Gothic Medium" panose="020B0500000000000000" pitchFamily="34" charset="-128"/>
      <p:regular r:id="rId17"/>
    </p:embeddedFont>
    <p:embeddedFont>
      <p:font typeface="Yu Gothic UI Semibold" panose="020B0700000000000000" pitchFamily="34" charset="-128"/>
      <p:bold r:id="rId18"/>
    </p:embeddedFont>
  </p:embeddedFontLst>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6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0" d="100"/>
          <a:sy n="80" d="100"/>
        </p:scale>
        <p:origin x="221" y="1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5.fntdata"/><Relationship Id="rId18"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7A30465-0154-42FF-A354-6EFBBF64BED3}"/>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0522A677-D46B-4AA9-89A7-C5E5E8C6D7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E96894A2-BFA7-4E82-A491-DA7C77790D05}"/>
              </a:ext>
            </a:extLst>
          </p:cNvPr>
          <p:cNvSpPr>
            <a:spLocks noGrp="1"/>
          </p:cNvSpPr>
          <p:nvPr>
            <p:ph type="dt" sz="half" idx="10"/>
          </p:nvPr>
        </p:nvSpPr>
        <p:spPr/>
        <p:txBody>
          <a:bodyPr/>
          <a:lstStyle/>
          <a:p>
            <a:fld id="{D3B2BF9B-D8E9-486F-8014-8A7F0F24DBB9}" type="datetimeFigureOut">
              <a:rPr lang="zh-TW" altLang="en-US" smtClean="0"/>
              <a:t>2021/3/28</a:t>
            </a:fld>
            <a:endParaRPr lang="zh-TW" altLang="en-US"/>
          </a:p>
        </p:txBody>
      </p:sp>
      <p:sp>
        <p:nvSpPr>
          <p:cNvPr id="5" name="頁尾版面配置區 4">
            <a:extLst>
              <a:ext uri="{FF2B5EF4-FFF2-40B4-BE49-F238E27FC236}">
                <a16:creationId xmlns:a16="http://schemas.microsoft.com/office/drawing/2014/main" id="{E2F645CF-657F-4CFF-8B89-87B29666486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FE62ADF5-C8E5-4145-80AD-F9EF901F409E}"/>
              </a:ext>
            </a:extLst>
          </p:cNvPr>
          <p:cNvSpPr>
            <a:spLocks noGrp="1"/>
          </p:cNvSpPr>
          <p:nvPr>
            <p:ph type="sldNum" sz="quarter" idx="12"/>
          </p:nvPr>
        </p:nvSpPr>
        <p:spPr/>
        <p:txBody>
          <a:bodyPr/>
          <a:lstStyle/>
          <a:p>
            <a:fld id="{DEE12AC8-2A47-4C77-9232-0D7A5BA874EA}" type="slidenum">
              <a:rPr lang="zh-TW" altLang="en-US" smtClean="0"/>
              <a:t>‹#›</a:t>
            </a:fld>
            <a:endParaRPr lang="zh-TW" altLang="en-US"/>
          </a:p>
        </p:txBody>
      </p:sp>
    </p:spTree>
    <p:extLst>
      <p:ext uri="{BB962C8B-B14F-4D97-AF65-F5344CB8AC3E}">
        <p14:creationId xmlns:p14="http://schemas.microsoft.com/office/powerpoint/2010/main" val="1819729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C4916B1-2666-4BC2-BD80-36606D39CC31}"/>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CAC9BF77-F191-4D07-A41D-17A15FDD59D7}"/>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672B5FB5-53F6-4A26-B0FE-DEE8C2AFCFD8}"/>
              </a:ext>
            </a:extLst>
          </p:cNvPr>
          <p:cNvSpPr>
            <a:spLocks noGrp="1"/>
          </p:cNvSpPr>
          <p:nvPr>
            <p:ph type="dt" sz="half" idx="10"/>
          </p:nvPr>
        </p:nvSpPr>
        <p:spPr/>
        <p:txBody>
          <a:bodyPr/>
          <a:lstStyle/>
          <a:p>
            <a:fld id="{D3B2BF9B-D8E9-486F-8014-8A7F0F24DBB9}" type="datetimeFigureOut">
              <a:rPr lang="zh-TW" altLang="en-US" smtClean="0"/>
              <a:t>2021/3/28</a:t>
            </a:fld>
            <a:endParaRPr lang="zh-TW" altLang="en-US"/>
          </a:p>
        </p:txBody>
      </p:sp>
      <p:sp>
        <p:nvSpPr>
          <p:cNvPr id="5" name="頁尾版面配置區 4">
            <a:extLst>
              <a:ext uri="{FF2B5EF4-FFF2-40B4-BE49-F238E27FC236}">
                <a16:creationId xmlns:a16="http://schemas.microsoft.com/office/drawing/2014/main" id="{F591B5B6-F661-46B9-86B4-6EF8090769A4}"/>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7D36EDA-35BE-4EDB-A14A-365D685C8C0A}"/>
              </a:ext>
            </a:extLst>
          </p:cNvPr>
          <p:cNvSpPr>
            <a:spLocks noGrp="1"/>
          </p:cNvSpPr>
          <p:nvPr>
            <p:ph type="sldNum" sz="quarter" idx="12"/>
          </p:nvPr>
        </p:nvSpPr>
        <p:spPr/>
        <p:txBody>
          <a:bodyPr/>
          <a:lstStyle/>
          <a:p>
            <a:fld id="{DEE12AC8-2A47-4C77-9232-0D7A5BA874EA}" type="slidenum">
              <a:rPr lang="zh-TW" altLang="en-US" smtClean="0"/>
              <a:t>‹#›</a:t>
            </a:fld>
            <a:endParaRPr lang="zh-TW" altLang="en-US"/>
          </a:p>
        </p:txBody>
      </p:sp>
    </p:spTree>
    <p:extLst>
      <p:ext uri="{BB962C8B-B14F-4D97-AF65-F5344CB8AC3E}">
        <p14:creationId xmlns:p14="http://schemas.microsoft.com/office/powerpoint/2010/main" val="401976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8EBF7956-6760-4B34-A1D5-A2FD648BA77C}"/>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92D8C0BF-B198-4439-8724-A3E8D9D71BCC}"/>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5609A1B3-937F-4AE9-8C87-C24C22F57B89}"/>
              </a:ext>
            </a:extLst>
          </p:cNvPr>
          <p:cNvSpPr>
            <a:spLocks noGrp="1"/>
          </p:cNvSpPr>
          <p:nvPr>
            <p:ph type="dt" sz="half" idx="10"/>
          </p:nvPr>
        </p:nvSpPr>
        <p:spPr/>
        <p:txBody>
          <a:bodyPr/>
          <a:lstStyle/>
          <a:p>
            <a:fld id="{D3B2BF9B-D8E9-486F-8014-8A7F0F24DBB9}" type="datetimeFigureOut">
              <a:rPr lang="zh-TW" altLang="en-US" smtClean="0"/>
              <a:t>2021/3/28</a:t>
            </a:fld>
            <a:endParaRPr lang="zh-TW" altLang="en-US"/>
          </a:p>
        </p:txBody>
      </p:sp>
      <p:sp>
        <p:nvSpPr>
          <p:cNvPr id="5" name="頁尾版面配置區 4">
            <a:extLst>
              <a:ext uri="{FF2B5EF4-FFF2-40B4-BE49-F238E27FC236}">
                <a16:creationId xmlns:a16="http://schemas.microsoft.com/office/drawing/2014/main" id="{33536E91-F8D8-43B1-9A57-3125157E0A23}"/>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3968FF23-63D4-428F-814F-7CE67BFF314D}"/>
              </a:ext>
            </a:extLst>
          </p:cNvPr>
          <p:cNvSpPr>
            <a:spLocks noGrp="1"/>
          </p:cNvSpPr>
          <p:nvPr>
            <p:ph type="sldNum" sz="quarter" idx="12"/>
          </p:nvPr>
        </p:nvSpPr>
        <p:spPr/>
        <p:txBody>
          <a:bodyPr/>
          <a:lstStyle/>
          <a:p>
            <a:fld id="{DEE12AC8-2A47-4C77-9232-0D7A5BA874EA}" type="slidenum">
              <a:rPr lang="zh-TW" altLang="en-US" smtClean="0"/>
              <a:t>‹#›</a:t>
            </a:fld>
            <a:endParaRPr lang="zh-TW" altLang="en-US"/>
          </a:p>
        </p:txBody>
      </p:sp>
    </p:spTree>
    <p:extLst>
      <p:ext uri="{BB962C8B-B14F-4D97-AF65-F5344CB8AC3E}">
        <p14:creationId xmlns:p14="http://schemas.microsoft.com/office/powerpoint/2010/main" val="4241050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A160882-C667-473D-82B3-9150DDE76462}"/>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BA7BF8EF-8B3C-4A30-9918-CF2E422B23DD}"/>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583113F1-D597-48A4-8314-C1D487D270CF}"/>
              </a:ext>
            </a:extLst>
          </p:cNvPr>
          <p:cNvSpPr>
            <a:spLocks noGrp="1"/>
          </p:cNvSpPr>
          <p:nvPr>
            <p:ph type="dt" sz="half" idx="10"/>
          </p:nvPr>
        </p:nvSpPr>
        <p:spPr/>
        <p:txBody>
          <a:bodyPr/>
          <a:lstStyle/>
          <a:p>
            <a:fld id="{D3B2BF9B-D8E9-486F-8014-8A7F0F24DBB9}" type="datetimeFigureOut">
              <a:rPr lang="zh-TW" altLang="en-US" smtClean="0"/>
              <a:t>2021/3/28</a:t>
            </a:fld>
            <a:endParaRPr lang="zh-TW" altLang="en-US"/>
          </a:p>
        </p:txBody>
      </p:sp>
      <p:sp>
        <p:nvSpPr>
          <p:cNvPr id="5" name="頁尾版面配置區 4">
            <a:extLst>
              <a:ext uri="{FF2B5EF4-FFF2-40B4-BE49-F238E27FC236}">
                <a16:creationId xmlns:a16="http://schemas.microsoft.com/office/drawing/2014/main" id="{A94286F0-305F-43D9-832A-D5B44808332E}"/>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173ED5D7-C1FE-44D3-90C6-22A96307B5B6}"/>
              </a:ext>
            </a:extLst>
          </p:cNvPr>
          <p:cNvSpPr>
            <a:spLocks noGrp="1"/>
          </p:cNvSpPr>
          <p:nvPr>
            <p:ph type="sldNum" sz="quarter" idx="12"/>
          </p:nvPr>
        </p:nvSpPr>
        <p:spPr/>
        <p:txBody>
          <a:bodyPr/>
          <a:lstStyle/>
          <a:p>
            <a:fld id="{DEE12AC8-2A47-4C77-9232-0D7A5BA874EA}" type="slidenum">
              <a:rPr lang="zh-TW" altLang="en-US" smtClean="0"/>
              <a:t>‹#›</a:t>
            </a:fld>
            <a:endParaRPr lang="zh-TW" altLang="en-US"/>
          </a:p>
        </p:txBody>
      </p:sp>
    </p:spTree>
    <p:extLst>
      <p:ext uri="{BB962C8B-B14F-4D97-AF65-F5344CB8AC3E}">
        <p14:creationId xmlns:p14="http://schemas.microsoft.com/office/powerpoint/2010/main" val="1293022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8510CB-65B7-4AA0-AD68-2DBD1A2F62F2}"/>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EA0235CC-BD26-4DF6-8B40-42E9694B69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947B0043-CD09-4162-8FE6-15F96C24E471}"/>
              </a:ext>
            </a:extLst>
          </p:cNvPr>
          <p:cNvSpPr>
            <a:spLocks noGrp="1"/>
          </p:cNvSpPr>
          <p:nvPr>
            <p:ph type="dt" sz="half" idx="10"/>
          </p:nvPr>
        </p:nvSpPr>
        <p:spPr/>
        <p:txBody>
          <a:bodyPr/>
          <a:lstStyle/>
          <a:p>
            <a:fld id="{D3B2BF9B-D8E9-486F-8014-8A7F0F24DBB9}" type="datetimeFigureOut">
              <a:rPr lang="zh-TW" altLang="en-US" smtClean="0"/>
              <a:t>2021/3/28</a:t>
            </a:fld>
            <a:endParaRPr lang="zh-TW" altLang="en-US"/>
          </a:p>
        </p:txBody>
      </p:sp>
      <p:sp>
        <p:nvSpPr>
          <p:cNvPr id="5" name="頁尾版面配置區 4">
            <a:extLst>
              <a:ext uri="{FF2B5EF4-FFF2-40B4-BE49-F238E27FC236}">
                <a16:creationId xmlns:a16="http://schemas.microsoft.com/office/drawing/2014/main" id="{B8935709-EAD9-4C0E-9D7A-81731CAC49D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3EB7A23B-3559-43EE-A786-3BB0445DBB18}"/>
              </a:ext>
            </a:extLst>
          </p:cNvPr>
          <p:cNvSpPr>
            <a:spLocks noGrp="1"/>
          </p:cNvSpPr>
          <p:nvPr>
            <p:ph type="sldNum" sz="quarter" idx="12"/>
          </p:nvPr>
        </p:nvSpPr>
        <p:spPr/>
        <p:txBody>
          <a:bodyPr/>
          <a:lstStyle/>
          <a:p>
            <a:fld id="{DEE12AC8-2A47-4C77-9232-0D7A5BA874EA}" type="slidenum">
              <a:rPr lang="zh-TW" altLang="en-US" smtClean="0"/>
              <a:t>‹#›</a:t>
            </a:fld>
            <a:endParaRPr lang="zh-TW" altLang="en-US"/>
          </a:p>
        </p:txBody>
      </p:sp>
    </p:spTree>
    <p:extLst>
      <p:ext uri="{BB962C8B-B14F-4D97-AF65-F5344CB8AC3E}">
        <p14:creationId xmlns:p14="http://schemas.microsoft.com/office/powerpoint/2010/main" val="1873308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5BBC159-9C17-43D8-9312-484BE4F1F7C2}"/>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81D8E356-2A10-4A68-B264-F3214DD09D4A}"/>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7706CF7B-46F0-4B39-A66C-FD030BDB8013}"/>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B702528B-6F6F-4693-A738-6C80757DBDA3}"/>
              </a:ext>
            </a:extLst>
          </p:cNvPr>
          <p:cNvSpPr>
            <a:spLocks noGrp="1"/>
          </p:cNvSpPr>
          <p:nvPr>
            <p:ph type="dt" sz="half" idx="10"/>
          </p:nvPr>
        </p:nvSpPr>
        <p:spPr/>
        <p:txBody>
          <a:bodyPr/>
          <a:lstStyle/>
          <a:p>
            <a:fld id="{D3B2BF9B-D8E9-486F-8014-8A7F0F24DBB9}" type="datetimeFigureOut">
              <a:rPr lang="zh-TW" altLang="en-US" smtClean="0"/>
              <a:t>2021/3/28</a:t>
            </a:fld>
            <a:endParaRPr lang="zh-TW" altLang="en-US"/>
          </a:p>
        </p:txBody>
      </p:sp>
      <p:sp>
        <p:nvSpPr>
          <p:cNvPr id="6" name="頁尾版面配置區 5">
            <a:extLst>
              <a:ext uri="{FF2B5EF4-FFF2-40B4-BE49-F238E27FC236}">
                <a16:creationId xmlns:a16="http://schemas.microsoft.com/office/drawing/2014/main" id="{61BCAD2D-EFD3-4302-BC0D-7B157CCC81EB}"/>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7A34D259-AEC1-49E0-B94B-E3575FEC7604}"/>
              </a:ext>
            </a:extLst>
          </p:cNvPr>
          <p:cNvSpPr>
            <a:spLocks noGrp="1"/>
          </p:cNvSpPr>
          <p:nvPr>
            <p:ph type="sldNum" sz="quarter" idx="12"/>
          </p:nvPr>
        </p:nvSpPr>
        <p:spPr/>
        <p:txBody>
          <a:bodyPr/>
          <a:lstStyle/>
          <a:p>
            <a:fld id="{DEE12AC8-2A47-4C77-9232-0D7A5BA874EA}" type="slidenum">
              <a:rPr lang="zh-TW" altLang="en-US" smtClean="0"/>
              <a:t>‹#›</a:t>
            </a:fld>
            <a:endParaRPr lang="zh-TW" altLang="en-US"/>
          </a:p>
        </p:txBody>
      </p:sp>
    </p:spTree>
    <p:extLst>
      <p:ext uri="{BB962C8B-B14F-4D97-AF65-F5344CB8AC3E}">
        <p14:creationId xmlns:p14="http://schemas.microsoft.com/office/powerpoint/2010/main" val="3748686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69FC7EB-BFB7-4DB0-9C38-2180A16C8FEA}"/>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E6C0BB14-6F6D-411E-9D50-0D2363865A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6E593D14-70AF-45FB-842D-50BBB61C5B94}"/>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E85FE7C7-4FBD-44A8-A8AB-11EEFB87FC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3DE7F4AD-16C7-465D-A5D9-21A5B3FE2F75}"/>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5C82A3DE-1EAD-4B1A-958F-A27810457344}"/>
              </a:ext>
            </a:extLst>
          </p:cNvPr>
          <p:cNvSpPr>
            <a:spLocks noGrp="1"/>
          </p:cNvSpPr>
          <p:nvPr>
            <p:ph type="dt" sz="half" idx="10"/>
          </p:nvPr>
        </p:nvSpPr>
        <p:spPr/>
        <p:txBody>
          <a:bodyPr/>
          <a:lstStyle/>
          <a:p>
            <a:fld id="{D3B2BF9B-D8E9-486F-8014-8A7F0F24DBB9}" type="datetimeFigureOut">
              <a:rPr lang="zh-TW" altLang="en-US" smtClean="0"/>
              <a:t>2021/3/28</a:t>
            </a:fld>
            <a:endParaRPr lang="zh-TW" altLang="en-US"/>
          </a:p>
        </p:txBody>
      </p:sp>
      <p:sp>
        <p:nvSpPr>
          <p:cNvPr id="8" name="頁尾版面配置區 7">
            <a:extLst>
              <a:ext uri="{FF2B5EF4-FFF2-40B4-BE49-F238E27FC236}">
                <a16:creationId xmlns:a16="http://schemas.microsoft.com/office/drawing/2014/main" id="{F4A5953A-CA99-4EDC-AA3D-B095C747276B}"/>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54441D5B-E968-4D36-9F5E-DD516FF0FAB0}"/>
              </a:ext>
            </a:extLst>
          </p:cNvPr>
          <p:cNvSpPr>
            <a:spLocks noGrp="1"/>
          </p:cNvSpPr>
          <p:nvPr>
            <p:ph type="sldNum" sz="quarter" idx="12"/>
          </p:nvPr>
        </p:nvSpPr>
        <p:spPr/>
        <p:txBody>
          <a:bodyPr/>
          <a:lstStyle/>
          <a:p>
            <a:fld id="{DEE12AC8-2A47-4C77-9232-0D7A5BA874EA}" type="slidenum">
              <a:rPr lang="zh-TW" altLang="en-US" smtClean="0"/>
              <a:t>‹#›</a:t>
            </a:fld>
            <a:endParaRPr lang="zh-TW" altLang="en-US"/>
          </a:p>
        </p:txBody>
      </p:sp>
    </p:spTree>
    <p:extLst>
      <p:ext uri="{BB962C8B-B14F-4D97-AF65-F5344CB8AC3E}">
        <p14:creationId xmlns:p14="http://schemas.microsoft.com/office/powerpoint/2010/main" val="4019326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6A5812E-A56B-4636-85C4-3A0AF2BAFC0F}"/>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96CDCE57-723B-432C-9DBC-2D70D642C3C4}"/>
              </a:ext>
            </a:extLst>
          </p:cNvPr>
          <p:cNvSpPr>
            <a:spLocks noGrp="1"/>
          </p:cNvSpPr>
          <p:nvPr>
            <p:ph type="dt" sz="half" idx="10"/>
          </p:nvPr>
        </p:nvSpPr>
        <p:spPr/>
        <p:txBody>
          <a:bodyPr/>
          <a:lstStyle/>
          <a:p>
            <a:fld id="{D3B2BF9B-D8E9-486F-8014-8A7F0F24DBB9}" type="datetimeFigureOut">
              <a:rPr lang="zh-TW" altLang="en-US" smtClean="0"/>
              <a:t>2021/3/28</a:t>
            </a:fld>
            <a:endParaRPr lang="zh-TW" altLang="en-US"/>
          </a:p>
        </p:txBody>
      </p:sp>
      <p:sp>
        <p:nvSpPr>
          <p:cNvPr id="4" name="頁尾版面配置區 3">
            <a:extLst>
              <a:ext uri="{FF2B5EF4-FFF2-40B4-BE49-F238E27FC236}">
                <a16:creationId xmlns:a16="http://schemas.microsoft.com/office/drawing/2014/main" id="{E16BE198-5E72-4481-93DB-27DF71173102}"/>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3F09AEE7-EF1E-46C2-A6CD-26E5F71B9B24}"/>
              </a:ext>
            </a:extLst>
          </p:cNvPr>
          <p:cNvSpPr>
            <a:spLocks noGrp="1"/>
          </p:cNvSpPr>
          <p:nvPr>
            <p:ph type="sldNum" sz="quarter" idx="12"/>
          </p:nvPr>
        </p:nvSpPr>
        <p:spPr/>
        <p:txBody>
          <a:bodyPr/>
          <a:lstStyle/>
          <a:p>
            <a:fld id="{DEE12AC8-2A47-4C77-9232-0D7A5BA874EA}" type="slidenum">
              <a:rPr lang="zh-TW" altLang="en-US" smtClean="0"/>
              <a:t>‹#›</a:t>
            </a:fld>
            <a:endParaRPr lang="zh-TW" altLang="en-US"/>
          </a:p>
        </p:txBody>
      </p:sp>
    </p:spTree>
    <p:extLst>
      <p:ext uri="{BB962C8B-B14F-4D97-AF65-F5344CB8AC3E}">
        <p14:creationId xmlns:p14="http://schemas.microsoft.com/office/powerpoint/2010/main" val="3077910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455D344E-0ED3-4286-9D87-EC7C2B21CAFD}"/>
              </a:ext>
            </a:extLst>
          </p:cNvPr>
          <p:cNvSpPr>
            <a:spLocks noGrp="1"/>
          </p:cNvSpPr>
          <p:nvPr>
            <p:ph type="dt" sz="half" idx="10"/>
          </p:nvPr>
        </p:nvSpPr>
        <p:spPr/>
        <p:txBody>
          <a:bodyPr/>
          <a:lstStyle/>
          <a:p>
            <a:fld id="{D3B2BF9B-D8E9-486F-8014-8A7F0F24DBB9}" type="datetimeFigureOut">
              <a:rPr lang="zh-TW" altLang="en-US" smtClean="0"/>
              <a:t>2021/3/28</a:t>
            </a:fld>
            <a:endParaRPr lang="zh-TW" altLang="en-US"/>
          </a:p>
        </p:txBody>
      </p:sp>
      <p:sp>
        <p:nvSpPr>
          <p:cNvPr id="3" name="頁尾版面配置區 2">
            <a:extLst>
              <a:ext uri="{FF2B5EF4-FFF2-40B4-BE49-F238E27FC236}">
                <a16:creationId xmlns:a16="http://schemas.microsoft.com/office/drawing/2014/main" id="{2EA2A106-9CD9-406C-87E6-2E3953FCC7A8}"/>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546E31E2-CE85-47C2-B447-19D9B1570039}"/>
              </a:ext>
            </a:extLst>
          </p:cNvPr>
          <p:cNvSpPr>
            <a:spLocks noGrp="1"/>
          </p:cNvSpPr>
          <p:nvPr>
            <p:ph type="sldNum" sz="quarter" idx="12"/>
          </p:nvPr>
        </p:nvSpPr>
        <p:spPr/>
        <p:txBody>
          <a:bodyPr/>
          <a:lstStyle/>
          <a:p>
            <a:fld id="{DEE12AC8-2A47-4C77-9232-0D7A5BA874EA}" type="slidenum">
              <a:rPr lang="zh-TW" altLang="en-US" smtClean="0"/>
              <a:t>‹#›</a:t>
            </a:fld>
            <a:endParaRPr lang="zh-TW" altLang="en-US"/>
          </a:p>
        </p:txBody>
      </p:sp>
    </p:spTree>
    <p:extLst>
      <p:ext uri="{BB962C8B-B14F-4D97-AF65-F5344CB8AC3E}">
        <p14:creationId xmlns:p14="http://schemas.microsoft.com/office/powerpoint/2010/main" val="154746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9AC69C6-6A86-4267-BDC3-8E8A6445FC31}"/>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35D8E976-FF1F-47DC-A229-AA28EA284E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18B9FA0A-AE07-45F7-85D3-330DDB9A33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B4B225F3-6E8B-447D-B4F2-D39E16DD68A3}"/>
              </a:ext>
            </a:extLst>
          </p:cNvPr>
          <p:cNvSpPr>
            <a:spLocks noGrp="1"/>
          </p:cNvSpPr>
          <p:nvPr>
            <p:ph type="dt" sz="half" idx="10"/>
          </p:nvPr>
        </p:nvSpPr>
        <p:spPr/>
        <p:txBody>
          <a:bodyPr/>
          <a:lstStyle/>
          <a:p>
            <a:fld id="{D3B2BF9B-D8E9-486F-8014-8A7F0F24DBB9}" type="datetimeFigureOut">
              <a:rPr lang="zh-TW" altLang="en-US" smtClean="0"/>
              <a:t>2021/3/28</a:t>
            </a:fld>
            <a:endParaRPr lang="zh-TW" altLang="en-US"/>
          </a:p>
        </p:txBody>
      </p:sp>
      <p:sp>
        <p:nvSpPr>
          <p:cNvPr id="6" name="頁尾版面配置區 5">
            <a:extLst>
              <a:ext uri="{FF2B5EF4-FFF2-40B4-BE49-F238E27FC236}">
                <a16:creationId xmlns:a16="http://schemas.microsoft.com/office/drawing/2014/main" id="{4406A3E7-420D-4658-BEB1-D41FC70F0981}"/>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36CA683E-3B1B-40A0-AA32-14978269F9E4}"/>
              </a:ext>
            </a:extLst>
          </p:cNvPr>
          <p:cNvSpPr>
            <a:spLocks noGrp="1"/>
          </p:cNvSpPr>
          <p:nvPr>
            <p:ph type="sldNum" sz="quarter" idx="12"/>
          </p:nvPr>
        </p:nvSpPr>
        <p:spPr/>
        <p:txBody>
          <a:bodyPr/>
          <a:lstStyle/>
          <a:p>
            <a:fld id="{DEE12AC8-2A47-4C77-9232-0D7A5BA874EA}" type="slidenum">
              <a:rPr lang="zh-TW" altLang="en-US" smtClean="0"/>
              <a:t>‹#›</a:t>
            </a:fld>
            <a:endParaRPr lang="zh-TW" altLang="en-US"/>
          </a:p>
        </p:txBody>
      </p:sp>
    </p:spTree>
    <p:extLst>
      <p:ext uri="{BB962C8B-B14F-4D97-AF65-F5344CB8AC3E}">
        <p14:creationId xmlns:p14="http://schemas.microsoft.com/office/powerpoint/2010/main" val="1972800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B904968-DCE6-4DEB-BEDE-008D519313E8}"/>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BC719FF9-A62D-4079-9912-30BB2FB6CA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9B598A98-EED0-41C5-9C0E-7D3A6B9C89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395525C9-50CE-4E6A-AFA7-28654E6EE1A3}"/>
              </a:ext>
            </a:extLst>
          </p:cNvPr>
          <p:cNvSpPr>
            <a:spLocks noGrp="1"/>
          </p:cNvSpPr>
          <p:nvPr>
            <p:ph type="dt" sz="half" idx="10"/>
          </p:nvPr>
        </p:nvSpPr>
        <p:spPr/>
        <p:txBody>
          <a:bodyPr/>
          <a:lstStyle/>
          <a:p>
            <a:fld id="{D3B2BF9B-D8E9-486F-8014-8A7F0F24DBB9}" type="datetimeFigureOut">
              <a:rPr lang="zh-TW" altLang="en-US" smtClean="0"/>
              <a:t>2021/3/28</a:t>
            </a:fld>
            <a:endParaRPr lang="zh-TW" altLang="en-US"/>
          </a:p>
        </p:txBody>
      </p:sp>
      <p:sp>
        <p:nvSpPr>
          <p:cNvPr id="6" name="頁尾版面配置區 5">
            <a:extLst>
              <a:ext uri="{FF2B5EF4-FFF2-40B4-BE49-F238E27FC236}">
                <a16:creationId xmlns:a16="http://schemas.microsoft.com/office/drawing/2014/main" id="{963E124B-1190-416C-B1B8-9DCC5AA6995E}"/>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B086A1C2-DFCA-46D6-9D6A-317AB4E22FD4}"/>
              </a:ext>
            </a:extLst>
          </p:cNvPr>
          <p:cNvSpPr>
            <a:spLocks noGrp="1"/>
          </p:cNvSpPr>
          <p:nvPr>
            <p:ph type="sldNum" sz="quarter" idx="12"/>
          </p:nvPr>
        </p:nvSpPr>
        <p:spPr/>
        <p:txBody>
          <a:bodyPr/>
          <a:lstStyle/>
          <a:p>
            <a:fld id="{DEE12AC8-2A47-4C77-9232-0D7A5BA874EA}" type="slidenum">
              <a:rPr lang="zh-TW" altLang="en-US" smtClean="0"/>
              <a:t>‹#›</a:t>
            </a:fld>
            <a:endParaRPr lang="zh-TW" altLang="en-US"/>
          </a:p>
        </p:txBody>
      </p:sp>
    </p:spTree>
    <p:extLst>
      <p:ext uri="{BB962C8B-B14F-4D97-AF65-F5344CB8AC3E}">
        <p14:creationId xmlns:p14="http://schemas.microsoft.com/office/powerpoint/2010/main" val="2580659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F4006796-21A1-48EB-A478-2F5F528B99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D9048CBC-794B-4219-A9FB-38A1A3F065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6FAFACD0-2BFC-4AA5-9D2E-79367F80DC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B2BF9B-D8E9-486F-8014-8A7F0F24DBB9}" type="datetimeFigureOut">
              <a:rPr lang="zh-TW" altLang="en-US" smtClean="0"/>
              <a:t>2021/3/28</a:t>
            </a:fld>
            <a:endParaRPr lang="zh-TW" altLang="en-US"/>
          </a:p>
        </p:txBody>
      </p:sp>
      <p:sp>
        <p:nvSpPr>
          <p:cNvPr id="5" name="頁尾版面配置區 4">
            <a:extLst>
              <a:ext uri="{FF2B5EF4-FFF2-40B4-BE49-F238E27FC236}">
                <a16:creationId xmlns:a16="http://schemas.microsoft.com/office/drawing/2014/main" id="{5036E059-41D5-4A7D-B891-4C4E1BC129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8067C9A9-44D8-4F04-BB92-EA7652347D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E12AC8-2A47-4C77-9232-0D7A5BA874EA}" type="slidenum">
              <a:rPr lang="zh-TW" altLang="en-US" smtClean="0"/>
              <a:t>‹#›</a:t>
            </a:fld>
            <a:endParaRPr lang="zh-TW" altLang="en-US"/>
          </a:p>
        </p:txBody>
      </p:sp>
    </p:spTree>
    <p:extLst>
      <p:ext uri="{BB962C8B-B14F-4D97-AF65-F5344CB8AC3E}">
        <p14:creationId xmlns:p14="http://schemas.microsoft.com/office/powerpoint/2010/main" val="7750114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hyperlink" Target="mailto:123@gmail.com" TargetMode="External"/><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6.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2.jpg"/><Relationship Id="rId7" Type="http://schemas.openxmlformats.org/officeDocument/2006/relationships/image" Target="../media/image14.png"/><Relationship Id="rId12"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3.png"/><Relationship Id="rId11" Type="http://schemas.openxmlformats.org/officeDocument/2006/relationships/image" Target="../media/image16.png"/><Relationship Id="rId5" Type="http://schemas.openxmlformats.org/officeDocument/2006/relationships/image" Target="../media/image5.jpg"/><Relationship Id="rId10"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71158C0-E674-492F-8C0D-074C00819AFE}"/>
              </a:ext>
            </a:extLst>
          </p:cNvPr>
          <p:cNvSpPr/>
          <p:nvPr/>
        </p:nvSpPr>
        <p:spPr>
          <a:xfrm>
            <a:off x="1541367" y="338497"/>
            <a:ext cx="3600000" cy="6085755"/>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cxnSp>
        <p:nvCxnSpPr>
          <p:cNvPr id="4" name="直線接點 3">
            <a:extLst>
              <a:ext uri="{FF2B5EF4-FFF2-40B4-BE49-F238E27FC236}">
                <a16:creationId xmlns:a16="http://schemas.microsoft.com/office/drawing/2014/main" id="{71B94194-4ED3-4DC4-B132-F2017E9DC274}"/>
              </a:ext>
            </a:extLst>
          </p:cNvPr>
          <p:cNvCxnSpPr/>
          <p:nvPr/>
        </p:nvCxnSpPr>
        <p:spPr>
          <a:xfrm>
            <a:off x="1541367" y="816351"/>
            <a:ext cx="3600000" cy="0"/>
          </a:xfrm>
          <a:prstGeom prst="line">
            <a:avLst/>
          </a:prstGeom>
          <a:ln w="28575"/>
        </p:spPr>
        <p:style>
          <a:lnRef idx="1">
            <a:schemeClr val="dk1"/>
          </a:lnRef>
          <a:fillRef idx="0">
            <a:schemeClr val="dk1"/>
          </a:fillRef>
          <a:effectRef idx="0">
            <a:schemeClr val="dk1"/>
          </a:effectRef>
          <a:fontRef idx="minor">
            <a:schemeClr val="tx1"/>
          </a:fontRef>
        </p:style>
      </p:cxnSp>
      <p:sp>
        <p:nvSpPr>
          <p:cNvPr id="8" name="流程圖: 結束點 7">
            <a:extLst>
              <a:ext uri="{FF2B5EF4-FFF2-40B4-BE49-F238E27FC236}">
                <a16:creationId xmlns:a16="http://schemas.microsoft.com/office/drawing/2014/main" id="{6CD392F0-DFA0-4251-ADFC-4F66F0C16E1A}"/>
              </a:ext>
            </a:extLst>
          </p:cNvPr>
          <p:cNvSpPr/>
          <p:nvPr/>
        </p:nvSpPr>
        <p:spPr>
          <a:xfrm>
            <a:off x="3763363" y="1025840"/>
            <a:ext cx="1272988" cy="403382"/>
          </a:xfrm>
          <a:prstGeom prst="flowChartTerminator">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latin typeface="Yu Gothic UI Semibold" panose="020B0700000000000000" pitchFamily="34" charset="-128"/>
                <a:ea typeface="Yu Gothic UI Semibold" panose="020B0700000000000000" pitchFamily="34" charset="-128"/>
              </a:rPr>
              <a:t>類型 ▽</a:t>
            </a:r>
          </a:p>
        </p:txBody>
      </p:sp>
      <p:sp>
        <p:nvSpPr>
          <p:cNvPr id="11" name="矩形: 圓角 10">
            <a:extLst>
              <a:ext uri="{FF2B5EF4-FFF2-40B4-BE49-F238E27FC236}">
                <a16:creationId xmlns:a16="http://schemas.microsoft.com/office/drawing/2014/main" id="{337EE4B1-A7AF-4B29-952C-0F26F3AF3F48}"/>
              </a:ext>
            </a:extLst>
          </p:cNvPr>
          <p:cNvSpPr/>
          <p:nvPr/>
        </p:nvSpPr>
        <p:spPr>
          <a:xfrm>
            <a:off x="3761951" y="917371"/>
            <a:ext cx="1274400" cy="788693"/>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dirty="0">
                <a:solidFill>
                  <a:schemeClr val="tx1"/>
                </a:solidFill>
                <a:latin typeface="Yu Gothic UI Semibold" panose="020B0700000000000000" pitchFamily="34" charset="-128"/>
                <a:ea typeface="Yu Gothic UI Semibold" panose="020B0700000000000000" pitchFamily="34" charset="-128"/>
              </a:rPr>
              <a:t>藝術展</a:t>
            </a:r>
            <a:endParaRPr lang="en-US" altLang="zh-TW" dirty="0">
              <a:solidFill>
                <a:schemeClr val="tx1"/>
              </a:solidFill>
              <a:latin typeface="Yu Gothic UI Semibold" panose="020B0700000000000000" pitchFamily="34" charset="-128"/>
              <a:ea typeface="Yu Gothic UI Semibold" panose="020B0700000000000000" pitchFamily="34" charset="-128"/>
            </a:endParaRPr>
          </a:p>
          <a:p>
            <a:r>
              <a:rPr lang="zh-TW" altLang="en-US" dirty="0">
                <a:solidFill>
                  <a:schemeClr val="tx1"/>
                </a:solidFill>
                <a:latin typeface="Yu Gothic UI Semibold" panose="020B0700000000000000" pitchFamily="34" charset="-128"/>
                <a:ea typeface="Yu Gothic UI Semibold" panose="020B0700000000000000" pitchFamily="34" charset="-128"/>
              </a:rPr>
              <a:t>商品展</a:t>
            </a:r>
            <a:endParaRPr lang="en-US" altLang="zh-TW" dirty="0">
              <a:solidFill>
                <a:schemeClr val="tx1"/>
              </a:solidFill>
              <a:latin typeface="Yu Gothic UI Semibold" panose="020B0700000000000000" pitchFamily="34" charset="-128"/>
              <a:ea typeface="Yu Gothic UI Semibold" panose="020B0700000000000000" pitchFamily="34" charset="-128"/>
            </a:endParaRPr>
          </a:p>
        </p:txBody>
      </p:sp>
      <p:pic>
        <p:nvPicPr>
          <p:cNvPr id="16" name="圖片 15" descr="一張含有 牆 的圖片&#10;&#10;自動產生的描述">
            <a:extLst>
              <a:ext uri="{FF2B5EF4-FFF2-40B4-BE49-F238E27FC236}">
                <a16:creationId xmlns:a16="http://schemas.microsoft.com/office/drawing/2014/main" id="{A6A725E4-D9D4-4F98-9A6F-2D9FFB4D6BA9}"/>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l="1279" t="1675" r="-1279" b="31675"/>
          <a:stretch/>
        </p:blipFill>
        <p:spPr>
          <a:xfrm>
            <a:off x="1677529" y="1805633"/>
            <a:ext cx="1620000" cy="1620000"/>
          </a:xfrm>
          <a:prstGeom prst="rect">
            <a:avLst/>
          </a:prstGeom>
        </p:spPr>
      </p:pic>
      <p:pic>
        <p:nvPicPr>
          <p:cNvPr id="20" name="圖片 19">
            <a:extLst>
              <a:ext uri="{FF2B5EF4-FFF2-40B4-BE49-F238E27FC236}">
                <a16:creationId xmlns:a16="http://schemas.microsoft.com/office/drawing/2014/main" id="{FB7601AF-CF5E-424E-9536-CEDDA39C9DB1}"/>
              </a:ext>
            </a:extLst>
          </p:cNvPr>
          <p:cNvPicPr>
            <a:picLocks noChangeAspect="1"/>
          </p:cNvPicPr>
          <p:nvPr/>
        </p:nvPicPr>
        <p:blipFill rotWithShape="1">
          <a:blip r:embed="rId3">
            <a:extLst>
              <a:ext uri="{28A0092B-C50C-407E-A947-70E740481C1C}">
                <a14:useLocalDpi xmlns:a14="http://schemas.microsoft.com/office/drawing/2010/main" val="0"/>
              </a:ext>
            </a:extLst>
          </a:blip>
          <a:srcRect l="16812" r="16812"/>
          <a:stretch/>
        </p:blipFill>
        <p:spPr>
          <a:xfrm>
            <a:off x="3416351" y="1805633"/>
            <a:ext cx="1620000" cy="1620000"/>
          </a:xfrm>
          <a:prstGeom prst="rect">
            <a:avLst/>
          </a:prstGeom>
        </p:spPr>
      </p:pic>
      <p:sp>
        <p:nvSpPr>
          <p:cNvPr id="31" name="矩形 30">
            <a:extLst>
              <a:ext uri="{FF2B5EF4-FFF2-40B4-BE49-F238E27FC236}">
                <a16:creationId xmlns:a16="http://schemas.microsoft.com/office/drawing/2014/main" id="{862D0132-EA5B-4CE5-86A7-0991D54D84B3}"/>
              </a:ext>
            </a:extLst>
          </p:cNvPr>
          <p:cNvSpPr/>
          <p:nvPr/>
        </p:nvSpPr>
        <p:spPr>
          <a:xfrm>
            <a:off x="3425530" y="1805633"/>
            <a:ext cx="1620000" cy="1620000"/>
          </a:xfrm>
          <a:prstGeom prst="rect">
            <a:avLst/>
          </a:prstGeom>
          <a:solidFill>
            <a:srgbClr val="A6A6A6">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文字方塊 21">
            <a:extLst>
              <a:ext uri="{FF2B5EF4-FFF2-40B4-BE49-F238E27FC236}">
                <a16:creationId xmlns:a16="http://schemas.microsoft.com/office/drawing/2014/main" id="{6B493FE6-422E-481E-892E-13B7629883C4}"/>
              </a:ext>
            </a:extLst>
          </p:cNvPr>
          <p:cNvSpPr txBox="1"/>
          <p:nvPr/>
        </p:nvSpPr>
        <p:spPr>
          <a:xfrm>
            <a:off x="3681532" y="2430967"/>
            <a:ext cx="1107996" cy="369332"/>
          </a:xfrm>
          <a:prstGeom prst="rect">
            <a:avLst/>
          </a:prstGeom>
          <a:noFill/>
        </p:spPr>
        <p:txBody>
          <a:bodyPr wrap="none" rtlCol="0">
            <a:spAutoFit/>
          </a:bodyPr>
          <a:lstStyle/>
          <a:p>
            <a:r>
              <a:rPr lang="zh-TW" altLang="en-US" dirty="0">
                <a:solidFill>
                  <a:schemeClr val="bg1"/>
                </a:solidFill>
                <a:latin typeface="Yu Gothic UI Semibold" panose="020B0700000000000000" pitchFamily="34" charset="-128"/>
                <a:ea typeface="Yu Gothic UI Semibold" panose="020B0700000000000000" pitchFamily="34" charset="-128"/>
              </a:rPr>
              <a:t>展覽名稱</a:t>
            </a:r>
          </a:p>
        </p:txBody>
      </p:sp>
      <p:sp>
        <p:nvSpPr>
          <p:cNvPr id="23" name="文字方塊 22">
            <a:extLst>
              <a:ext uri="{FF2B5EF4-FFF2-40B4-BE49-F238E27FC236}">
                <a16:creationId xmlns:a16="http://schemas.microsoft.com/office/drawing/2014/main" id="{C726C699-9B8E-4164-8A12-8BB5B4082D9C}"/>
              </a:ext>
            </a:extLst>
          </p:cNvPr>
          <p:cNvSpPr txBox="1"/>
          <p:nvPr/>
        </p:nvSpPr>
        <p:spPr>
          <a:xfrm>
            <a:off x="3523636" y="2835966"/>
            <a:ext cx="1423788" cy="276999"/>
          </a:xfrm>
          <a:prstGeom prst="rect">
            <a:avLst/>
          </a:prstGeom>
          <a:noFill/>
        </p:spPr>
        <p:txBody>
          <a:bodyPr wrap="none" rtlCol="0">
            <a:spAutoFit/>
          </a:bodyPr>
          <a:lstStyle/>
          <a:p>
            <a:r>
              <a:rPr lang="zh-TW" altLang="en-US" sz="1200" dirty="0">
                <a:solidFill>
                  <a:schemeClr val="bg1"/>
                </a:solidFill>
                <a:latin typeface="Yu Gothic UI Semibold" panose="020B0700000000000000" pitchFamily="34" charset="-128"/>
                <a:ea typeface="Yu Gothic UI Semibold" panose="020B0700000000000000" pitchFamily="34" charset="-128"/>
              </a:rPr>
              <a:t>展覽簡介十個字</a:t>
            </a:r>
            <a:r>
              <a:rPr lang="en-US" altLang="zh-TW" sz="1200" dirty="0">
                <a:solidFill>
                  <a:schemeClr val="bg1"/>
                </a:solidFill>
                <a:latin typeface="Yu Gothic UI Semibold" panose="020B0700000000000000" pitchFamily="34" charset="-128"/>
                <a:ea typeface="Yu Gothic UI Semibold" panose="020B0700000000000000" pitchFamily="34" charset="-128"/>
              </a:rPr>
              <a:t>….</a:t>
            </a:r>
            <a:endParaRPr lang="zh-TW" altLang="en-US" sz="1200" dirty="0">
              <a:solidFill>
                <a:schemeClr val="bg1"/>
              </a:solidFill>
              <a:latin typeface="Yu Gothic UI Semibold" panose="020B0700000000000000" pitchFamily="34" charset="-128"/>
              <a:ea typeface="Yu Gothic UI Semibold" panose="020B0700000000000000" pitchFamily="34" charset="-128"/>
            </a:endParaRPr>
          </a:p>
        </p:txBody>
      </p:sp>
      <p:sp>
        <p:nvSpPr>
          <p:cNvPr id="24" name="矩形 23">
            <a:extLst>
              <a:ext uri="{FF2B5EF4-FFF2-40B4-BE49-F238E27FC236}">
                <a16:creationId xmlns:a16="http://schemas.microsoft.com/office/drawing/2014/main" id="{7B502930-492B-4740-958B-A7C7608766C8}"/>
              </a:ext>
            </a:extLst>
          </p:cNvPr>
          <p:cNvSpPr/>
          <p:nvPr/>
        </p:nvSpPr>
        <p:spPr>
          <a:xfrm>
            <a:off x="1680959" y="3664141"/>
            <a:ext cx="1620000" cy="1620000"/>
          </a:xfrm>
          <a:prstGeom prst="rect">
            <a:avLst/>
          </a:prstGeom>
          <a:solidFill>
            <a:srgbClr val="A6A6A6">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文字方塊 24">
            <a:extLst>
              <a:ext uri="{FF2B5EF4-FFF2-40B4-BE49-F238E27FC236}">
                <a16:creationId xmlns:a16="http://schemas.microsoft.com/office/drawing/2014/main" id="{A63ACD5D-BC4C-4AB6-BC0E-328E26C98EBC}"/>
              </a:ext>
            </a:extLst>
          </p:cNvPr>
          <p:cNvSpPr txBox="1"/>
          <p:nvPr/>
        </p:nvSpPr>
        <p:spPr>
          <a:xfrm>
            <a:off x="1936961" y="4289475"/>
            <a:ext cx="1107996" cy="369332"/>
          </a:xfrm>
          <a:prstGeom prst="rect">
            <a:avLst/>
          </a:prstGeom>
          <a:noFill/>
        </p:spPr>
        <p:txBody>
          <a:bodyPr wrap="none" rtlCol="0">
            <a:spAutoFit/>
          </a:bodyPr>
          <a:lstStyle/>
          <a:p>
            <a:r>
              <a:rPr lang="zh-TW" altLang="en-US" dirty="0">
                <a:solidFill>
                  <a:schemeClr val="bg1"/>
                </a:solidFill>
                <a:latin typeface="Yu Gothic UI Semibold" panose="020B0700000000000000" pitchFamily="34" charset="-128"/>
                <a:ea typeface="Yu Gothic UI Semibold" panose="020B0700000000000000" pitchFamily="34" charset="-128"/>
              </a:rPr>
              <a:t>展覽名稱</a:t>
            </a:r>
          </a:p>
        </p:txBody>
      </p:sp>
      <p:sp>
        <p:nvSpPr>
          <p:cNvPr id="26" name="文字方塊 25">
            <a:extLst>
              <a:ext uri="{FF2B5EF4-FFF2-40B4-BE49-F238E27FC236}">
                <a16:creationId xmlns:a16="http://schemas.microsoft.com/office/drawing/2014/main" id="{D984B795-2EA7-43E5-973C-7E0A20ED97B6}"/>
              </a:ext>
            </a:extLst>
          </p:cNvPr>
          <p:cNvSpPr txBox="1"/>
          <p:nvPr/>
        </p:nvSpPr>
        <p:spPr>
          <a:xfrm>
            <a:off x="1779065" y="4694474"/>
            <a:ext cx="1423788" cy="276999"/>
          </a:xfrm>
          <a:prstGeom prst="rect">
            <a:avLst/>
          </a:prstGeom>
          <a:noFill/>
        </p:spPr>
        <p:txBody>
          <a:bodyPr wrap="none" rtlCol="0">
            <a:spAutoFit/>
          </a:bodyPr>
          <a:lstStyle/>
          <a:p>
            <a:r>
              <a:rPr lang="zh-TW" altLang="en-US" sz="1200" dirty="0">
                <a:solidFill>
                  <a:schemeClr val="bg1"/>
                </a:solidFill>
                <a:latin typeface="Yu Gothic UI Semibold" panose="020B0700000000000000" pitchFamily="34" charset="-128"/>
                <a:ea typeface="Yu Gothic UI Semibold" panose="020B0700000000000000" pitchFamily="34" charset="-128"/>
              </a:rPr>
              <a:t>展覽簡介十個字</a:t>
            </a:r>
            <a:r>
              <a:rPr lang="en-US" altLang="zh-TW" sz="1200" dirty="0">
                <a:solidFill>
                  <a:schemeClr val="bg1"/>
                </a:solidFill>
                <a:latin typeface="Yu Gothic UI Semibold" panose="020B0700000000000000" pitchFamily="34" charset="-128"/>
                <a:ea typeface="Yu Gothic UI Semibold" panose="020B0700000000000000" pitchFamily="34" charset="-128"/>
              </a:rPr>
              <a:t>….</a:t>
            </a:r>
            <a:endParaRPr lang="zh-TW" altLang="en-US" sz="1200" dirty="0">
              <a:solidFill>
                <a:schemeClr val="bg1"/>
              </a:solidFill>
              <a:latin typeface="Yu Gothic UI Semibold" panose="020B0700000000000000" pitchFamily="34" charset="-128"/>
              <a:ea typeface="Yu Gothic UI Semibold" panose="020B0700000000000000" pitchFamily="34" charset="-128"/>
            </a:endParaRPr>
          </a:p>
        </p:txBody>
      </p:sp>
      <p:sp>
        <p:nvSpPr>
          <p:cNvPr id="27" name="矩形 26">
            <a:extLst>
              <a:ext uri="{FF2B5EF4-FFF2-40B4-BE49-F238E27FC236}">
                <a16:creationId xmlns:a16="http://schemas.microsoft.com/office/drawing/2014/main" id="{C555DD3E-D23E-4661-9330-94C7A126C8DD}"/>
              </a:ext>
            </a:extLst>
          </p:cNvPr>
          <p:cNvSpPr/>
          <p:nvPr/>
        </p:nvSpPr>
        <p:spPr>
          <a:xfrm>
            <a:off x="3425530" y="3662173"/>
            <a:ext cx="1620000" cy="1620000"/>
          </a:xfrm>
          <a:prstGeom prst="rect">
            <a:avLst/>
          </a:prstGeom>
          <a:solidFill>
            <a:srgbClr val="A6A6A6">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文字方塊 27">
            <a:extLst>
              <a:ext uri="{FF2B5EF4-FFF2-40B4-BE49-F238E27FC236}">
                <a16:creationId xmlns:a16="http://schemas.microsoft.com/office/drawing/2014/main" id="{EF172848-7788-49BC-8B97-27A6165DA83C}"/>
              </a:ext>
            </a:extLst>
          </p:cNvPr>
          <p:cNvSpPr txBox="1"/>
          <p:nvPr/>
        </p:nvSpPr>
        <p:spPr>
          <a:xfrm>
            <a:off x="3681532" y="4287507"/>
            <a:ext cx="1107996" cy="369332"/>
          </a:xfrm>
          <a:prstGeom prst="rect">
            <a:avLst/>
          </a:prstGeom>
          <a:noFill/>
        </p:spPr>
        <p:txBody>
          <a:bodyPr wrap="none" rtlCol="0">
            <a:spAutoFit/>
          </a:bodyPr>
          <a:lstStyle/>
          <a:p>
            <a:r>
              <a:rPr lang="zh-TW" altLang="en-US" dirty="0">
                <a:solidFill>
                  <a:schemeClr val="bg1"/>
                </a:solidFill>
                <a:latin typeface="Yu Gothic UI Semibold" panose="020B0700000000000000" pitchFamily="34" charset="-128"/>
                <a:ea typeface="Yu Gothic UI Semibold" panose="020B0700000000000000" pitchFamily="34" charset="-128"/>
              </a:rPr>
              <a:t>展覽名稱</a:t>
            </a:r>
          </a:p>
        </p:txBody>
      </p:sp>
      <p:sp>
        <p:nvSpPr>
          <p:cNvPr id="29" name="文字方塊 28">
            <a:extLst>
              <a:ext uri="{FF2B5EF4-FFF2-40B4-BE49-F238E27FC236}">
                <a16:creationId xmlns:a16="http://schemas.microsoft.com/office/drawing/2014/main" id="{D4244269-C30C-4B74-A572-BD17229844ED}"/>
              </a:ext>
            </a:extLst>
          </p:cNvPr>
          <p:cNvSpPr txBox="1"/>
          <p:nvPr/>
        </p:nvSpPr>
        <p:spPr>
          <a:xfrm>
            <a:off x="3523636" y="4692506"/>
            <a:ext cx="1423788" cy="276999"/>
          </a:xfrm>
          <a:prstGeom prst="rect">
            <a:avLst/>
          </a:prstGeom>
          <a:noFill/>
        </p:spPr>
        <p:txBody>
          <a:bodyPr wrap="none" rtlCol="0">
            <a:spAutoFit/>
          </a:bodyPr>
          <a:lstStyle/>
          <a:p>
            <a:r>
              <a:rPr lang="zh-TW" altLang="en-US" sz="1200" dirty="0">
                <a:solidFill>
                  <a:schemeClr val="bg1"/>
                </a:solidFill>
                <a:latin typeface="Yu Gothic UI Semibold" panose="020B0700000000000000" pitchFamily="34" charset="-128"/>
                <a:ea typeface="Yu Gothic UI Semibold" panose="020B0700000000000000" pitchFamily="34" charset="-128"/>
              </a:rPr>
              <a:t>展覽簡介十個字</a:t>
            </a:r>
            <a:r>
              <a:rPr lang="en-US" altLang="zh-TW" sz="1200" dirty="0">
                <a:solidFill>
                  <a:schemeClr val="bg1"/>
                </a:solidFill>
                <a:latin typeface="Yu Gothic UI Semibold" panose="020B0700000000000000" pitchFamily="34" charset="-128"/>
                <a:ea typeface="Yu Gothic UI Semibold" panose="020B0700000000000000" pitchFamily="34" charset="-128"/>
              </a:rPr>
              <a:t>….</a:t>
            </a:r>
            <a:endParaRPr lang="zh-TW" altLang="en-US" sz="1200" dirty="0">
              <a:solidFill>
                <a:schemeClr val="bg1"/>
              </a:solidFill>
              <a:latin typeface="Yu Gothic UI Semibold" panose="020B0700000000000000" pitchFamily="34" charset="-128"/>
              <a:ea typeface="Yu Gothic UI Semibold" panose="020B0700000000000000" pitchFamily="34" charset="-128"/>
            </a:endParaRPr>
          </a:p>
        </p:txBody>
      </p:sp>
      <p:cxnSp>
        <p:nvCxnSpPr>
          <p:cNvPr id="32" name="直線接點 31">
            <a:extLst>
              <a:ext uri="{FF2B5EF4-FFF2-40B4-BE49-F238E27FC236}">
                <a16:creationId xmlns:a16="http://schemas.microsoft.com/office/drawing/2014/main" id="{039BDA1F-7B6E-42E4-87F6-88F393A529DD}"/>
              </a:ext>
            </a:extLst>
          </p:cNvPr>
          <p:cNvCxnSpPr/>
          <p:nvPr/>
        </p:nvCxnSpPr>
        <p:spPr>
          <a:xfrm>
            <a:off x="1541367" y="5988426"/>
            <a:ext cx="3600000" cy="0"/>
          </a:xfrm>
          <a:prstGeom prst="line">
            <a:avLst/>
          </a:prstGeom>
          <a:ln w="28575"/>
        </p:spPr>
        <p:style>
          <a:lnRef idx="1">
            <a:schemeClr val="dk1"/>
          </a:lnRef>
          <a:fillRef idx="0">
            <a:schemeClr val="dk1"/>
          </a:fillRef>
          <a:effectRef idx="0">
            <a:schemeClr val="dk1"/>
          </a:effectRef>
          <a:fontRef idx="minor">
            <a:schemeClr val="tx1"/>
          </a:fontRef>
        </p:style>
      </p:cxnSp>
      <p:pic>
        <p:nvPicPr>
          <p:cNvPr id="34" name="圖片 33">
            <a:extLst>
              <a:ext uri="{FF2B5EF4-FFF2-40B4-BE49-F238E27FC236}">
                <a16:creationId xmlns:a16="http://schemas.microsoft.com/office/drawing/2014/main" id="{3F2CF4A6-1A2B-413C-B5F5-E6B35096A61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3167759" y="6040239"/>
            <a:ext cx="360000" cy="360000"/>
          </a:xfrm>
          <a:prstGeom prst="rect">
            <a:avLst/>
          </a:prstGeom>
        </p:spPr>
      </p:pic>
      <p:pic>
        <p:nvPicPr>
          <p:cNvPr id="38" name="圖片 37">
            <a:extLst>
              <a:ext uri="{FF2B5EF4-FFF2-40B4-BE49-F238E27FC236}">
                <a16:creationId xmlns:a16="http://schemas.microsoft.com/office/drawing/2014/main" id="{25186243-0B94-4473-966D-4D9A426D4DAE}"/>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623424" y="6029657"/>
            <a:ext cx="360000" cy="360000"/>
          </a:xfrm>
          <a:prstGeom prst="rect">
            <a:avLst/>
          </a:prstGeom>
        </p:spPr>
      </p:pic>
      <p:sp>
        <p:nvSpPr>
          <p:cNvPr id="39" name="矩形 38">
            <a:extLst>
              <a:ext uri="{FF2B5EF4-FFF2-40B4-BE49-F238E27FC236}">
                <a16:creationId xmlns:a16="http://schemas.microsoft.com/office/drawing/2014/main" id="{2AD4511E-854B-494D-A601-FEF5B0DE6D71}"/>
              </a:ext>
            </a:extLst>
          </p:cNvPr>
          <p:cNvSpPr/>
          <p:nvPr/>
        </p:nvSpPr>
        <p:spPr>
          <a:xfrm>
            <a:off x="1666338" y="5523129"/>
            <a:ext cx="1620000" cy="459355"/>
          </a:xfrm>
          <a:prstGeom prst="rect">
            <a:avLst/>
          </a:prstGeom>
          <a:solidFill>
            <a:srgbClr val="A6A6A6">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 name="矩形 39">
            <a:extLst>
              <a:ext uri="{FF2B5EF4-FFF2-40B4-BE49-F238E27FC236}">
                <a16:creationId xmlns:a16="http://schemas.microsoft.com/office/drawing/2014/main" id="{03644FFD-BBF3-4992-84C7-1159D4657EEA}"/>
              </a:ext>
            </a:extLst>
          </p:cNvPr>
          <p:cNvSpPr/>
          <p:nvPr/>
        </p:nvSpPr>
        <p:spPr>
          <a:xfrm>
            <a:off x="1666338" y="1802843"/>
            <a:ext cx="1620000" cy="1620000"/>
          </a:xfrm>
          <a:prstGeom prst="rect">
            <a:avLst/>
          </a:prstGeom>
          <a:solidFill>
            <a:srgbClr val="A6A6A6">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1" name="文字方塊 40">
            <a:extLst>
              <a:ext uri="{FF2B5EF4-FFF2-40B4-BE49-F238E27FC236}">
                <a16:creationId xmlns:a16="http://schemas.microsoft.com/office/drawing/2014/main" id="{88DD40D5-7023-4183-8394-BDD1B1FED54A}"/>
              </a:ext>
            </a:extLst>
          </p:cNvPr>
          <p:cNvSpPr txBox="1"/>
          <p:nvPr/>
        </p:nvSpPr>
        <p:spPr>
          <a:xfrm>
            <a:off x="1937638" y="2424861"/>
            <a:ext cx="1107996" cy="369332"/>
          </a:xfrm>
          <a:prstGeom prst="rect">
            <a:avLst/>
          </a:prstGeom>
          <a:noFill/>
        </p:spPr>
        <p:txBody>
          <a:bodyPr wrap="none" rtlCol="0">
            <a:spAutoFit/>
          </a:bodyPr>
          <a:lstStyle/>
          <a:p>
            <a:r>
              <a:rPr lang="zh-TW" altLang="en-US" dirty="0">
                <a:solidFill>
                  <a:schemeClr val="bg1"/>
                </a:solidFill>
                <a:latin typeface="Yu Gothic UI Semibold" panose="020B0700000000000000" pitchFamily="34" charset="-128"/>
                <a:ea typeface="Yu Gothic UI Semibold" panose="020B0700000000000000" pitchFamily="34" charset="-128"/>
              </a:rPr>
              <a:t>展覽名稱</a:t>
            </a:r>
          </a:p>
        </p:txBody>
      </p:sp>
      <p:sp>
        <p:nvSpPr>
          <p:cNvPr id="42" name="文字方塊 41">
            <a:extLst>
              <a:ext uri="{FF2B5EF4-FFF2-40B4-BE49-F238E27FC236}">
                <a16:creationId xmlns:a16="http://schemas.microsoft.com/office/drawing/2014/main" id="{EF697366-EA67-4610-9FD1-D6CEEB2C2C45}"/>
              </a:ext>
            </a:extLst>
          </p:cNvPr>
          <p:cNvSpPr txBox="1"/>
          <p:nvPr/>
        </p:nvSpPr>
        <p:spPr>
          <a:xfrm>
            <a:off x="1779065" y="2829860"/>
            <a:ext cx="1423788" cy="276999"/>
          </a:xfrm>
          <a:prstGeom prst="rect">
            <a:avLst/>
          </a:prstGeom>
          <a:noFill/>
        </p:spPr>
        <p:txBody>
          <a:bodyPr wrap="none" rtlCol="0">
            <a:spAutoFit/>
          </a:bodyPr>
          <a:lstStyle/>
          <a:p>
            <a:r>
              <a:rPr lang="zh-TW" altLang="en-US" sz="1200" dirty="0">
                <a:solidFill>
                  <a:schemeClr val="bg1"/>
                </a:solidFill>
                <a:latin typeface="Yu Gothic UI Semibold" panose="020B0700000000000000" pitchFamily="34" charset="-128"/>
                <a:ea typeface="Yu Gothic UI Semibold" panose="020B0700000000000000" pitchFamily="34" charset="-128"/>
              </a:rPr>
              <a:t>展覽簡介十個字</a:t>
            </a:r>
            <a:r>
              <a:rPr lang="en-US" altLang="zh-TW" sz="1200" dirty="0">
                <a:solidFill>
                  <a:schemeClr val="bg1"/>
                </a:solidFill>
                <a:latin typeface="Yu Gothic UI Semibold" panose="020B0700000000000000" pitchFamily="34" charset="-128"/>
                <a:ea typeface="Yu Gothic UI Semibold" panose="020B0700000000000000" pitchFamily="34" charset="-128"/>
              </a:rPr>
              <a:t>….</a:t>
            </a:r>
            <a:endParaRPr lang="zh-TW" altLang="en-US" sz="1200" dirty="0">
              <a:solidFill>
                <a:schemeClr val="bg1"/>
              </a:solidFill>
              <a:latin typeface="Yu Gothic UI Semibold" panose="020B0700000000000000" pitchFamily="34" charset="-128"/>
              <a:ea typeface="Yu Gothic UI Semibold" panose="020B0700000000000000" pitchFamily="34" charset="-128"/>
            </a:endParaRPr>
          </a:p>
        </p:txBody>
      </p:sp>
      <p:sp>
        <p:nvSpPr>
          <p:cNvPr id="43" name="矩形 42">
            <a:extLst>
              <a:ext uri="{FF2B5EF4-FFF2-40B4-BE49-F238E27FC236}">
                <a16:creationId xmlns:a16="http://schemas.microsoft.com/office/drawing/2014/main" id="{CBED2BFA-30DF-4C7B-912A-E55476B39266}"/>
              </a:ext>
            </a:extLst>
          </p:cNvPr>
          <p:cNvSpPr/>
          <p:nvPr/>
        </p:nvSpPr>
        <p:spPr>
          <a:xfrm>
            <a:off x="3425530" y="5522336"/>
            <a:ext cx="1620000" cy="459355"/>
          </a:xfrm>
          <a:prstGeom prst="rect">
            <a:avLst/>
          </a:prstGeom>
          <a:solidFill>
            <a:srgbClr val="A6A6A6">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4" name="矩形 43">
            <a:extLst>
              <a:ext uri="{FF2B5EF4-FFF2-40B4-BE49-F238E27FC236}">
                <a16:creationId xmlns:a16="http://schemas.microsoft.com/office/drawing/2014/main" id="{AB299136-CC44-4D55-BE4E-93BF9C70DAB1}"/>
              </a:ext>
            </a:extLst>
          </p:cNvPr>
          <p:cNvSpPr/>
          <p:nvPr/>
        </p:nvSpPr>
        <p:spPr>
          <a:xfrm>
            <a:off x="7020764" y="386122"/>
            <a:ext cx="3600000" cy="6085755"/>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5" name="直線接點 44">
            <a:extLst>
              <a:ext uri="{FF2B5EF4-FFF2-40B4-BE49-F238E27FC236}">
                <a16:creationId xmlns:a16="http://schemas.microsoft.com/office/drawing/2014/main" id="{2F694ADA-4394-468B-843D-88E4D3E8BE7C}"/>
              </a:ext>
            </a:extLst>
          </p:cNvPr>
          <p:cNvCxnSpPr/>
          <p:nvPr/>
        </p:nvCxnSpPr>
        <p:spPr>
          <a:xfrm>
            <a:off x="7020764" y="816351"/>
            <a:ext cx="3600000" cy="0"/>
          </a:xfrm>
          <a:prstGeom prst="line">
            <a:avLst/>
          </a:prstGeom>
          <a:ln w="28575"/>
        </p:spPr>
        <p:style>
          <a:lnRef idx="1">
            <a:schemeClr val="dk1"/>
          </a:lnRef>
          <a:fillRef idx="0">
            <a:schemeClr val="dk1"/>
          </a:fillRef>
          <a:effectRef idx="0">
            <a:schemeClr val="dk1"/>
          </a:effectRef>
          <a:fontRef idx="minor">
            <a:schemeClr val="tx1"/>
          </a:fontRef>
        </p:style>
      </p:cxnSp>
      <p:sp>
        <p:nvSpPr>
          <p:cNvPr id="47" name="流程圖: 結束點 46">
            <a:extLst>
              <a:ext uri="{FF2B5EF4-FFF2-40B4-BE49-F238E27FC236}">
                <a16:creationId xmlns:a16="http://schemas.microsoft.com/office/drawing/2014/main" id="{E6FCEDBE-5EAE-4C0A-A47F-AE3278E81B16}"/>
              </a:ext>
            </a:extLst>
          </p:cNvPr>
          <p:cNvSpPr/>
          <p:nvPr/>
        </p:nvSpPr>
        <p:spPr>
          <a:xfrm>
            <a:off x="9242760" y="1025840"/>
            <a:ext cx="1272988" cy="403382"/>
          </a:xfrm>
          <a:prstGeom prst="flowChartTerminator">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latin typeface="Yu Gothic UI Semibold" panose="020B0700000000000000" pitchFamily="34" charset="-128"/>
                <a:ea typeface="Yu Gothic UI Semibold" panose="020B0700000000000000" pitchFamily="34" charset="-128"/>
              </a:rPr>
              <a:t>類型 ▽</a:t>
            </a:r>
          </a:p>
        </p:txBody>
      </p:sp>
      <p:pic>
        <p:nvPicPr>
          <p:cNvPr id="49" name="圖片 48" descr="一張含有 牆 的圖片&#10;&#10;自動產生的描述">
            <a:extLst>
              <a:ext uri="{FF2B5EF4-FFF2-40B4-BE49-F238E27FC236}">
                <a16:creationId xmlns:a16="http://schemas.microsoft.com/office/drawing/2014/main" id="{9BBE09B2-BBC6-42A9-8788-17DF9659D76A}"/>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l="1279" t="1675" r="-1279" b="31675"/>
          <a:stretch/>
        </p:blipFill>
        <p:spPr>
          <a:xfrm>
            <a:off x="7156926" y="1805633"/>
            <a:ext cx="1620000" cy="1620000"/>
          </a:xfrm>
          <a:prstGeom prst="rect">
            <a:avLst/>
          </a:prstGeom>
        </p:spPr>
      </p:pic>
      <p:pic>
        <p:nvPicPr>
          <p:cNvPr id="50" name="圖片 49">
            <a:extLst>
              <a:ext uri="{FF2B5EF4-FFF2-40B4-BE49-F238E27FC236}">
                <a16:creationId xmlns:a16="http://schemas.microsoft.com/office/drawing/2014/main" id="{1F8646CF-F917-459A-91A6-1786F51B12DC}"/>
              </a:ext>
            </a:extLst>
          </p:cNvPr>
          <p:cNvPicPr>
            <a:picLocks noChangeAspect="1"/>
          </p:cNvPicPr>
          <p:nvPr/>
        </p:nvPicPr>
        <p:blipFill rotWithShape="1">
          <a:blip r:embed="rId3">
            <a:extLst>
              <a:ext uri="{28A0092B-C50C-407E-A947-70E740481C1C}">
                <a14:useLocalDpi xmlns:a14="http://schemas.microsoft.com/office/drawing/2010/main" val="0"/>
              </a:ext>
            </a:extLst>
          </a:blip>
          <a:srcRect l="16812" r="16812"/>
          <a:stretch/>
        </p:blipFill>
        <p:spPr>
          <a:xfrm>
            <a:off x="8895748" y="1805633"/>
            <a:ext cx="1620000" cy="1620000"/>
          </a:xfrm>
          <a:prstGeom prst="rect">
            <a:avLst/>
          </a:prstGeom>
        </p:spPr>
      </p:pic>
      <p:sp>
        <p:nvSpPr>
          <p:cNvPr id="51" name="矩形 50">
            <a:extLst>
              <a:ext uri="{FF2B5EF4-FFF2-40B4-BE49-F238E27FC236}">
                <a16:creationId xmlns:a16="http://schemas.microsoft.com/office/drawing/2014/main" id="{6F4DB07D-E71B-4820-96E4-2E0435DA2384}"/>
              </a:ext>
            </a:extLst>
          </p:cNvPr>
          <p:cNvSpPr/>
          <p:nvPr/>
        </p:nvSpPr>
        <p:spPr>
          <a:xfrm>
            <a:off x="8904927" y="1805633"/>
            <a:ext cx="1620000" cy="1620000"/>
          </a:xfrm>
          <a:prstGeom prst="rect">
            <a:avLst/>
          </a:prstGeom>
          <a:solidFill>
            <a:srgbClr val="A6A6A6">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2" name="文字方塊 51">
            <a:extLst>
              <a:ext uri="{FF2B5EF4-FFF2-40B4-BE49-F238E27FC236}">
                <a16:creationId xmlns:a16="http://schemas.microsoft.com/office/drawing/2014/main" id="{28050DD5-213B-465F-AEA0-A5194C765730}"/>
              </a:ext>
            </a:extLst>
          </p:cNvPr>
          <p:cNvSpPr txBox="1"/>
          <p:nvPr/>
        </p:nvSpPr>
        <p:spPr>
          <a:xfrm>
            <a:off x="9160929" y="2430967"/>
            <a:ext cx="1107996" cy="369332"/>
          </a:xfrm>
          <a:prstGeom prst="rect">
            <a:avLst/>
          </a:prstGeom>
          <a:noFill/>
        </p:spPr>
        <p:txBody>
          <a:bodyPr wrap="none" rtlCol="0">
            <a:spAutoFit/>
          </a:bodyPr>
          <a:lstStyle/>
          <a:p>
            <a:r>
              <a:rPr lang="zh-TW" altLang="en-US" dirty="0">
                <a:solidFill>
                  <a:schemeClr val="bg1"/>
                </a:solidFill>
                <a:latin typeface="Yu Gothic UI Semibold" panose="020B0700000000000000" pitchFamily="34" charset="-128"/>
                <a:ea typeface="Yu Gothic UI Semibold" panose="020B0700000000000000" pitchFamily="34" charset="-128"/>
              </a:rPr>
              <a:t>展覽名稱</a:t>
            </a:r>
          </a:p>
        </p:txBody>
      </p:sp>
      <p:sp>
        <p:nvSpPr>
          <p:cNvPr id="53" name="文字方塊 52">
            <a:extLst>
              <a:ext uri="{FF2B5EF4-FFF2-40B4-BE49-F238E27FC236}">
                <a16:creationId xmlns:a16="http://schemas.microsoft.com/office/drawing/2014/main" id="{23B4A83D-68A0-484F-B437-78C4E0DBFC8E}"/>
              </a:ext>
            </a:extLst>
          </p:cNvPr>
          <p:cNvSpPr txBox="1"/>
          <p:nvPr/>
        </p:nvSpPr>
        <p:spPr>
          <a:xfrm>
            <a:off x="9003033" y="2835966"/>
            <a:ext cx="1423788" cy="276999"/>
          </a:xfrm>
          <a:prstGeom prst="rect">
            <a:avLst/>
          </a:prstGeom>
          <a:noFill/>
        </p:spPr>
        <p:txBody>
          <a:bodyPr wrap="none" rtlCol="0">
            <a:spAutoFit/>
          </a:bodyPr>
          <a:lstStyle/>
          <a:p>
            <a:r>
              <a:rPr lang="zh-TW" altLang="en-US" sz="1200" dirty="0">
                <a:solidFill>
                  <a:schemeClr val="bg1"/>
                </a:solidFill>
                <a:latin typeface="Yu Gothic UI Semibold" panose="020B0700000000000000" pitchFamily="34" charset="-128"/>
                <a:ea typeface="Yu Gothic UI Semibold" panose="020B0700000000000000" pitchFamily="34" charset="-128"/>
              </a:rPr>
              <a:t>展覽簡介十個字</a:t>
            </a:r>
            <a:r>
              <a:rPr lang="en-US" altLang="zh-TW" sz="1200" dirty="0">
                <a:solidFill>
                  <a:schemeClr val="bg1"/>
                </a:solidFill>
                <a:latin typeface="Yu Gothic UI Semibold" panose="020B0700000000000000" pitchFamily="34" charset="-128"/>
                <a:ea typeface="Yu Gothic UI Semibold" panose="020B0700000000000000" pitchFamily="34" charset="-128"/>
              </a:rPr>
              <a:t>….</a:t>
            </a:r>
            <a:endParaRPr lang="zh-TW" altLang="en-US" sz="1200" dirty="0">
              <a:solidFill>
                <a:schemeClr val="bg1"/>
              </a:solidFill>
              <a:latin typeface="Yu Gothic UI Semibold" panose="020B0700000000000000" pitchFamily="34" charset="-128"/>
              <a:ea typeface="Yu Gothic UI Semibold" panose="020B0700000000000000" pitchFamily="34" charset="-128"/>
            </a:endParaRPr>
          </a:p>
        </p:txBody>
      </p:sp>
      <p:sp>
        <p:nvSpPr>
          <p:cNvPr id="54" name="矩形 53">
            <a:extLst>
              <a:ext uri="{FF2B5EF4-FFF2-40B4-BE49-F238E27FC236}">
                <a16:creationId xmlns:a16="http://schemas.microsoft.com/office/drawing/2014/main" id="{DF0A0106-22BE-459D-AC83-D29CE0E366DB}"/>
              </a:ext>
            </a:extLst>
          </p:cNvPr>
          <p:cNvSpPr/>
          <p:nvPr/>
        </p:nvSpPr>
        <p:spPr>
          <a:xfrm>
            <a:off x="7160356" y="3664141"/>
            <a:ext cx="1620000" cy="1620000"/>
          </a:xfrm>
          <a:prstGeom prst="rect">
            <a:avLst/>
          </a:prstGeom>
          <a:solidFill>
            <a:srgbClr val="A6A6A6">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5" name="文字方塊 54">
            <a:extLst>
              <a:ext uri="{FF2B5EF4-FFF2-40B4-BE49-F238E27FC236}">
                <a16:creationId xmlns:a16="http://schemas.microsoft.com/office/drawing/2014/main" id="{DC78C0EF-12DA-424E-9033-1AE32BF1BCFE}"/>
              </a:ext>
            </a:extLst>
          </p:cNvPr>
          <p:cNvSpPr txBox="1"/>
          <p:nvPr/>
        </p:nvSpPr>
        <p:spPr>
          <a:xfrm>
            <a:off x="7416358" y="4289475"/>
            <a:ext cx="1107996" cy="369332"/>
          </a:xfrm>
          <a:prstGeom prst="rect">
            <a:avLst/>
          </a:prstGeom>
          <a:noFill/>
        </p:spPr>
        <p:txBody>
          <a:bodyPr wrap="none" rtlCol="0">
            <a:spAutoFit/>
          </a:bodyPr>
          <a:lstStyle/>
          <a:p>
            <a:r>
              <a:rPr lang="zh-TW" altLang="en-US" dirty="0">
                <a:solidFill>
                  <a:schemeClr val="bg1"/>
                </a:solidFill>
                <a:latin typeface="Yu Gothic UI Semibold" panose="020B0700000000000000" pitchFamily="34" charset="-128"/>
                <a:ea typeface="Yu Gothic UI Semibold" panose="020B0700000000000000" pitchFamily="34" charset="-128"/>
              </a:rPr>
              <a:t>展覽名稱</a:t>
            </a:r>
          </a:p>
        </p:txBody>
      </p:sp>
      <p:sp>
        <p:nvSpPr>
          <p:cNvPr id="56" name="文字方塊 55">
            <a:extLst>
              <a:ext uri="{FF2B5EF4-FFF2-40B4-BE49-F238E27FC236}">
                <a16:creationId xmlns:a16="http://schemas.microsoft.com/office/drawing/2014/main" id="{E4E46D86-AFAE-479C-AAD8-BBB968B9F49A}"/>
              </a:ext>
            </a:extLst>
          </p:cNvPr>
          <p:cNvSpPr txBox="1"/>
          <p:nvPr/>
        </p:nvSpPr>
        <p:spPr>
          <a:xfrm>
            <a:off x="7258462" y="4694474"/>
            <a:ext cx="1423788" cy="276999"/>
          </a:xfrm>
          <a:prstGeom prst="rect">
            <a:avLst/>
          </a:prstGeom>
          <a:noFill/>
        </p:spPr>
        <p:txBody>
          <a:bodyPr wrap="none" rtlCol="0">
            <a:spAutoFit/>
          </a:bodyPr>
          <a:lstStyle/>
          <a:p>
            <a:r>
              <a:rPr lang="zh-TW" altLang="en-US" sz="1200" dirty="0">
                <a:solidFill>
                  <a:schemeClr val="bg1"/>
                </a:solidFill>
                <a:latin typeface="Yu Gothic UI Semibold" panose="020B0700000000000000" pitchFamily="34" charset="-128"/>
                <a:ea typeface="Yu Gothic UI Semibold" panose="020B0700000000000000" pitchFamily="34" charset="-128"/>
              </a:rPr>
              <a:t>展覽簡介十個字</a:t>
            </a:r>
            <a:r>
              <a:rPr lang="en-US" altLang="zh-TW" sz="1200" dirty="0">
                <a:solidFill>
                  <a:schemeClr val="bg1"/>
                </a:solidFill>
                <a:latin typeface="Yu Gothic UI Semibold" panose="020B0700000000000000" pitchFamily="34" charset="-128"/>
                <a:ea typeface="Yu Gothic UI Semibold" panose="020B0700000000000000" pitchFamily="34" charset="-128"/>
              </a:rPr>
              <a:t>….</a:t>
            </a:r>
            <a:endParaRPr lang="zh-TW" altLang="en-US" sz="1200" dirty="0">
              <a:solidFill>
                <a:schemeClr val="bg1"/>
              </a:solidFill>
              <a:latin typeface="Yu Gothic UI Semibold" panose="020B0700000000000000" pitchFamily="34" charset="-128"/>
              <a:ea typeface="Yu Gothic UI Semibold" panose="020B0700000000000000" pitchFamily="34" charset="-128"/>
            </a:endParaRPr>
          </a:p>
        </p:txBody>
      </p:sp>
      <p:sp>
        <p:nvSpPr>
          <p:cNvPr id="57" name="矩形 56">
            <a:extLst>
              <a:ext uri="{FF2B5EF4-FFF2-40B4-BE49-F238E27FC236}">
                <a16:creationId xmlns:a16="http://schemas.microsoft.com/office/drawing/2014/main" id="{8BB67CAE-4016-4FB3-BE4D-91937CD0BBBD}"/>
              </a:ext>
            </a:extLst>
          </p:cNvPr>
          <p:cNvSpPr/>
          <p:nvPr/>
        </p:nvSpPr>
        <p:spPr>
          <a:xfrm>
            <a:off x="8904927" y="3662173"/>
            <a:ext cx="1620000" cy="1620000"/>
          </a:xfrm>
          <a:prstGeom prst="rect">
            <a:avLst/>
          </a:prstGeom>
          <a:solidFill>
            <a:srgbClr val="A6A6A6">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8" name="文字方塊 57">
            <a:extLst>
              <a:ext uri="{FF2B5EF4-FFF2-40B4-BE49-F238E27FC236}">
                <a16:creationId xmlns:a16="http://schemas.microsoft.com/office/drawing/2014/main" id="{F9B820F4-648F-4984-A0D1-18BC60C6861A}"/>
              </a:ext>
            </a:extLst>
          </p:cNvPr>
          <p:cNvSpPr txBox="1"/>
          <p:nvPr/>
        </p:nvSpPr>
        <p:spPr>
          <a:xfrm>
            <a:off x="9160929" y="4287507"/>
            <a:ext cx="1107996" cy="369332"/>
          </a:xfrm>
          <a:prstGeom prst="rect">
            <a:avLst/>
          </a:prstGeom>
          <a:noFill/>
        </p:spPr>
        <p:txBody>
          <a:bodyPr wrap="none" rtlCol="0">
            <a:spAutoFit/>
          </a:bodyPr>
          <a:lstStyle/>
          <a:p>
            <a:r>
              <a:rPr lang="zh-TW" altLang="en-US" dirty="0">
                <a:solidFill>
                  <a:schemeClr val="bg1"/>
                </a:solidFill>
                <a:latin typeface="Yu Gothic UI Semibold" panose="020B0700000000000000" pitchFamily="34" charset="-128"/>
                <a:ea typeface="Yu Gothic UI Semibold" panose="020B0700000000000000" pitchFamily="34" charset="-128"/>
              </a:rPr>
              <a:t>展覽名稱</a:t>
            </a:r>
          </a:p>
        </p:txBody>
      </p:sp>
      <p:sp>
        <p:nvSpPr>
          <p:cNvPr id="59" name="文字方塊 58">
            <a:extLst>
              <a:ext uri="{FF2B5EF4-FFF2-40B4-BE49-F238E27FC236}">
                <a16:creationId xmlns:a16="http://schemas.microsoft.com/office/drawing/2014/main" id="{8FE10250-A022-4B37-9949-640AB7830317}"/>
              </a:ext>
            </a:extLst>
          </p:cNvPr>
          <p:cNvSpPr txBox="1"/>
          <p:nvPr/>
        </p:nvSpPr>
        <p:spPr>
          <a:xfrm>
            <a:off x="9003033" y="4692506"/>
            <a:ext cx="1423788" cy="276999"/>
          </a:xfrm>
          <a:prstGeom prst="rect">
            <a:avLst/>
          </a:prstGeom>
          <a:noFill/>
        </p:spPr>
        <p:txBody>
          <a:bodyPr wrap="none" rtlCol="0">
            <a:spAutoFit/>
          </a:bodyPr>
          <a:lstStyle/>
          <a:p>
            <a:r>
              <a:rPr lang="zh-TW" altLang="en-US" sz="1200" dirty="0">
                <a:solidFill>
                  <a:schemeClr val="bg1"/>
                </a:solidFill>
                <a:latin typeface="Yu Gothic UI Semibold" panose="020B0700000000000000" pitchFamily="34" charset="-128"/>
                <a:ea typeface="Yu Gothic UI Semibold" panose="020B0700000000000000" pitchFamily="34" charset="-128"/>
              </a:rPr>
              <a:t>展覽簡介十個字</a:t>
            </a:r>
            <a:r>
              <a:rPr lang="en-US" altLang="zh-TW" sz="1200" dirty="0">
                <a:solidFill>
                  <a:schemeClr val="bg1"/>
                </a:solidFill>
                <a:latin typeface="Yu Gothic UI Semibold" panose="020B0700000000000000" pitchFamily="34" charset="-128"/>
                <a:ea typeface="Yu Gothic UI Semibold" panose="020B0700000000000000" pitchFamily="34" charset="-128"/>
              </a:rPr>
              <a:t>….</a:t>
            </a:r>
            <a:endParaRPr lang="zh-TW" altLang="en-US" sz="1200" dirty="0">
              <a:solidFill>
                <a:schemeClr val="bg1"/>
              </a:solidFill>
              <a:latin typeface="Yu Gothic UI Semibold" panose="020B0700000000000000" pitchFamily="34" charset="-128"/>
              <a:ea typeface="Yu Gothic UI Semibold" panose="020B0700000000000000" pitchFamily="34" charset="-128"/>
            </a:endParaRPr>
          </a:p>
        </p:txBody>
      </p:sp>
      <p:cxnSp>
        <p:nvCxnSpPr>
          <p:cNvPr id="60" name="直線接點 59">
            <a:extLst>
              <a:ext uri="{FF2B5EF4-FFF2-40B4-BE49-F238E27FC236}">
                <a16:creationId xmlns:a16="http://schemas.microsoft.com/office/drawing/2014/main" id="{E8872783-75D6-4401-8DDD-9A76323FDD72}"/>
              </a:ext>
            </a:extLst>
          </p:cNvPr>
          <p:cNvCxnSpPr/>
          <p:nvPr/>
        </p:nvCxnSpPr>
        <p:spPr>
          <a:xfrm>
            <a:off x="7020764" y="5988426"/>
            <a:ext cx="3600000" cy="0"/>
          </a:xfrm>
          <a:prstGeom prst="line">
            <a:avLst/>
          </a:prstGeom>
          <a:ln w="28575"/>
        </p:spPr>
        <p:style>
          <a:lnRef idx="1">
            <a:schemeClr val="dk1"/>
          </a:lnRef>
          <a:fillRef idx="0">
            <a:schemeClr val="dk1"/>
          </a:fillRef>
          <a:effectRef idx="0">
            <a:schemeClr val="dk1"/>
          </a:effectRef>
          <a:fontRef idx="minor">
            <a:schemeClr val="tx1"/>
          </a:fontRef>
        </p:style>
      </p:cxnSp>
      <p:pic>
        <p:nvPicPr>
          <p:cNvPr id="61" name="圖片 60">
            <a:extLst>
              <a:ext uri="{FF2B5EF4-FFF2-40B4-BE49-F238E27FC236}">
                <a16:creationId xmlns:a16="http://schemas.microsoft.com/office/drawing/2014/main" id="{988AF4AE-6E8D-4313-A935-544DA2437FBF}"/>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8640764" y="6060734"/>
            <a:ext cx="360000" cy="360000"/>
          </a:xfrm>
          <a:prstGeom prst="rect">
            <a:avLst/>
          </a:prstGeom>
        </p:spPr>
      </p:pic>
      <p:sp>
        <p:nvSpPr>
          <p:cNvPr id="64" name="矩形 63">
            <a:extLst>
              <a:ext uri="{FF2B5EF4-FFF2-40B4-BE49-F238E27FC236}">
                <a16:creationId xmlns:a16="http://schemas.microsoft.com/office/drawing/2014/main" id="{5E78C724-E235-427E-93F6-4BE23D921AF8}"/>
              </a:ext>
            </a:extLst>
          </p:cNvPr>
          <p:cNvSpPr/>
          <p:nvPr/>
        </p:nvSpPr>
        <p:spPr>
          <a:xfrm>
            <a:off x="7145735" y="5523129"/>
            <a:ext cx="1620000" cy="459355"/>
          </a:xfrm>
          <a:prstGeom prst="rect">
            <a:avLst/>
          </a:prstGeom>
          <a:solidFill>
            <a:srgbClr val="A6A6A6">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5" name="矩形 64">
            <a:extLst>
              <a:ext uri="{FF2B5EF4-FFF2-40B4-BE49-F238E27FC236}">
                <a16:creationId xmlns:a16="http://schemas.microsoft.com/office/drawing/2014/main" id="{1BCCDA6C-3E25-4DA9-BF45-C40DD6C7EAB7}"/>
              </a:ext>
            </a:extLst>
          </p:cNvPr>
          <p:cNvSpPr/>
          <p:nvPr/>
        </p:nvSpPr>
        <p:spPr>
          <a:xfrm>
            <a:off x="7145735" y="1802843"/>
            <a:ext cx="1620000" cy="1620000"/>
          </a:xfrm>
          <a:prstGeom prst="rect">
            <a:avLst/>
          </a:prstGeom>
          <a:solidFill>
            <a:srgbClr val="A6A6A6">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6" name="文字方塊 65">
            <a:extLst>
              <a:ext uri="{FF2B5EF4-FFF2-40B4-BE49-F238E27FC236}">
                <a16:creationId xmlns:a16="http://schemas.microsoft.com/office/drawing/2014/main" id="{D704B53C-AC22-4AE7-8227-35C763387B26}"/>
              </a:ext>
            </a:extLst>
          </p:cNvPr>
          <p:cNvSpPr txBox="1"/>
          <p:nvPr/>
        </p:nvSpPr>
        <p:spPr>
          <a:xfrm>
            <a:off x="7417035" y="2424861"/>
            <a:ext cx="1107996" cy="369332"/>
          </a:xfrm>
          <a:prstGeom prst="rect">
            <a:avLst/>
          </a:prstGeom>
          <a:noFill/>
        </p:spPr>
        <p:txBody>
          <a:bodyPr wrap="none" rtlCol="0">
            <a:spAutoFit/>
          </a:bodyPr>
          <a:lstStyle/>
          <a:p>
            <a:r>
              <a:rPr lang="zh-TW" altLang="en-US" dirty="0">
                <a:solidFill>
                  <a:schemeClr val="bg1"/>
                </a:solidFill>
                <a:latin typeface="Yu Gothic UI Semibold" panose="020B0700000000000000" pitchFamily="34" charset="-128"/>
                <a:ea typeface="Yu Gothic UI Semibold" panose="020B0700000000000000" pitchFamily="34" charset="-128"/>
              </a:rPr>
              <a:t>展覽名稱</a:t>
            </a:r>
          </a:p>
        </p:txBody>
      </p:sp>
      <p:sp>
        <p:nvSpPr>
          <p:cNvPr id="67" name="文字方塊 66">
            <a:extLst>
              <a:ext uri="{FF2B5EF4-FFF2-40B4-BE49-F238E27FC236}">
                <a16:creationId xmlns:a16="http://schemas.microsoft.com/office/drawing/2014/main" id="{FCE52204-1937-4A71-8B51-68E90CCACF1D}"/>
              </a:ext>
            </a:extLst>
          </p:cNvPr>
          <p:cNvSpPr txBox="1"/>
          <p:nvPr/>
        </p:nvSpPr>
        <p:spPr>
          <a:xfrm>
            <a:off x="7258462" y="2829860"/>
            <a:ext cx="1423788" cy="276999"/>
          </a:xfrm>
          <a:prstGeom prst="rect">
            <a:avLst/>
          </a:prstGeom>
          <a:noFill/>
        </p:spPr>
        <p:txBody>
          <a:bodyPr wrap="none" rtlCol="0">
            <a:spAutoFit/>
          </a:bodyPr>
          <a:lstStyle/>
          <a:p>
            <a:r>
              <a:rPr lang="zh-TW" altLang="en-US" sz="1200" dirty="0">
                <a:solidFill>
                  <a:schemeClr val="bg1"/>
                </a:solidFill>
                <a:latin typeface="Yu Gothic UI Semibold" panose="020B0700000000000000" pitchFamily="34" charset="-128"/>
                <a:ea typeface="Yu Gothic UI Semibold" panose="020B0700000000000000" pitchFamily="34" charset="-128"/>
              </a:rPr>
              <a:t>展覽簡介十個字</a:t>
            </a:r>
            <a:r>
              <a:rPr lang="en-US" altLang="zh-TW" sz="1200" dirty="0">
                <a:solidFill>
                  <a:schemeClr val="bg1"/>
                </a:solidFill>
                <a:latin typeface="Yu Gothic UI Semibold" panose="020B0700000000000000" pitchFamily="34" charset="-128"/>
                <a:ea typeface="Yu Gothic UI Semibold" panose="020B0700000000000000" pitchFamily="34" charset="-128"/>
              </a:rPr>
              <a:t>….</a:t>
            </a:r>
            <a:endParaRPr lang="zh-TW" altLang="en-US" sz="1200" dirty="0">
              <a:solidFill>
                <a:schemeClr val="bg1"/>
              </a:solidFill>
              <a:latin typeface="Yu Gothic UI Semibold" panose="020B0700000000000000" pitchFamily="34" charset="-128"/>
              <a:ea typeface="Yu Gothic UI Semibold" panose="020B0700000000000000" pitchFamily="34" charset="-128"/>
            </a:endParaRPr>
          </a:p>
        </p:txBody>
      </p:sp>
      <p:sp>
        <p:nvSpPr>
          <p:cNvPr id="68" name="矩形 67">
            <a:extLst>
              <a:ext uri="{FF2B5EF4-FFF2-40B4-BE49-F238E27FC236}">
                <a16:creationId xmlns:a16="http://schemas.microsoft.com/office/drawing/2014/main" id="{CC35CA7D-4818-4D1A-B0E1-EB6C50A7DD5E}"/>
              </a:ext>
            </a:extLst>
          </p:cNvPr>
          <p:cNvSpPr/>
          <p:nvPr/>
        </p:nvSpPr>
        <p:spPr>
          <a:xfrm>
            <a:off x="8904927" y="5522336"/>
            <a:ext cx="1620000" cy="459355"/>
          </a:xfrm>
          <a:prstGeom prst="rect">
            <a:avLst/>
          </a:prstGeom>
          <a:solidFill>
            <a:srgbClr val="A6A6A6">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9" name="矩形 78">
            <a:extLst>
              <a:ext uri="{FF2B5EF4-FFF2-40B4-BE49-F238E27FC236}">
                <a16:creationId xmlns:a16="http://schemas.microsoft.com/office/drawing/2014/main" id="{C0395D52-56D3-48A7-BEC8-C8121A078317}"/>
              </a:ext>
            </a:extLst>
          </p:cNvPr>
          <p:cNvSpPr/>
          <p:nvPr/>
        </p:nvSpPr>
        <p:spPr>
          <a:xfrm>
            <a:off x="7132071" y="956131"/>
            <a:ext cx="3402000" cy="486000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9" name="矩形 68">
            <a:extLst>
              <a:ext uri="{FF2B5EF4-FFF2-40B4-BE49-F238E27FC236}">
                <a16:creationId xmlns:a16="http://schemas.microsoft.com/office/drawing/2014/main" id="{8CC4EFD8-5650-45CE-80D8-3722C89A5A3F}"/>
              </a:ext>
            </a:extLst>
          </p:cNvPr>
          <p:cNvSpPr/>
          <p:nvPr/>
        </p:nvSpPr>
        <p:spPr>
          <a:xfrm>
            <a:off x="7020764" y="816351"/>
            <a:ext cx="3600000" cy="5165340"/>
          </a:xfrm>
          <a:prstGeom prst="rect">
            <a:avLst/>
          </a:prstGeom>
          <a:solidFill>
            <a:srgbClr val="A6A6A6">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78" name="圖片 77">
            <a:extLst>
              <a:ext uri="{FF2B5EF4-FFF2-40B4-BE49-F238E27FC236}">
                <a16:creationId xmlns:a16="http://schemas.microsoft.com/office/drawing/2014/main" id="{0C3321F3-F117-46F3-8C4A-8A843AB0198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45115" y="956131"/>
            <a:ext cx="3384000" cy="2256000"/>
          </a:xfrm>
          <a:prstGeom prst="rect">
            <a:avLst/>
          </a:prstGeom>
        </p:spPr>
      </p:pic>
      <p:sp>
        <p:nvSpPr>
          <p:cNvPr id="75" name="矩形 74">
            <a:extLst>
              <a:ext uri="{FF2B5EF4-FFF2-40B4-BE49-F238E27FC236}">
                <a16:creationId xmlns:a16="http://schemas.microsoft.com/office/drawing/2014/main" id="{35048580-4ABA-4A28-B97F-2367A21B1DAF}"/>
              </a:ext>
            </a:extLst>
          </p:cNvPr>
          <p:cNvSpPr/>
          <p:nvPr/>
        </p:nvSpPr>
        <p:spPr>
          <a:xfrm>
            <a:off x="7134212" y="964240"/>
            <a:ext cx="3402000" cy="4860000"/>
          </a:xfrm>
          <a:prstGeom prst="rect">
            <a:avLst/>
          </a:prstGeom>
          <a:solidFill>
            <a:schemeClr val="bg1">
              <a:alpha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71" name="乘號 70">
            <a:extLst>
              <a:ext uri="{FF2B5EF4-FFF2-40B4-BE49-F238E27FC236}">
                <a16:creationId xmlns:a16="http://schemas.microsoft.com/office/drawing/2014/main" id="{36CE3A4C-7293-4D79-85A2-0B9ECF617ECF}"/>
              </a:ext>
            </a:extLst>
          </p:cNvPr>
          <p:cNvSpPr/>
          <p:nvPr/>
        </p:nvSpPr>
        <p:spPr>
          <a:xfrm>
            <a:off x="10196697" y="1113231"/>
            <a:ext cx="266700" cy="266700"/>
          </a:xfrm>
          <a:prstGeom prst="mathMultiply">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6" name="文字方塊 75">
            <a:extLst>
              <a:ext uri="{FF2B5EF4-FFF2-40B4-BE49-F238E27FC236}">
                <a16:creationId xmlns:a16="http://schemas.microsoft.com/office/drawing/2014/main" id="{4EB2EAFF-4D32-4BD5-A3C4-165694CB680B}"/>
              </a:ext>
            </a:extLst>
          </p:cNvPr>
          <p:cNvSpPr txBox="1"/>
          <p:nvPr/>
        </p:nvSpPr>
        <p:spPr>
          <a:xfrm>
            <a:off x="7416358" y="3405132"/>
            <a:ext cx="2901593" cy="1323439"/>
          </a:xfrm>
          <a:prstGeom prst="rect">
            <a:avLst/>
          </a:prstGeom>
          <a:noFill/>
        </p:spPr>
        <p:txBody>
          <a:bodyPr wrap="square" rtlCol="0">
            <a:spAutoFit/>
          </a:bodyPr>
          <a:lstStyle/>
          <a:p>
            <a:r>
              <a:rPr lang="zh-TW" altLang="en-US" sz="1600" dirty="0">
                <a:latin typeface="Yu Gothic Medium" panose="020B0500000000000000" pitchFamily="34" charset="-128"/>
                <a:ea typeface="Yu Gothic Medium" panose="020B0500000000000000" pitchFamily="34" charset="-128"/>
              </a:rPr>
              <a:t>這是展覽簡介這是展覽簡介這是展覽簡介這是展覽簡介這是展覽簡介這是展覽簡介這是展覽簡介</a:t>
            </a:r>
          </a:p>
          <a:p>
            <a:endParaRPr lang="zh-TW" altLang="en-US" sz="1600" dirty="0">
              <a:latin typeface="Yu Gothic Medium" panose="020B0500000000000000" pitchFamily="34" charset="-128"/>
              <a:ea typeface="Yu Gothic Medium" panose="020B0500000000000000" pitchFamily="34" charset="-128"/>
            </a:endParaRPr>
          </a:p>
        </p:txBody>
      </p:sp>
      <p:sp>
        <p:nvSpPr>
          <p:cNvPr id="80" name="流程圖: 結束點 79">
            <a:extLst>
              <a:ext uri="{FF2B5EF4-FFF2-40B4-BE49-F238E27FC236}">
                <a16:creationId xmlns:a16="http://schemas.microsoft.com/office/drawing/2014/main" id="{D653F8E9-F1BA-44CC-8BBF-755AA16E2069}"/>
              </a:ext>
            </a:extLst>
          </p:cNvPr>
          <p:cNvSpPr/>
          <p:nvPr/>
        </p:nvSpPr>
        <p:spPr>
          <a:xfrm>
            <a:off x="7416358" y="4737437"/>
            <a:ext cx="1224406" cy="394611"/>
          </a:xfrm>
          <a:prstGeom prst="flowChartTerminator">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2D</a:t>
            </a:r>
            <a:endParaRPr lang="zh-TW" altLang="en-US" dirty="0">
              <a:solidFill>
                <a:schemeClr val="tx1"/>
              </a:solidFill>
            </a:endParaRPr>
          </a:p>
        </p:txBody>
      </p:sp>
      <p:sp>
        <p:nvSpPr>
          <p:cNvPr id="81" name="流程圖: 結束點 80">
            <a:extLst>
              <a:ext uri="{FF2B5EF4-FFF2-40B4-BE49-F238E27FC236}">
                <a16:creationId xmlns:a16="http://schemas.microsoft.com/office/drawing/2014/main" id="{EE75DF17-BADA-44A2-9B00-D467890FB77A}"/>
              </a:ext>
            </a:extLst>
          </p:cNvPr>
          <p:cNvSpPr/>
          <p:nvPr/>
        </p:nvSpPr>
        <p:spPr>
          <a:xfrm>
            <a:off x="9093545" y="4732731"/>
            <a:ext cx="1224406" cy="394611"/>
          </a:xfrm>
          <a:prstGeom prst="flowChartTerminator">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3D</a:t>
            </a:r>
            <a:endParaRPr lang="zh-TW" altLang="en-US" dirty="0">
              <a:solidFill>
                <a:schemeClr val="tx1"/>
              </a:solidFill>
            </a:endParaRPr>
          </a:p>
        </p:txBody>
      </p:sp>
      <p:sp>
        <p:nvSpPr>
          <p:cNvPr id="72" name="文字方塊 71">
            <a:extLst>
              <a:ext uri="{FF2B5EF4-FFF2-40B4-BE49-F238E27FC236}">
                <a16:creationId xmlns:a16="http://schemas.microsoft.com/office/drawing/2014/main" id="{550C64BA-B500-4065-91AD-21A970D7CE45}"/>
              </a:ext>
            </a:extLst>
          </p:cNvPr>
          <p:cNvSpPr txBox="1"/>
          <p:nvPr/>
        </p:nvSpPr>
        <p:spPr>
          <a:xfrm>
            <a:off x="5140410" y="6112957"/>
            <a:ext cx="1082348" cy="307777"/>
          </a:xfrm>
          <a:prstGeom prst="rect">
            <a:avLst/>
          </a:prstGeom>
          <a:noFill/>
        </p:spPr>
        <p:txBody>
          <a:bodyPr wrap="none" rtlCol="0">
            <a:spAutoFit/>
          </a:bodyPr>
          <a:lstStyle/>
          <a:p>
            <a:r>
              <a:rPr lang="zh-TW" altLang="en-US" sz="1400" dirty="0">
                <a:solidFill>
                  <a:schemeClr val="accent1"/>
                </a:solidFill>
                <a:latin typeface="Yu Gothic Medium" panose="020B0500000000000000" pitchFamily="34" charset="-128"/>
                <a:ea typeface="Yu Gothic Medium" panose="020B0500000000000000" pitchFamily="34" charset="-128"/>
              </a:rPr>
              <a:t>現在未登入</a:t>
            </a:r>
          </a:p>
        </p:txBody>
      </p:sp>
      <p:sp>
        <p:nvSpPr>
          <p:cNvPr id="73" name="文字方塊 72">
            <a:extLst>
              <a:ext uri="{FF2B5EF4-FFF2-40B4-BE49-F238E27FC236}">
                <a16:creationId xmlns:a16="http://schemas.microsoft.com/office/drawing/2014/main" id="{AF2A1B15-3A3E-48FF-A2F0-4579ACC31A65}"/>
              </a:ext>
            </a:extLst>
          </p:cNvPr>
          <p:cNvSpPr txBox="1"/>
          <p:nvPr/>
        </p:nvSpPr>
        <p:spPr>
          <a:xfrm>
            <a:off x="1541367" y="452974"/>
            <a:ext cx="869149" cy="307777"/>
          </a:xfrm>
          <a:prstGeom prst="rect">
            <a:avLst/>
          </a:prstGeom>
          <a:noFill/>
        </p:spPr>
        <p:txBody>
          <a:bodyPr wrap="none" rtlCol="0">
            <a:spAutoFit/>
          </a:bodyPr>
          <a:lstStyle/>
          <a:p>
            <a:r>
              <a:rPr lang="en-US" altLang="zh-TW" sz="1400" dirty="0">
                <a:solidFill>
                  <a:schemeClr val="accent1"/>
                </a:solidFill>
                <a:latin typeface="Yu Gothic Medium" panose="020B0500000000000000" pitchFamily="34" charset="-128"/>
                <a:ea typeface="Yu Gothic Medium" panose="020B0500000000000000" pitchFamily="34" charset="-128"/>
              </a:rPr>
              <a:t>App</a:t>
            </a:r>
            <a:r>
              <a:rPr lang="zh-TW" altLang="en-US" sz="1400" dirty="0">
                <a:solidFill>
                  <a:schemeClr val="accent1"/>
                </a:solidFill>
                <a:latin typeface="Yu Gothic Medium" panose="020B0500000000000000" pitchFamily="34" charset="-128"/>
                <a:ea typeface="Yu Gothic Medium" panose="020B0500000000000000" pitchFamily="34" charset="-128"/>
              </a:rPr>
              <a:t>名稱</a:t>
            </a:r>
          </a:p>
        </p:txBody>
      </p:sp>
      <p:sp>
        <p:nvSpPr>
          <p:cNvPr id="74" name="文字方塊 73">
            <a:extLst>
              <a:ext uri="{FF2B5EF4-FFF2-40B4-BE49-F238E27FC236}">
                <a16:creationId xmlns:a16="http://schemas.microsoft.com/office/drawing/2014/main" id="{283AAB4A-ED01-4C0C-A35B-FFCEE46D2CD1}"/>
              </a:ext>
            </a:extLst>
          </p:cNvPr>
          <p:cNvSpPr txBox="1"/>
          <p:nvPr/>
        </p:nvSpPr>
        <p:spPr>
          <a:xfrm>
            <a:off x="7020764" y="453150"/>
            <a:ext cx="869149" cy="307777"/>
          </a:xfrm>
          <a:prstGeom prst="rect">
            <a:avLst/>
          </a:prstGeom>
          <a:noFill/>
        </p:spPr>
        <p:txBody>
          <a:bodyPr wrap="none" rtlCol="0">
            <a:spAutoFit/>
          </a:bodyPr>
          <a:lstStyle/>
          <a:p>
            <a:r>
              <a:rPr lang="en-US" altLang="zh-TW" sz="1400" dirty="0">
                <a:solidFill>
                  <a:schemeClr val="accent1"/>
                </a:solidFill>
                <a:latin typeface="Yu Gothic Medium" panose="020B0500000000000000" pitchFamily="34" charset="-128"/>
                <a:ea typeface="Yu Gothic Medium" panose="020B0500000000000000" pitchFamily="34" charset="-128"/>
              </a:rPr>
              <a:t>App</a:t>
            </a:r>
            <a:r>
              <a:rPr lang="zh-TW" altLang="en-US" sz="1400" dirty="0">
                <a:solidFill>
                  <a:schemeClr val="accent1"/>
                </a:solidFill>
                <a:latin typeface="Yu Gothic Medium" panose="020B0500000000000000" pitchFamily="34" charset="-128"/>
                <a:ea typeface="Yu Gothic Medium" panose="020B0500000000000000" pitchFamily="34" charset="-128"/>
              </a:rPr>
              <a:t>名稱</a:t>
            </a:r>
          </a:p>
        </p:txBody>
      </p:sp>
      <p:pic>
        <p:nvPicPr>
          <p:cNvPr id="83" name="圖片 82">
            <a:extLst>
              <a:ext uri="{FF2B5EF4-FFF2-40B4-BE49-F238E27FC236}">
                <a16:creationId xmlns:a16="http://schemas.microsoft.com/office/drawing/2014/main" id="{79A97D0E-0CD3-4E4D-BC96-9A8B390726DF}"/>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7095329" y="6058776"/>
            <a:ext cx="360000" cy="360000"/>
          </a:xfrm>
          <a:prstGeom prst="rect">
            <a:avLst/>
          </a:prstGeom>
        </p:spPr>
      </p:pic>
      <p:pic>
        <p:nvPicPr>
          <p:cNvPr id="5" name="圖片 4">
            <a:extLst>
              <a:ext uri="{FF2B5EF4-FFF2-40B4-BE49-F238E27FC236}">
                <a16:creationId xmlns:a16="http://schemas.microsoft.com/office/drawing/2014/main" id="{F525984C-0516-441F-BA88-EF8377F39F9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98779" y="6058776"/>
            <a:ext cx="360000" cy="360000"/>
          </a:xfrm>
          <a:prstGeom prst="rect">
            <a:avLst/>
          </a:prstGeom>
        </p:spPr>
      </p:pic>
      <p:sp>
        <p:nvSpPr>
          <p:cNvPr id="70" name="文字方塊 69">
            <a:extLst>
              <a:ext uri="{FF2B5EF4-FFF2-40B4-BE49-F238E27FC236}">
                <a16:creationId xmlns:a16="http://schemas.microsoft.com/office/drawing/2014/main" id="{72FFB55F-0586-4DE3-9D99-0E470B19291C}"/>
              </a:ext>
            </a:extLst>
          </p:cNvPr>
          <p:cNvSpPr txBox="1"/>
          <p:nvPr/>
        </p:nvSpPr>
        <p:spPr>
          <a:xfrm>
            <a:off x="1655788" y="1098476"/>
            <a:ext cx="1620958" cy="369332"/>
          </a:xfrm>
          <a:prstGeom prst="rect">
            <a:avLst/>
          </a:prstGeom>
          <a:noFill/>
        </p:spPr>
        <p:txBody>
          <a:bodyPr wrap="none" rtlCol="0">
            <a:spAutoFit/>
          </a:bodyPr>
          <a:lstStyle/>
          <a:p>
            <a:pPr algn="ctr"/>
            <a:r>
              <a:rPr lang="zh-TW" altLang="en-US" u="sng" dirty="0">
                <a:latin typeface="Yu Gothic UI Semibold" panose="020B0700000000000000" pitchFamily="34" charset="-128"/>
                <a:ea typeface="Yu Gothic UI Semibold" panose="020B0700000000000000" pitchFamily="34" charset="-128"/>
              </a:rPr>
              <a:t>     搜尋展覽   </a:t>
            </a:r>
            <a:endParaRPr lang="zh-TW" altLang="en-US" dirty="0"/>
          </a:p>
        </p:txBody>
      </p:sp>
      <p:pic>
        <p:nvPicPr>
          <p:cNvPr id="92" name="圖片 91">
            <a:extLst>
              <a:ext uri="{FF2B5EF4-FFF2-40B4-BE49-F238E27FC236}">
                <a16:creationId xmlns:a16="http://schemas.microsoft.com/office/drawing/2014/main" id="{FF43F29C-9ED0-4896-B7EC-EC74F2C40B8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194679" y="6058776"/>
            <a:ext cx="360000" cy="360000"/>
          </a:xfrm>
          <a:prstGeom prst="rect">
            <a:avLst/>
          </a:prstGeom>
        </p:spPr>
      </p:pic>
      <p:pic>
        <p:nvPicPr>
          <p:cNvPr id="63" name="圖片 62">
            <a:extLst>
              <a:ext uri="{FF2B5EF4-FFF2-40B4-BE49-F238E27FC236}">
                <a16:creationId xmlns:a16="http://schemas.microsoft.com/office/drawing/2014/main" id="{557F8188-F647-4C07-88B5-73FB44FF569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26359" y="1156731"/>
            <a:ext cx="223200" cy="223200"/>
          </a:xfrm>
          <a:prstGeom prst="rect">
            <a:avLst/>
          </a:prstGeom>
        </p:spPr>
      </p:pic>
    </p:spTree>
    <p:extLst>
      <p:ext uri="{BB962C8B-B14F-4D97-AF65-F5344CB8AC3E}">
        <p14:creationId xmlns:p14="http://schemas.microsoft.com/office/powerpoint/2010/main" val="1976804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childTnLst>
                          </p:cTn>
                        </p:par>
                        <p:par>
                          <p:cTn id="7" fill="hold">
                            <p:stCondLst>
                              <p:cond delay="0"/>
                            </p:stCondLst>
                            <p:childTnLst>
                              <p:par>
                                <p:cTn id="8" presetID="10" presetClass="entr" presetSubtype="0" fill="hold" grpId="0" nodeType="after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2"/>
                                        </p:tgtEl>
                                        <p:attrNameLst>
                                          <p:attrName>style.visibility</p:attrName>
                                        </p:attrNameLst>
                                      </p:cBhvr>
                                      <p:to>
                                        <p:strVal val="visible"/>
                                      </p:to>
                                    </p:set>
                                    <p:animEffect transition="in" filter="fade">
                                      <p:cBhvr>
                                        <p:cTn id="15" dur="500"/>
                                        <p:tgtEl>
                                          <p:spTgt spid="7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3"/>
                                        </p:tgtEl>
                                        <p:attrNameLst>
                                          <p:attrName>style.visibility</p:attrName>
                                        </p:attrNameLst>
                                      </p:cBhvr>
                                      <p:to>
                                        <p:strVal val="visible"/>
                                      </p:to>
                                    </p:set>
                                    <p:animEffect transition="in" filter="fade">
                                      <p:cBhvr>
                                        <p:cTn id="20" dur="500"/>
                                        <p:tgtEl>
                                          <p:spTgt spid="7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4"/>
                                        </p:tgtEl>
                                        <p:attrNameLst>
                                          <p:attrName>style.visibility</p:attrName>
                                        </p:attrNameLst>
                                      </p:cBhvr>
                                      <p:to>
                                        <p:strVal val="visible"/>
                                      </p:to>
                                    </p:set>
                                    <p:animEffect transition="in" filter="fade">
                                      <p:cBhvr>
                                        <p:cTn id="25" dur="500"/>
                                        <p:tgtEl>
                                          <p:spTgt spid="44"/>
                                        </p:tgtEl>
                                      </p:cBhvr>
                                    </p:animEffect>
                                  </p:childTnLst>
                                </p:cTn>
                              </p:par>
                              <p:par>
                                <p:cTn id="26" presetID="10" presetClass="entr" presetSubtype="0" fill="hold" nodeType="withEffect">
                                  <p:stCondLst>
                                    <p:cond delay="0"/>
                                  </p:stCondLst>
                                  <p:childTnLst>
                                    <p:set>
                                      <p:cBhvr>
                                        <p:cTn id="27" dur="1" fill="hold">
                                          <p:stCondLst>
                                            <p:cond delay="0"/>
                                          </p:stCondLst>
                                        </p:cTn>
                                        <p:tgtEl>
                                          <p:spTgt spid="45"/>
                                        </p:tgtEl>
                                        <p:attrNameLst>
                                          <p:attrName>style.visibility</p:attrName>
                                        </p:attrNameLst>
                                      </p:cBhvr>
                                      <p:to>
                                        <p:strVal val="visible"/>
                                      </p:to>
                                    </p:set>
                                    <p:animEffect transition="in" filter="fade">
                                      <p:cBhvr>
                                        <p:cTn id="28" dur="500"/>
                                        <p:tgtEl>
                                          <p:spTgt spid="4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7"/>
                                        </p:tgtEl>
                                        <p:attrNameLst>
                                          <p:attrName>style.visibility</p:attrName>
                                        </p:attrNameLst>
                                      </p:cBhvr>
                                      <p:to>
                                        <p:strVal val="visible"/>
                                      </p:to>
                                    </p:set>
                                    <p:animEffect transition="in" filter="fade">
                                      <p:cBhvr>
                                        <p:cTn id="31" dur="500"/>
                                        <p:tgtEl>
                                          <p:spTgt spid="47"/>
                                        </p:tgtEl>
                                      </p:cBhvr>
                                    </p:animEffect>
                                  </p:childTnLst>
                                </p:cTn>
                              </p:par>
                              <p:par>
                                <p:cTn id="32" presetID="10" presetClass="entr" presetSubtype="0" fill="hold" nodeType="withEffect">
                                  <p:stCondLst>
                                    <p:cond delay="0"/>
                                  </p:stCondLst>
                                  <p:childTnLst>
                                    <p:set>
                                      <p:cBhvr>
                                        <p:cTn id="33" dur="1" fill="hold">
                                          <p:stCondLst>
                                            <p:cond delay="0"/>
                                          </p:stCondLst>
                                        </p:cTn>
                                        <p:tgtEl>
                                          <p:spTgt spid="49"/>
                                        </p:tgtEl>
                                        <p:attrNameLst>
                                          <p:attrName>style.visibility</p:attrName>
                                        </p:attrNameLst>
                                      </p:cBhvr>
                                      <p:to>
                                        <p:strVal val="visible"/>
                                      </p:to>
                                    </p:set>
                                    <p:animEffect transition="in" filter="fade">
                                      <p:cBhvr>
                                        <p:cTn id="34" dur="500"/>
                                        <p:tgtEl>
                                          <p:spTgt spid="49"/>
                                        </p:tgtEl>
                                      </p:cBhvr>
                                    </p:animEffect>
                                  </p:childTnLst>
                                </p:cTn>
                              </p:par>
                              <p:par>
                                <p:cTn id="35" presetID="10" presetClass="entr" presetSubtype="0" fill="hold" nodeType="withEffect">
                                  <p:stCondLst>
                                    <p:cond delay="0"/>
                                  </p:stCondLst>
                                  <p:childTnLst>
                                    <p:set>
                                      <p:cBhvr>
                                        <p:cTn id="36" dur="1" fill="hold">
                                          <p:stCondLst>
                                            <p:cond delay="0"/>
                                          </p:stCondLst>
                                        </p:cTn>
                                        <p:tgtEl>
                                          <p:spTgt spid="50"/>
                                        </p:tgtEl>
                                        <p:attrNameLst>
                                          <p:attrName>style.visibility</p:attrName>
                                        </p:attrNameLst>
                                      </p:cBhvr>
                                      <p:to>
                                        <p:strVal val="visible"/>
                                      </p:to>
                                    </p:set>
                                    <p:animEffect transition="in" filter="fade">
                                      <p:cBhvr>
                                        <p:cTn id="37" dur="500"/>
                                        <p:tgtEl>
                                          <p:spTgt spid="5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1"/>
                                        </p:tgtEl>
                                        <p:attrNameLst>
                                          <p:attrName>style.visibility</p:attrName>
                                        </p:attrNameLst>
                                      </p:cBhvr>
                                      <p:to>
                                        <p:strVal val="visible"/>
                                      </p:to>
                                    </p:set>
                                    <p:animEffect transition="in" filter="fade">
                                      <p:cBhvr>
                                        <p:cTn id="40" dur="500"/>
                                        <p:tgtEl>
                                          <p:spTgt spid="5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2"/>
                                        </p:tgtEl>
                                        <p:attrNameLst>
                                          <p:attrName>style.visibility</p:attrName>
                                        </p:attrNameLst>
                                      </p:cBhvr>
                                      <p:to>
                                        <p:strVal val="visible"/>
                                      </p:to>
                                    </p:set>
                                    <p:animEffect transition="in" filter="fade">
                                      <p:cBhvr>
                                        <p:cTn id="43" dur="500"/>
                                        <p:tgtEl>
                                          <p:spTgt spid="5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3"/>
                                        </p:tgtEl>
                                        <p:attrNameLst>
                                          <p:attrName>style.visibility</p:attrName>
                                        </p:attrNameLst>
                                      </p:cBhvr>
                                      <p:to>
                                        <p:strVal val="visible"/>
                                      </p:to>
                                    </p:set>
                                    <p:animEffect transition="in" filter="fade">
                                      <p:cBhvr>
                                        <p:cTn id="46" dur="500"/>
                                        <p:tgtEl>
                                          <p:spTgt spid="5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54"/>
                                        </p:tgtEl>
                                        <p:attrNameLst>
                                          <p:attrName>style.visibility</p:attrName>
                                        </p:attrNameLst>
                                      </p:cBhvr>
                                      <p:to>
                                        <p:strVal val="visible"/>
                                      </p:to>
                                    </p:set>
                                    <p:animEffect transition="in" filter="fade">
                                      <p:cBhvr>
                                        <p:cTn id="49" dur="500"/>
                                        <p:tgtEl>
                                          <p:spTgt spid="5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55"/>
                                        </p:tgtEl>
                                        <p:attrNameLst>
                                          <p:attrName>style.visibility</p:attrName>
                                        </p:attrNameLst>
                                      </p:cBhvr>
                                      <p:to>
                                        <p:strVal val="visible"/>
                                      </p:to>
                                    </p:set>
                                    <p:animEffect transition="in" filter="fade">
                                      <p:cBhvr>
                                        <p:cTn id="52" dur="500"/>
                                        <p:tgtEl>
                                          <p:spTgt spid="55"/>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56"/>
                                        </p:tgtEl>
                                        <p:attrNameLst>
                                          <p:attrName>style.visibility</p:attrName>
                                        </p:attrNameLst>
                                      </p:cBhvr>
                                      <p:to>
                                        <p:strVal val="visible"/>
                                      </p:to>
                                    </p:set>
                                    <p:animEffect transition="in" filter="fade">
                                      <p:cBhvr>
                                        <p:cTn id="55" dur="500"/>
                                        <p:tgtEl>
                                          <p:spTgt spid="5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57"/>
                                        </p:tgtEl>
                                        <p:attrNameLst>
                                          <p:attrName>style.visibility</p:attrName>
                                        </p:attrNameLst>
                                      </p:cBhvr>
                                      <p:to>
                                        <p:strVal val="visible"/>
                                      </p:to>
                                    </p:set>
                                    <p:animEffect transition="in" filter="fade">
                                      <p:cBhvr>
                                        <p:cTn id="58" dur="500"/>
                                        <p:tgtEl>
                                          <p:spTgt spid="5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58"/>
                                        </p:tgtEl>
                                        <p:attrNameLst>
                                          <p:attrName>style.visibility</p:attrName>
                                        </p:attrNameLst>
                                      </p:cBhvr>
                                      <p:to>
                                        <p:strVal val="visible"/>
                                      </p:to>
                                    </p:set>
                                    <p:animEffect transition="in" filter="fade">
                                      <p:cBhvr>
                                        <p:cTn id="61" dur="500"/>
                                        <p:tgtEl>
                                          <p:spTgt spid="58"/>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59"/>
                                        </p:tgtEl>
                                        <p:attrNameLst>
                                          <p:attrName>style.visibility</p:attrName>
                                        </p:attrNameLst>
                                      </p:cBhvr>
                                      <p:to>
                                        <p:strVal val="visible"/>
                                      </p:to>
                                    </p:set>
                                    <p:animEffect transition="in" filter="fade">
                                      <p:cBhvr>
                                        <p:cTn id="64" dur="500"/>
                                        <p:tgtEl>
                                          <p:spTgt spid="59"/>
                                        </p:tgtEl>
                                      </p:cBhvr>
                                    </p:animEffect>
                                  </p:childTnLst>
                                </p:cTn>
                              </p:par>
                              <p:par>
                                <p:cTn id="65" presetID="10" presetClass="entr" presetSubtype="0" fill="hold" nodeType="withEffect">
                                  <p:stCondLst>
                                    <p:cond delay="0"/>
                                  </p:stCondLst>
                                  <p:childTnLst>
                                    <p:set>
                                      <p:cBhvr>
                                        <p:cTn id="66" dur="1" fill="hold">
                                          <p:stCondLst>
                                            <p:cond delay="0"/>
                                          </p:stCondLst>
                                        </p:cTn>
                                        <p:tgtEl>
                                          <p:spTgt spid="60"/>
                                        </p:tgtEl>
                                        <p:attrNameLst>
                                          <p:attrName>style.visibility</p:attrName>
                                        </p:attrNameLst>
                                      </p:cBhvr>
                                      <p:to>
                                        <p:strVal val="visible"/>
                                      </p:to>
                                    </p:set>
                                    <p:animEffect transition="in" filter="fade">
                                      <p:cBhvr>
                                        <p:cTn id="67" dur="500"/>
                                        <p:tgtEl>
                                          <p:spTgt spid="60"/>
                                        </p:tgtEl>
                                      </p:cBhvr>
                                    </p:animEffect>
                                  </p:childTnLst>
                                </p:cTn>
                              </p:par>
                              <p:par>
                                <p:cTn id="68" presetID="10" presetClass="entr" presetSubtype="0" fill="hold" nodeType="withEffect">
                                  <p:stCondLst>
                                    <p:cond delay="0"/>
                                  </p:stCondLst>
                                  <p:childTnLst>
                                    <p:set>
                                      <p:cBhvr>
                                        <p:cTn id="69" dur="1" fill="hold">
                                          <p:stCondLst>
                                            <p:cond delay="0"/>
                                          </p:stCondLst>
                                        </p:cTn>
                                        <p:tgtEl>
                                          <p:spTgt spid="61"/>
                                        </p:tgtEl>
                                        <p:attrNameLst>
                                          <p:attrName>style.visibility</p:attrName>
                                        </p:attrNameLst>
                                      </p:cBhvr>
                                      <p:to>
                                        <p:strVal val="visible"/>
                                      </p:to>
                                    </p:set>
                                    <p:animEffect transition="in" filter="fade">
                                      <p:cBhvr>
                                        <p:cTn id="70" dur="500"/>
                                        <p:tgtEl>
                                          <p:spTgt spid="61"/>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64"/>
                                        </p:tgtEl>
                                        <p:attrNameLst>
                                          <p:attrName>style.visibility</p:attrName>
                                        </p:attrNameLst>
                                      </p:cBhvr>
                                      <p:to>
                                        <p:strVal val="visible"/>
                                      </p:to>
                                    </p:set>
                                    <p:animEffect transition="in" filter="fade">
                                      <p:cBhvr>
                                        <p:cTn id="73" dur="500"/>
                                        <p:tgtEl>
                                          <p:spTgt spid="64"/>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65"/>
                                        </p:tgtEl>
                                        <p:attrNameLst>
                                          <p:attrName>style.visibility</p:attrName>
                                        </p:attrNameLst>
                                      </p:cBhvr>
                                      <p:to>
                                        <p:strVal val="visible"/>
                                      </p:to>
                                    </p:set>
                                    <p:animEffect transition="in" filter="fade">
                                      <p:cBhvr>
                                        <p:cTn id="76" dur="500"/>
                                        <p:tgtEl>
                                          <p:spTgt spid="65"/>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66"/>
                                        </p:tgtEl>
                                        <p:attrNameLst>
                                          <p:attrName>style.visibility</p:attrName>
                                        </p:attrNameLst>
                                      </p:cBhvr>
                                      <p:to>
                                        <p:strVal val="visible"/>
                                      </p:to>
                                    </p:set>
                                    <p:animEffect transition="in" filter="fade">
                                      <p:cBhvr>
                                        <p:cTn id="79" dur="500"/>
                                        <p:tgtEl>
                                          <p:spTgt spid="66"/>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67"/>
                                        </p:tgtEl>
                                        <p:attrNameLst>
                                          <p:attrName>style.visibility</p:attrName>
                                        </p:attrNameLst>
                                      </p:cBhvr>
                                      <p:to>
                                        <p:strVal val="visible"/>
                                      </p:to>
                                    </p:set>
                                    <p:animEffect transition="in" filter="fade">
                                      <p:cBhvr>
                                        <p:cTn id="82" dur="500"/>
                                        <p:tgtEl>
                                          <p:spTgt spid="67"/>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68"/>
                                        </p:tgtEl>
                                        <p:attrNameLst>
                                          <p:attrName>style.visibility</p:attrName>
                                        </p:attrNameLst>
                                      </p:cBhvr>
                                      <p:to>
                                        <p:strVal val="visible"/>
                                      </p:to>
                                    </p:set>
                                    <p:animEffect transition="in" filter="fade">
                                      <p:cBhvr>
                                        <p:cTn id="85" dur="500"/>
                                        <p:tgtEl>
                                          <p:spTgt spid="68"/>
                                        </p:tgtEl>
                                      </p:cBhvr>
                                    </p:animEffect>
                                  </p:childTnLst>
                                </p:cTn>
                              </p:par>
                              <p:par>
                                <p:cTn id="86" presetID="10" presetClass="entr" presetSubtype="0" fill="hold" nodeType="withEffect">
                                  <p:stCondLst>
                                    <p:cond delay="0"/>
                                  </p:stCondLst>
                                  <p:childTnLst>
                                    <p:set>
                                      <p:cBhvr>
                                        <p:cTn id="87" dur="1" fill="hold">
                                          <p:stCondLst>
                                            <p:cond delay="0"/>
                                          </p:stCondLst>
                                        </p:cTn>
                                        <p:tgtEl>
                                          <p:spTgt spid="83"/>
                                        </p:tgtEl>
                                        <p:attrNameLst>
                                          <p:attrName>style.visibility</p:attrName>
                                        </p:attrNameLst>
                                      </p:cBhvr>
                                      <p:to>
                                        <p:strVal val="visible"/>
                                      </p:to>
                                    </p:set>
                                    <p:animEffect transition="in" filter="fade">
                                      <p:cBhvr>
                                        <p:cTn id="88" dur="500"/>
                                        <p:tgtEl>
                                          <p:spTgt spid="83"/>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74"/>
                                        </p:tgtEl>
                                        <p:attrNameLst>
                                          <p:attrName>style.visibility</p:attrName>
                                        </p:attrNameLst>
                                      </p:cBhvr>
                                      <p:to>
                                        <p:strVal val="visible"/>
                                      </p:to>
                                    </p:set>
                                    <p:animEffect transition="in" filter="fade">
                                      <p:cBhvr>
                                        <p:cTn id="91" dur="500"/>
                                        <p:tgtEl>
                                          <p:spTgt spid="74"/>
                                        </p:tgtEl>
                                      </p:cBhvr>
                                    </p:animEffect>
                                  </p:childTnLst>
                                </p:cTn>
                              </p:par>
                            </p:childTnLst>
                          </p:cTn>
                        </p:par>
                        <p:par>
                          <p:cTn id="92" fill="hold">
                            <p:stCondLst>
                              <p:cond delay="500"/>
                            </p:stCondLst>
                            <p:childTnLst>
                              <p:par>
                                <p:cTn id="93" presetID="10" presetClass="entr" presetSubtype="0" fill="hold" grpId="0" nodeType="afterEffect">
                                  <p:stCondLst>
                                    <p:cond delay="0"/>
                                  </p:stCondLst>
                                  <p:childTnLst>
                                    <p:set>
                                      <p:cBhvr>
                                        <p:cTn id="94" dur="1" fill="hold">
                                          <p:stCondLst>
                                            <p:cond delay="0"/>
                                          </p:stCondLst>
                                        </p:cTn>
                                        <p:tgtEl>
                                          <p:spTgt spid="69"/>
                                        </p:tgtEl>
                                        <p:attrNameLst>
                                          <p:attrName>style.visibility</p:attrName>
                                        </p:attrNameLst>
                                      </p:cBhvr>
                                      <p:to>
                                        <p:strVal val="visible"/>
                                      </p:to>
                                    </p:set>
                                    <p:animEffect transition="in" filter="fade">
                                      <p:cBhvr>
                                        <p:cTn id="95" dur="500"/>
                                        <p:tgtEl>
                                          <p:spTgt spid="69"/>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71"/>
                                        </p:tgtEl>
                                        <p:attrNameLst>
                                          <p:attrName>style.visibility</p:attrName>
                                        </p:attrNameLst>
                                      </p:cBhvr>
                                      <p:to>
                                        <p:strVal val="visible"/>
                                      </p:to>
                                    </p:set>
                                    <p:animEffect transition="in" filter="fade">
                                      <p:cBhvr>
                                        <p:cTn id="98" dur="500"/>
                                        <p:tgtEl>
                                          <p:spTgt spid="71"/>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75"/>
                                        </p:tgtEl>
                                        <p:attrNameLst>
                                          <p:attrName>style.visibility</p:attrName>
                                        </p:attrNameLst>
                                      </p:cBhvr>
                                      <p:to>
                                        <p:strVal val="visible"/>
                                      </p:to>
                                    </p:set>
                                    <p:animEffect transition="in" filter="fade">
                                      <p:cBhvr>
                                        <p:cTn id="101" dur="500"/>
                                        <p:tgtEl>
                                          <p:spTgt spid="75"/>
                                        </p:tgtEl>
                                      </p:cBhvr>
                                    </p:animEffect>
                                  </p:childTnLst>
                                </p:cTn>
                              </p:par>
                              <p:par>
                                <p:cTn id="102" presetID="10" presetClass="entr" presetSubtype="0" fill="hold" nodeType="withEffect">
                                  <p:stCondLst>
                                    <p:cond delay="0"/>
                                  </p:stCondLst>
                                  <p:childTnLst>
                                    <p:set>
                                      <p:cBhvr>
                                        <p:cTn id="103" dur="1" fill="hold">
                                          <p:stCondLst>
                                            <p:cond delay="0"/>
                                          </p:stCondLst>
                                        </p:cTn>
                                        <p:tgtEl>
                                          <p:spTgt spid="78"/>
                                        </p:tgtEl>
                                        <p:attrNameLst>
                                          <p:attrName>style.visibility</p:attrName>
                                        </p:attrNameLst>
                                      </p:cBhvr>
                                      <p:to>
                                        <p:strVal val="visible"/>
                                      </p:to>
                                    </p:set>
                                    <p:animEffect transition="in" filter="fade">
                                      <p:cBhvr>
                                        <p:cTn id="104" dur="500"/>
                                        <p:tgtEl>
                                          <p:spTgt spid="78"/>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76"/>
                                        </p:tgtEl>
                                        <p:attrNameLst>
                                          <p:attrName>style.visibility</p:attrName>
                                        </p:attrNameLst>
                                      </p:cBhvr>
                                      <p:to>
                                        <p:strVal val="visible"/>
                                      </p:to>
                                    </p:set>
                                    <p:animEffect transition="in" filter="fade">
                                      <p:cBhvr>
                                        <p:cTn id="107" dur="500"/>
                                        <p:tgtEl>
                                          <p:spTgt spid="76"/>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79"/>
                                        </p:tgtEl>
                                        <p:attrNameLst>
                                          <p:attrName>style.visibility</p:attrName>
                                        </p:attrNameLst>
                                      </p:cBhvr>
                                      <p:to>
                                        <p:strVal val="visible"/>
                                      </p:to>
                                    </p:set>
                                    <p:animEffect transition="in" filter="fade">
                                      <p:cBhvr>
                                        <p:cTn id="110" dur="500"/>
                                        <p:tgtEl>
                                          <p:spTgt spid="79"/>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80"/>
                                        </p:tgtEl>
                                        <p:attrNameLst>
                                          <p:attrName>style.visibility</p:attrName>
                                        </p:attrNameLst>
                                      </p:cBhvr>
                                      <p:to>
                                        <p:strVal val="visible"/>
                                      </p:to>
                                    </p:set>
                                    <p:animEffect transition="in" filter="fade">
                                      <p:cBhvr>
                                        <p:cTn id="113" dur="500"/>
                                        <p:tgtEl>
                                          <p:spTgt spid="80"/>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81"/>
                                        </p:tgtEl>
                                        <p:attrNameLst>
                                          <p:attrName>style.visibility</p:attrName>
                                        </p:attrNameLst>
                                      </p:cBhvr>
                                      <p:to>
                                        <p:strVal val="visible"/>
                                      </p:to>
                                    </p:set>
                                    <p:animEffect transition="in" filter="fade">
                                      <p:cBhvr>
                                        <p:cTn id="116" dur="500"/>
                                        <p:tgtEl>
                                          <p:spTgt spid="81"/>
                                        </p:tgtEl>
                                      </p:cBhvr>
                                    </p:animEffect>
                                  </p:childTnLst>
                                </p:cTn>
                              </p:par>
                              <p:par>
                                <p:cTn id="117" presetID="10" presetClass="entr" presetSubtype="0" fill="hold" nodeType="withEffect">
                                  <p:stCondLst>
                                    <p:cond delay="0"/>
                                  </p:stCondLst>
                                  <p:childTnLst>
                                    <p:set>
                                      <p:cBhvr>
                                        <p:cTn id="118" dur="1" fill="hold">
                                          <p:stCondLst>
                                            <p:cond delay="0"/>
                                          </p:stCondLst>
                                        </p:cTn>
                                        <p:tgtEl>
                                          <p:spTgt spid="92"/>
                                        </p:tgtEl>
                                        <p:attrNameLst>
                                          <p:attrName>style.visibility</p:attrName>
                                        </p:attrNameLst>
                                      </p:cBhvr>
                                      <p:to>
                                        <p:strVal val="visible"/>
                                      </p:to>
                                    </p:set>
                                    <p:animEffect transition="in" filter="fade">
                                      <p:cBhvr>
                                        <p:cTn id="119"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44" grpId="0" animBg="1"/>
      <p:bldP spid="47" grpId="0" animBg="1"/>
      <p:bldP spid="51" grpId="0" animBg="1"/>
      <p:bldP spid="52" grpId="0"/>
      <p:bldP spid="53" grpId="0"/>
      <p:bldP spid="54" grpId="0" animBg="1"/>
      <p:bldP spid="55" grpId="0"/>
      <p:bldP spid="56" grpId="0"/>
      <p:bldP spid="57" grpId="0" animBg="1"/>
      <p:bldP spid="58" grpId="0"/>
      <p:bldP spid="59" grpId="0"/>
      <p:bldP spid="64" grpId="0" animBg="1"/>
      <p:bldP spid="65" grpId="0" animBg="1"/>
      <p:bldP spid="66" grpId="0"/>
      <p:bldP spid="67" grpId="0"/>
      <p:bldP spid="68" grpId="0" animBg="1"/>
      <p:bldP spid="79" grpId="0" animBg="1"/>
      <p:bldP spid="69" grpId="0" animBg="1"/>
      <p:bldP spid="75" grpId="0" animBg="1"/>
      <p:bldP spid="71" grpId="0" animBg="1"/>
      <p:bldP spid="76" grpId="0"/>
      <p:bldP spid="80" grpId="0" animBg="1"/>
      <p:bldP spid="81" grpId="0" animBg="1"/>
      <p:bldP spid="72" grpId="0"/>
      <p:bldP spid="73" grpId="0"/>
      <p:bldP spid="7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71158C0-E674-492F-8C0D-074C00819AFE}"/>
              </a:ext>
            </a:extLst>
          </p:cNvPr>
          <p:cNvSpPr/>
          <p:nvPr/>
        </p:nvSpPr>
        <p:spPr>
          <a:xfrm>
            <a:off x="1541367" y="386122"/>
            <a:ext cx="3600000" cy="6085755"/>
          </a:xfrm>
          <a:prstGeom prst="rect">
            <a:avLst/>
          </a:prstGeom>
          <a:solidFill>
            <a:schemeClr val="bg1">
              <a:lumMod val="9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tx1"/>
              </a:solidFill>
              <a:latin typeface="Yu Gothic UI Semibold" panose="020B0700000000000000" pitchFamily="34" charset="-128"/>
              <a:ea typeface="Yu Gothic UI Semibold" panose="020B0700000000000000" pitchFamily="34" charset="-128"/>
            </a:endParaRPr>
          </a:p>
        </p:txBody>
      </p:sp>
      <p:sp>
        <p:nvSpPr>
          <p:cNvPr id="10" name="箭號: 向左 9">
            <a:extLst>
              <a:ext uri="{FF2B5EF4-FFF2-40B4-BE49-F238E27FC236}">
                <a16:creationId xmlns:a16="http://schemas.microsoft.com/office/drawing/2014/main" id="{67CF1AB1-9875-4E49-9D66-564E6043C8F4}"/>
              </a:ext>
            </a:extLst>
          </p:cNvPr>
          <p:cNvSpPr/>
          <p:nvPr/>
        </p:nvSpPr>
        <p:spPr>
          <a:xfrm>
            <a:off x="1746504" y="594360"/>
            <a:ext cx="347472" cy="137160"/>
          </a:xfrm>
          <a:prstGeom prst="lef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文字方塊 12">
            <a:extLst>
              <a:ext uri="{FF2B5EF4-FFF2-40B4-BE49-F238E27FC236}">
                <a16:creationId xmlns:a16="http://schemas.microsoft.com/office/drawing/2014/main" id="{ABB60339-BDD5-4A82-8CD1-1EA7CB9DD1B6}"/>
              </a:ext>
            </a:extLst>
          </p:cNvPr>
          <p:cNvSpPr txBox="1"/>
          <p:nvPr/>
        </p:nvSpPr>
        <p:spPr>
          <a:xfrm>
            <a:off x="5141367" y="493663"/>
            <a:ext cx="1681871" cy="338554"/>
          </a:xfrm>
          <a:prstGeom prst="rect">
            <a:avLst/>
          </a:prstGeom>
          <a:noFill/>
        </p:spPr>
        <p:txBody>
          <a:bodyPr wrap="none" rtlCol="0">
            <a:spAutoFit/>
          </a:bodyPr>
          <a:lstStyle/>
          <a:p>
            <a:r>
              <a:rPr lang="zh-TW" altLang="en-US" sz="1600" dirty="0">
                <a:solidFill>
                  <a:schemeClr val="accent1"/>
                </a:solidFill>
                <a:latin typeface="Yu Gothic Medium" panose="020B0500000000000000" pitchFamily="34" charset="-128"/>
                <a:ea typeface="Yu Gothic Medium" panose="020B0500000000000000" pitchFamily="34" charset="-128"/>
              </a:rPr>
              <a:t>點這進入</a:t>
            </a:r>
            <a:r>
              <a:rPr lang="en-US" altLang="zh-TW" sz="1600" dirty="0">
                <a:solidFill>
                  <a:schemeClr val="accent1"/>
                </a:solidFill>
                <a:latin typeface="Yu Gothic Medium" panose="020B0500000000000000" pitchFamily="34" charset="-128"/>
                <a:ea typeface="Yu Gothic Medium" panose="020B0500000000000000" pitchFamily="34" charset="-128"/>
              </a:rPr>
              <a:t>2D</a:t>
            </a:r>
            <a:r>
              <a:rPr lang="zh-TW" altLang="en-US" sz="1600" dirty="0">
                <a:solidFill>
                  <a:schemeClr val="accent1"/>
                </a:solidFill>
                <a:latin typeface="Yu Gothic Medium" panose="020B0500000000000000" pitchFamily="34" charset="-128"/>
                <a:ea typeface="Yu Gothic Medium" panose="020B0500000000000000" pitchFamily="34" charset="-128"/>
              </a:rPr>
              <a:t>展覽</a:t>
            </a:r>
          </a:p>
        </p:txBody>
      </p:sp>
      <p:sp>
        <p:nvSpPr>
          <p:cNvPr id="19" name="文字方塊 18">
            <a:extLst>
              <a:ext uri="{FF2B5EF4-FFF2-40B4-BE49-F238E27FC236}">
                <a16:creationId xmlns:a16="http://schemas.microsoft.com/office/drawing/2014/main" id="{B4E9038C-25FC-40F5-B76B-0611CFFEBB0D}"/>
              </a:ext>
            </a:extLst>
          </p:cNvPr>
          <p:cNvSpPr txBox="1"/>
          <p:nvPr/>
        </p:nvSpPr>
        <p:spPr>
          <a:xfrm>
            <a:off x="125594" y="2135950"/>
            <a:ext cx="1268249" cy="830997"/>
          </a:xfrm>
          <a:prstGeom prst="rect">
            <a:avLst/>
          </a:prstGeom>
          <a:noFill/>
        </p:spPr>
        <p:txBody>
          <a:bodyPr wrap="square" rtlCol="0">
            <a:spAutoFit/>
          </a:bodyPr>
          <a:lstStyle/>
          <a:p>
            <a:r>
              <a:rPr lang="zh-TW" altLang="en-US" sz="1600" dirty="0">
                <a:solidFill>
                  <a:schemeClr val="accent1"/>
                </a:solidFill>
                <a:latin typeface="Yu Gothic Medium" panose="020B0500000000000000" pitchFamily="34" charset="-128"/>
                <a:ea typeface="Yu Gothic Medium" panose="020B0500000000000000" pitchFamily="34" charset="-128"/>
              </a:rPr>
              <a:t>點</a:t>
            </a:r>
            <a:r>
              <a:rPr lang="en-US" altLang="zh-TW" sz="1600" dirty="0">
                <a:solidFill>
                  <a:schemeClr val="accent1"/>
                </a:solidFill>
                <a:latin typeface="Yu Gothic Medium" panose="020B0500000000000000" pitchFamily="34" charset="-128"/>
                <a:ea typeface="Yu Gothic Medium" panose="020B0500000000000000" pitchFamily="34" charset="-128"/>
              </a:rPr>
              <a:t>2D</a:t>
            </a:r>
            <a:r>
              <a:rPr lang="zh-TW" altLang="en-US" sz="1600" dirty="0">
                <a:solidFill>
                  <a:schemeClr val="accent1"/>
                </a:solidFill>
                <a:latin typeface="Yu Gothic Medium" panose="020B0500000000000000" pitchFamily="34" charset="-128"/>
                <a:ea typeface="Yu Gothic Medium" panose="020B0500000000000000" pitchFamily="34" charset="-128"/>
              </a:rPr>
              <a:t>進來先展示展內所有商品</a:t>
            </a:r>
          </a:p>
        </p:txBody>
      </p:sp>
      <p:sp>
        <p:nvSpPr>
          <p:cNvPr id="49" name="矩形 48">
            <a:extLst>
              <a:ext uri="{FF2B5EF4-FFF2-40B4-BE49-F238E27FC236}">
                <a16:creationId xmlns:a16="http://schemas.microsoft.com/office/drawing/2014/main" id="{A16F02AD-2B60-4BD4-A3DA-D10FCAFAD59A}"/>
              </a:ext>
            </a:extLst>
          </p:cNvPr>
          <p:cNvSpPr/>
          <p:nvPr/>
        </p:nvSpPr>
        <p:spPr>
          <a:xfrm>
            <a:off x="7020764" y="386122"/>
            <a:ext cx="3600000" cy="6085755"/>
          </a:xfrm>
          <a:prstGeom prst="rect">
            <a:avLst/>
          </a:prstGeom>
          <a:solidFill>
            <a:schemeClr val="bg1">
              <a:lumMod val="9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latin typeface="Yu Gothic UI Semibold" panose="020B0700000000000000" pitchFamily="34" charset="-128"/>
                <a:ea typeface="Yu Gothic UI Semibold" panose="020B0700000000000000" pitchFamily="34" charset="-128"/>
              </a:rPr>
              <a:t>這邊是全螢幕</a:t>
            </a:r>
            <a:endParaRPr lang="en-US" altLang="zh-TW" dirty="0">
              <a:solidFill>
                <a:schemeClr val="tx1"/>
              </a:solidFill>
              <a:latin typeface="Yu Gothic UI Semibold" panose="020B0700000000000000" pitchFamily="34" charset="-128"/>
              <a:ea typeface="Yu Gothic UI Semibold" panose="020B0700000000000000" pitchFamily="34" charset="-128"/>
            </a:endParaRPr>
          </a:p>
          <a:p>
            <a:pPr algn="ctr"/>
            <a:r>
              <a:rPr lang="zh-TW" altLang="en-US" dirty="0">
                <a:solidFill>
                  <a:schemeClr val="tx1"/>
                </a:solidFill>
                <a:latin typeface="Yu Gothic UI Semibold" panose="020B0700000000000000" pitchFamily="34" charset="-128"/>
                <a:ea typeface="Yu Gothic UI Semibold" panose="020B0700000000000000" pitchFamily="34" charset="-128"/>
              </a:rPr>
              <a:t>（點按一下畫面出現工具列）</a:t>
            </a:r>
          </a:p>
        </p:txBody>
      </p:sp>
      <p:sp>
        <p:nvSpPr>
          <p:cNvPr id="50" name="矩形 49">
            <a:extLst>
              <a:ext uri="{FF2B5EF4-FFF2-40B4-BE49-F238E27FC236}">
                <a16:creationId xmlns:a16="http://schemas.microsoft.com/office/drawing/2014/main" id="{293E23E8-3A7A-4157-97EF-2C922AC0C190}"/>
              </a:ext>
            </a:extLst>
          </p:cNvPr>
          <p:cNvSpPr/>
          <p:nvPr/>
        </p:nvSpPr>
        <p:spPr>
          <a:xfrm>
            <a:off x="10106261" y="2014195"/>
            <a:ext cx="514503" cy="2275280"/>
          </a:xfrm>
          <a:prstGeom prst="rect">
            <a:avLst/>
          </a:prstGeom>
          <a:solidFill>
            <a:schemeClr val="bg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1" name="箭號: 向左 50">
            <a:extLst>
              <a:ext uri="{FF2B5EF4-FFF2-40B4-BE49-F238E27FC236}">
                <a16:creationId xmlns:a16="http://schemas.microsoft.com/office/drawing/2014/main" id="{25834052-1696-45FF-BD89-F79B35CE44F4}"/>
              </a:ext>
            </a:extLst>
          </p:cNvPr>
          <p:cNvSpPr/>
          <p:nvPr/>
        </p:nvSpPr>
        <p:spPr>
          <a:xfrm>
            <a:off x="7225901" y="594360"/>
            <a:ext cx="347472" cy="137160"/>
          </a:xfrm>
          <a:prstGeom prst="lef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2" name="橢圓 51">
            <a:extLst>
              <a:ext uri="{FF2B5EF4-FFF2-40B4-BE49-F238E27FC236}">
                <a16:creationId xmlns:a16="http://schemas.microsoft.com/office/drawing/2014/main" id="{C3F7A383-F3ED-4329-8FBE-7F214311AA75}"/>
              </a:ext>
            </a:extLst>
          </p:cNvPr>
          <p:cNvSpPr/>
          <p:nvPr/>
        </p:nvSpPr>
        <p:spPr>
          <a:xfrm>
            <a:off x="10253784" y="2195499"/>
            <a:ext cx="219456" cy="21945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53" name="橢圓 52">
            <a:extLst>
              <a:ext uri="{FF2B5EF4-FFF2-40B4-BE49-F238E27FC236}">
                <a16:creationId xmlns:a16="http://schemas.microsoft.com/office/drawing/2014/main" id="{A4BB924C-8558-4BE5-B909-A8685BD25611}"/>
              </a:ext>
            </a:extLst>
          </p:cNvPr>
          <p:cNvSpPr/>
          <p:nvPr/>
        </p:nvSpPr>
        <p:spPr>
          <a:xfrm>
            <a:off x="10253784" y="2596259"/>
            <a:ext cx="219456" cy="21945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54" name="橢圓 53">
            <a:extLst>
              <a:ext uri="{FF2B5EF4-FFF2-40B4-BE49-F238E27FC236}">
                <a16:creationId xmlns:a16="http://schemas.microsoft.com/office/drawing/2014/main" id="{17556C4C-59D9-41F8-9002-BAA900AAE49A}"/>
              </a:ext>
            </a:extLst>
          </p:cNvPr>
          <p:cNvSpPr/>
          <p:nvPr/>
        </p:nvSpPr>
        <p:spPr>
          <a:xfrm>
            <a:off x="10253784" y="2997019"/>
            <a:ext cx="219456" cy="219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6" name="橢圓 55">
            <a:extLst>
              <a:ext uri="{FF2B5EF4-FFF2-40B4-BE49-F238E27FC236}">
                <a16:creationId xmlns:a16="http://schemas.microsoft.com/office/drawing/2014/main" id="{B3F2F2AE-9BCE-4219-89B7-D32940272BC6}"/>
              </a:ext>
            </a:extLst>
          </p:cNvPr>
          <p:cNvSpPr/>
          <p:nvPr/>
        </p:nvSpPr>
        <p:spPr>
          <a:xfrm>
            <a:off x="10255038" y="3397779"/>
            <a:ext cx="219456" cy="21945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57" name="橢圓 56">
            <a:extLst>
              <a:ext uri="{FF2B5EF4-FFF2-40B4-BE49-F238E27FC236}">
                <a16:creationId xmlns:a16="http://schemas.microsoft.com/office/drawing/2014/main" id="{7D14CFE5-C2AD-46FF-8D5E-72B9B3A0AB9D}"/>
              </a:ext>
            </a:extLst>
          </p:cNvPr>
          <p:cNvSpPr/>
          <p:nvPr/>
        </p:nvSpPr>
        <p:spPr>
          <a:xfrm>
            <a:off x="10253784" y="3838805"/>
            <a:ext cx="219456" cy="21945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58" name="文字方塊 57">
            <a:extLst>
              <a:ext uri="{FF2B5EF4-FFF2-40B4-BE49-F238E27FC236}">
                <a16:creationId xmlns:a16="http://schemas.microsoft.com/office/drawing/2014/main" id="{3DC4D597-0EDD-4D88-8E5B-F2A87386D25E}"/>
              </a:ext>
            </a:extLst>
          </p:cNvPr>
          <p:cNvSpPr txBox="1"/>
          <p:nvPr/>
        </p:nvSpPr>
        <p:spPr>
          <a:xfrm>
            <a:off x="10650634" y="2834443"/>
            <a:ext cx="1415772" cy="584775"/>
          </a:xfrm>
          <a:prstGeom prst="rect">
            <a:avLst/>
          </a:prstGeom>
          <a:noFill/>
        </p:spPr>
        <p:txBody>
          <a:bodyPr wrap="none" rtlCol="0">
            <a:spAutoFit/>
          </a:bodyPr>
          <a:lstStyle/>
          <a:p>
            <a:r>
              <a:rPr lang="zh-TW" altLang="en-US" sz="1600" dirty="0">
                <a:solidFill>
                  <a:schemeClr val="accent1"/>
                </a:solidFill>
                <a:latin typeface="Yu Gothic Medium" panose="020B0500000000000000" pitchFamily="34" charset="-128"/>
                <a:ea typeface="Yu Gothic Medium" panose="020B0500000000000000" pitchFamily="34" charset="-128"/>
              </a:rPr>
              <a:t>背景顏色改變</a:t>
            </a:r>
            <a:endParaRPr lang="en-US" altLang="zh-TW" sz="1600" dirty="0">
              <a:solidFill>
                <a:schemeClr val="accent1"/>
              </a:solidFill>
              <a:latin typeface="Yu Gothic Medium" panose="020B0500000000000000" pitchFamily="34" charset="-128"/>
              <a:ea typeface="Yu Gothic Medium" panose="020B0500000000000000" pitchFamily="34" charset="-128"/>
            </a:endParaRPr>
          </a:p>
          <a:p>
            <a:r>
              <a:rPr lang="en-US" altLang="zh-TW" sz="1600" dirty="0">
                <a:solidFill>
                  <a:schemeClr val="accent1"/>
                </a:solidFill>
                <a:latin typeface="Yu Gothic Medium" panose="020B0500000000000000" pitchFamily="34" charset="-128"/>
                <a:ea typeface="Yu Gothic Medium" panose="020B0500000000000000" pitchFamily="34" charset="-128"/>
              </a:rPr>
              <a:t>2D</a:t>
            </a:r>
            <a:r>
              <a:rPr lang="zh-TW" altLang="en-US" sz="1600" dirty="0">
                <a:solidFill>
                  <a:schemeClr val="accent1"/>
                </a:solidFill>
                <a:latin typeface="Yu Gothic Medium" panose="020B0500000000000000" pitchFamily="34" charset="-128"/>
                <a:ea typeface="Yu Gothic Medium" panose="020B0500000000000000" pitchFamily="34" charset="-128"/>
              </a:rPr>
              <a:t>不能使用</a:t>
            </a:r>
          </a:p>
        </p:txBody>
      </p:sp>
      <p:pic>
        <p:nvPicPr>
          <p:cNvPr id="5" name="圖片 4">
            <a:extLst>
              <a:ext uri="{FF2B5EF4-FFF2-40B4-BE49-F238E27FC236}">
                <a16:creationId xmlns:a16="http://schemas.microsoft.com/office/drawing/2014/main" id="{4375CF67-18D8-4526-B898-36BAD7EB35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6302" y="482940"/>
            <a:ext cx="360000" cy="360000"/>
          </a:xfrm>
          <a:prstGeom prst="rect">
            <a:avLst/>
          </a:prstGeom>
        </p:spPr>
      </p:pic>
      <p:sp>
        <p:nvSpPr>
          <p:cNvPr id="60" name="文字方塊 59">
            <a:extLst>
              <a:ext uri="{FF2B5EF4-FFF2-40B4-BE49-F238E27FC236}">
                <a16:creationId xmlns:a16="http://schemas.microsoft.com/office/drawing/2014/main" id="{B4BBC6DC-29E9-48E1-8681-F032A42A7834}"/>
              </a:ext>
            </a:extLst>
          </p:cNvPr>
          <p:cNvSpPr txBox="1"/>
          <p:nvPr/>
        </p:nvSpPr>
        <p:spPr>
          <a:xfrm>
            <a:off x="1829290" y="2429585"/>
            <a:ext cx="1443950" cy="338554"/>
          </a:xfrm>
          <a:prstGeom prst="rect">
            <a:avLst/>
          </a:prstGeom>
          <a:noFill/>
        </p:spPr>
        <p:txBody>
          <a:bodyPr wrap="square" rtlCol="0">
            <a:spAutoFit/>
          </a:bodyPr>
          <a:lstStyle/>
          <a:p>
            <a:pPr algn="ctr"/>
            <a:r>
              <a:rPr lang="zh-TW" altLang="en-US" sz="1600" dirty="0">
                <a:latin typeface="Yu Gothic Medium" panose="020B0500000000000000" pitchFamily="34" charset="-128"/>
                <a:ea typeface="Yu Gothic Medium" panose="020B0500000000000000" pitchFamily="34" charset="-128"/>
              </a:rPr>
              <a:t>商品名稱</a:t>
            </a:r>
            <a:endParaRPr lang="en-US" altLang="zh-TW" sz="1600" dirty="0">
              <a:latin typeface="Yu Gothic Medium" panose="020B0500000000000000" pitchFamily="34" charset="-128"/>
              <a:ea typeface="Yu Gothic Medium" panose="020B0500000000000000" pitchFamily="34" charset="-128"/>
            </a:endParaRPr>
          </a:p>
        </p:txBody>
      </p:sp>
      <p:sp>
        <p:nvSpPr>
          <p:cNvPr id="61" name="矩形 60">
            <a:extLst>
              <a:ext uri="{FF2B5EF4-FFF2-40B4-BE49-F238E27FC236}">
                <a16:creationId xmlns:a16="http://schemas.microsoft.com/office/drawing/2014/main" id="{4B8EF523-BD69-487F-8C88-40268006265D}"/>
              </a:ext>
            </a:extLst>
          </p:cNvPr>
          <p:cNvSpPr/>
          <p:nvPr/>
        </p:nvSpPr>
        <p:spPr>
          <a:xfrm>
            <a:off x="1949702" y="1163655"/>
            <a:ext cx="1203127" cy="12031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2" name="文字方塊 61">
            <a:extLst>
              <a:ext uri="{FF2B5EF4-FFF2-40B4-BE49-F238E27FC236}">
                <a16:creationId xmlns:a16="http://schemas.microsoft.com/office/drawing/2014/main" id="{DF3A8ACB-D4E5-4E93-8B61-8F0E63F826EC}"/>
              </a:ext>
            </a:extLst>
          </p:cNvPr>
          <p:cNvSpPr txBox="1"/>
          <p:nvPr/>
        </p:nvSpPr>
        <p:spPr>
          <a:xfrm>
            <a:off x="2029265" y="2703015"/>
            <a:ext cx="1044000" cy="338554"/>
          </a:xfrm>
          <a:prstGeom prst="rect">
            <a:avLst/>
          </a:prstGeom>
          <a:noFill/>
        </p:spPr>
        <p:txBody>
          <a:bodyPr wrap="square" rtlCol="0">
            <a:spAutoFit/>
          </a:bodyPr>
          <a:lstStyle/>
          <a:p>
            <a:pPr algn="ctr"/>
            <a:r>
              <a:rPr lang="en-US" altLang="zh-TW" sz="1600" dirty="0">
                <a:latin typeface="Yu Gothic Medium" panose="020B0500000000000000" pitchFamily="34" charset="-128"/>
                <a:ea typeface="Yu Gothic Medium" panose="020B0500000000000000" pitchFamily="34" charset="-128"/>
              </a:rPr>
              <a:t>$500</a:t>
            </a:r>
          </a:p>
        </p:txBody>
      </p:sp>
      <p:sp>
        <p:nvSpPr>
          <p:cNvPr id="67" name="文字方塊 66">
            <a:extLst>
              <a:ext uri="{FF2B5EF4-FFF2-40B4-BE49-F238E27FC236}">
                <a16:creationId xmlns:a16="http://schemas.microsoft.com/office/drawing/2014/main" id="{02334A3F-23DB-4162-AAC5-F78B1864B9E2}"/>
              </a:ext>
            </a:extLst>
          </p:cNvPr>
          <p:cNvSpPr txBox="1"/>
          <p:nvPr/>
        </p:nvSpPr>
        <p:spPr>
          <a:xfrm>
            <a:off x="3273240" y="1610724"/>
            <a:ext cx="1724710" cy="584775"/>
          </a:xfrm>
          <a:prstGeom prst="rect">
            <a:avLst/>
          </a:prstGeom>
          <a:noFill/>
        </p:spPr>
        <p:txBody>
          <a:bodyPr wrap="square" rtlCol="0">
            <a:spAutoFit/>
          </a:bodyPr>
          <a:lstStyle/>
          <a:p>
            <a:r>
              <a:rPr lang="zh-TW" altLang="en-US" sz="1600" dirty="0">
                <a:solidFill>
                  <a:schemeClr val="accent1"/>
                </a:solidFill>
                <a:latin typeface="Yu Gothic Medium" panose="020B0500000000000000" pitchFamily="34" charset="-128"/>
                <a:ea typeface="Yu Gothic Medium" panose="020B0500000000000000" pitchFamily="34" charset="-128"/>
              </a:rPr>
              <a:t>點這跳詳細商品資訊頁</a:t>
            </a:r>
          </a:p>
        </p:txBody>
      </p:sp>
      <p:sp>
        <p:nvSpPr>
          <p:cNvPr id="6" name="矩形 5">
            <a:extLst>
              <a:ext uri="{FF2B5EF4-FFF2-40B4-BE49-F238E27FC236}">
                <a16:creationId xmlns:a16="http://schemas.microsoft.com/office/drawing/2014/main" id="{BD317A55-14C3-4BF9-9EA1-57F15C91D41B}"/>
              </a:ext>
            </a:extLst>
          </p:cNvPr>
          <p:cNvSpPr/>
          <p:nvPr/>
        </p:nvSpPr>
        <p:spPr>
          <a:xfrm>
            <a:off x="1805775" y="886492"/>
            <a:ext cx="3071184" cy="533148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sp>
        <p:nvSpPr>
          <p:cNvPr id="69" name="文字方塊 68">
            <a:extLst>
              <a:ext uri="{FF2B5EF4-FFF2-40B4-BE49-F238E27FC236}">
                <a16:creationId xmlns:a16="http://schemas.microsoft.com/office/drawing/2014/main" id="{856A64CF-8AF8-43F3-9324-58CC9913B270}"/>
              </a:ext>
            </a:extLst>
          </p:cNvPr>
          <p:cNvSpPr txBox="1"/>
          <p:nvPr/>
        </p:nvSpPr>
        <p:spPr>
          <a:xfrm>
            <a:off x="2093976" y="3234552"/>
            <a:ext cx="1443950" cy="369332"/>
          </a:xfrm>
          <a:prstGeom prst="rect">
            <a:avLst/>
          </a:prstGeom>
          <a:noFill/>
        </p:spPr>
        <p:txBody>
          <a:bodyPr wrap="square" rtlCol="0">
            <a:spAutoFit/>
          </a:bodyPr>
          <a:lstStyle/>
          <a:p>
            <a:r>
              <a:rPr lang="zh-TW" altLang="en-US" dirty="0">
                <a:latin typeface="Yu Gothic Medium" panose="020B0500000000000000" pitchFamily="34" charset="-128"/>
                <a:ea typeface="Yu Gothic Medium" panose="020B0500000000000000" pitchFamily="34" charset="-128"/>
              </a:rPr>
              <a:t>商品名稱</a:t>
            </a:r>
            <a:endParaRPr lang="en-US" altLang="zh-TW" dirty="0">
              <a:latin typeface="Yu Gothic Medium" panose="020B0500000000000000" pitchFamily="34" charset="-128"/>
              <a:ea typeface="Yu Gothic Medium" panose="020B0500000000000000" pitchFamily="34" charset="-128"/>
            </a:endParaRPr>
          </a:p>
        </p:txBody>
      </p:sp>
      <p:sp>
        <p:nvSpPr>
          <p:cNvPr id="71" name="矩形 70">
            <a:extLst>
              <a:ext uri="{FF2B5EF4-FFF2-40B4-BE49-F238E27FC236}">
                <a16:creationId xmlns:a16="http://schemas.microsoft.com/office/drawing/2014/main" id="{89CC29B7-0248-4F4B-8ED9-C5113F700CD5}"/>
              </a:ext>
            </a:extLst>
          </p:cNvPr>
          <p:cNvSpPr/>
          <p:nvPr/>
        </p:nvSpPr>
        <p:spPr>
          <a:xfrm>
            <a:off x="2213742" y="1175673"/>
            <a:ext cx="2265598" cy="19205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5" name="文字方塊 74">
            <a:extLst>
              <a:ext uri="{FF2B5EF4-FFF2-40B4-BE49-F238E27FC236}">
                <a16:creationId xmlns:a16="http://schemas.microsoft.com/office/drawing/2014/main" id="{FB67B1A7-1171-4180-B9CC-66EE5ECE55E4}"/>
              </a:ext>
            </a:extLst>
          </p:cNvPr>
          <p:cNvSpPr txBox="1"/>
          <p:nvPr/>
        </p:nvSpPr>
        <p:spPr>
          <a:xfrm>
            <a:off x="3533118" y="3259722"/>
            <a:ext cx="1044000" cy="338554"/>
          </a:xfrm>
          <a:prstGeom prst="rect">
            <a:avLst/>
          </a:prstGeom>
          <a:noFill/>
        </p:spPr>
        <p:txBody>
          <a:bodyPr wrap="square" rtlCol="0">
            <a:spAutoFit/>
          </a:bodyPr>
          <a:lstStyle/>
          <a:p>
            <a:pPr algn="r"/>
            <a:r>
              <a:rPr lang="en-US" altLang="zh-TW" sz="1600" dirty="0">
                <a:latin typeface="Yu Gothic Medium" panose="020B0500000000000000" pitchFamily="34" charset="-128"/>
                <a:ea typeface="Yu Gothic Medium" panose="020B0500000000000000" pitchFamily="34" charset="-128"/>
              </a:rPr>
              <a:t>$500</a:t>
            </a:r>
          </a:p>
        </p:txBody>
      </p:sp>
      <p:grpSp>
        <p:nvGrpSpPr>
          <p:cNvPr id="78" name="群組 77">
            <a:extLst>
              <a:ext uri="{FF2B5EF4-FFF2-40B4-BE49-F238E27FC236}">
                <a16:creationId xmlns:a16="http://schemas.microsoft.com/office/drawing/2014/main" id="{9DEBE24C-3D83-420C-99E0-8F4EDA1BD447}"/>
              </a:ext>
            </a:extLst>
          </p:cNvPr>
          <p:cNvGrpSpPr/>
          <p:nvPr/>
        </p:nvGrpSpPr>
        <p:grpSpPr>
          <a:xfrm>
            <a:off x="2628678" y="4934993"/>
            <a:ext cx="1435726" cy="394611"/>
            <a:chOff x="9006722" y="4158378"/>
            <a:chExt cx="1435726" cy="394611"/>
          </a:xfrm>
        </p:grpSpPr>
        <p:pic>
          <p:nvPicPr>
            <p:cNvPr id="79" name="圖片 78">
              <a:extLst>
                <a:ext uri="{FF2B5EF4-FFF2-40B4-BE49-F238E27FC236}">
                  <a16:creationId xmlns:a16="http://schemas.microsoft.com/office/drawing/2014/main" id="{DBE61686-8FFF-450A-9D49-F089DD7F63F5}"/>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112513" y="4231753"/>
              <a:ext cx="252000" cy="252000"/>
            </a:xfrm>
            <a:prstGeom prst="rect">
              <a:avLst/>
            </a:prstGeom>
          </p:spPr>
        </p:pic>
        <p:sp>
          <p:nvSpPr>
            <p:cNvPr id="80" name="流程圖: 結束點 79">
              <a:extLst>
                <a:ext uri="{FF2B5EF4-FFF2-40B4-BE49-F238E27FC236}">
                  <a16:creationId xmlns:a16="http://schemas.microsoft.com/office/drawing/2014/main" id="{265AE19A-8534-460C-B219-7FC38D1EB3CF}"/>
                </a:ext>
              </a:extLst>
            </p:cNvPr>
            <p:cNvSpPr/>
            <p:nvPr/>
          </p:nvSpPr>
          <p:spPr>
            <a:xfrm>
              <a:off x="9006722" y="4158378"/>
              <a:ext cx="1435726" cy="394611"/>
            </a:xfrm>
            <a:prstGeom prst="flowChartTerminator">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TW" altLang="en-US" sz="1400" dirty="0">
                <a:solidFill>
                  <a:schemeClr val="tx1"/>
                </a:solidFill>
                <a:latin typeface="Yu Gothic Medium" panose="020B0500000000000000" pitchFamily="34" charset="-128"/>
                <a:ea typeface="Yu Gothic Medium" panose="020B0500000000000000" pitchFamily="34" charset="-128"/>
              </a:endParaRPr>
            </a:p>
          </p:txBody>
        </p:sp>
        <p:sp>
          <p:nvSpPr>
            <p:cNvPr id="81" name="文字方塊 80">
              <a:extLst>
                <a:ext uri="{FF2B5EF4-FFF2-40B4-BE49-F238E27FC236}">
                  <a16:creationId xmlns:a16="http://schemas.microsoft.com/office/drawing/2014/main" id="{9723A8AF-2974-41A2-9138-77090A98B237}"/>
                </a:ext>
              </a:extLst>
            </p:cNvPr>
            <p:cNvSpPr txBox="1"/>
            <p:nvPr/>
          </p:nvSpPr>
          <p:spPr>
            <a:xfrm>
              <a:off x="9327937" y="4224297"/>
              <a:ext cx="1082348" cy="307777"/>
            </a:xfrm>
            <a:prstGeom prst="rect">
              <a:avLst/>
            </a:prstGeom>
            <a:noFill/>
          </p:spPr>
          <p:txBody>
            <a:bodyPr wrap="none" rtlCol="0">
              <a:spAutoFit/>
            </a:bodyPr>
            <a:lstStyle/>
            <a:p>
              <a:r>
                <a:rPr lang="zh-TW" altLang="en-US" sz="1400" dirty="0">
                  <a:latin typeface="Yu Gothic Medium" panose="020B0500000000000000" pitchFamily="34" charset="-128"/>
                  <a:ea typeface="Yu Gothic Medium" panose="020B0500000000000000" pitchFamily="34" charset="-128"/>
                </a:rPr>
                <a:t>加入購物車</a:t>
              </a:r>
            </a:p>
          </p:txBody>
        </p:sp>
      </p:grpSp>
      <p:sp>
        <p:nvSpPr>
          <p:cNvPr id="84" name="文字方塊 83">
            <a:extLst>
              <a:ext uri="{FF2B5EF4-FFF2-40B4-BE49-F238E27FC236}">
                <a16:creationId xmlns:a16="http://schemas.microsoft.com/office/drawing/2014/main" id="{CD01D90B-5BF0-4F3E-B310-E0ED9097B032}"/>
              </a:ext>
            </a:extLst>
          </p:cNvPr>
          <p:cNvSpPr txBox="1"/>
          <p:nvPr/>
        </p:nvSpPr>
        <p:spPr>
          <a:xfrm>
            <a:off x="2204456" y="3702803"/>
            <a:ext cx="2265598" cy="1077218"/>
          </a:xfrm>
          <a:prstGeom prst="rect">
            <a:avLst/>
          </a:prstGeom>
          <a:noFill/>
        </p:spPr>
        <p:txBody>
          <a:bodyPr wrap="square" rtlCol="0">
            <a:spAutoFit/>
          </a:bodyPr>
          <a:lstStyle/>
          <a:p>
            <a:pPr algn="ctr"/>
            <a:r>
              <a:rPr lang="zh-TW" altLang="en-US" sz="1600" dirty="0">
                <a:latin typeface="Yu Gothic Medium" panose="020B0500000000000000" pitchFamily="34" charset="-128"/>
                <a:ea typeface="Yu Gothic Medium" panose="020B0500000000000000" pitchFamily="34" charset="-128"/>
              </a:rPr>
              <a:t>商品資訊商品資訊商品資訊商品資訊商品資訊商品資訊</a:t>
            </a:r>
            <a:endParaRPr lang="en-US" altLang="zh-TW" sz="1600" dirty="0">
              <a:latin typeface="Yu Gothic Medium" panose="020B0500000000000000" pitchFamily="34" charset="-128"/>
              <a:ea typeface="Yu Gothic Medium" panose="020B0500000000000000" pitchFamily="34" charset="-128"/>
            </a:endParaRPr>
          </a:p>
          <a:p>
            <a:pPr algn="ctr"/>
            <a:endParaRPr lang="en-US" altLang="zh-TW" sz="1600" dirty="0">
              <a:latin typeface="Yu Gothic Medium" panose="020B0500000000000000" pitchFamily="34" charset="-128"/>
              <a:ea typeface="Yu Gothic Medium" panose="020B0500000000000000" pitchFamily="34" charset="-128"/>
            </a:endParaRPr>
          </a:p>
        </p:txBody>
      </p:sp>
    </p:spTree>
    <p:extLst>
      <p:ext uri="{BB962C8B-B14F-4D97-AF65-F5344CB8AC3E}">
        <p14:creationId xmlns:p14="http://schemas.microsoft.com/office/powerpoint/2010/main" val="1268455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62"/>
                                        </p:tgtEl>
                                        <p:attrNameLst>
                                          <p:attrName>style.visibility</p:attrName>
                                        </p:attrNameLst>
                                      </p:cBhvr>
                                      <p:to>
                                        <p:strVal val="visible"/>
                                      </p:to>
                                    </p:set>
                                    <p:animEffect transition="in" filter="fade">
                                      <p:cBhvr>
                                        <p:cTn id="16" dur="500"/>
                                        <p:tgtEl>
                                          <p:spTgt spid="6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0"/>
                                        </p:tgtEl>
                                        <p:attrNameLst>
                                          <p:attrName>style.visibility</p:attrName>
                                        </p:attrNameLst>
                                      </p:cBhvr>
                                      <p:to>
                                        <p:strVal val="visible"/>
                                      </p:to>
                                    </p:set>
                                    <p:animEffect transition="in" filter="fade">
                                      <p:cBhvr>
                                        <p:cTn id="19" dur="500"/>
                                        <p:tgtEl>
                                          <p:spTgt spid="6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1"/>
                                        </p:tgtEl>
                                        <p:attrNameLst>
                                          <p:attrName>style.visibility</p:attrName>
                                        </p:attrNameLst>
                                      </p:cBhvr>
                                      <p:to>
                                        <p:strVal val="visible"/>
                                      </p:to>
                                    </p:set>
                                    <p:animEffect transition="in" filter="fade">
                                      <p:cBhvr>
                                        <p:cTn id="22" dur="500"/>
                                        <p:tgtEl>
                                          <p:spTgt spid="61"/>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67"/>
                                        </p:tgtEl>
                                        <p:attrNameLst>
                                          <p:attrName>style.visibility</p:attrName>
                                        </p:attrNameLst>
                                      </p:cBhvr>
                                      <p:to>
                                        <p:strVal val="visible"/>
                                      </p:to>
                                    </p:set>
                                    <p:animEffect transition="in" filter="fade">
                                      <p:cBhvr>
                                        <p:cTn id="26" dur="500"/>
                                        <p:tgtEl>
                                          <p:spTgt spid="6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9"/>
                                        </p:tgtEl>
                                        <p:attrNameLst>
                                          <p:attrName>style.visibility</p:attrName>
                                        </p:attrNameLst>
                                      </p:cBhvr>
                                      <p:to>
                                        <p:strVal val="visible"/>
                                      </p:to>
                                    </p:set>
                                    <p:animEffect transition="in" filter="fade">
                                      <p:cBhvr>
                                        <p:cTn id="34" dur="500"/>
                                        <p:tgtEl>
                                          <p:spTgt spid="6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75"/>
                                        </p:tgtEl>
                                        <p:attrNameLst>
                                          <p:attrName>style.visibility</p:attrName>
                                        </p:attrNameLst>
                                      </p:cBhvr>
                                      <p:to>
                                        <p:strVal val="visible"/>
                                      </p:to>
                                    </p:set>
                                    <p:animEffect transition="in" filter="fade">
                                      <p:cBhvr>
                                        <p:cTn id="37" dur="500"/>
                                        <p:tgtEl>
                                          <p:spTgt spid="7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71"/>
                                        </p:tgtEl>
                                        <p:attrNameLst>
                                          <p:attrName>style.visibility</p:attrName>
                                        </p:attrNameLst>
                                      </p:cBhvr>
                                      <p:to>
                                        <p:strVal val="visible"/>
                                      </p:to>
                                    </p:set>
                                    <p:animEffect transition="in" filter="fade">
                                      <p:cBhvr>
                                        <p:cTn id="40" dur="500"/>
                                        <p:tgtEl>
                                          <p:spTgt spid="71"/>
                                        </p:tgtEl>
                                      </p:cBhvr>
                                    </p:animEffect>
                                  </p:childTnLst>
                                </p:cTn>
                              </p:par>
                              <p:par>
                                <p:cTn id="41" presetID="10" presetClass="entr" presetSubtype="0" fill="hold" nodeType="withEffect">
                                  <p:stCondLst>
                                    <p:cond delay="0"/>
                                  </p:stCondLst>
                                  <p:childTnLst>
                                    <p:set>
                                      <p:cBhvr>
                                        <p:cTn id="42" dur="1" fill="hold">
                                          <p:stCondLst>
                                            <p:cond delay="0"/>
                                          </p:stCondLst>
                                        </p:cTn>
                                        <p:tgtEl>
                                          <p:spTgt spid="78"/>
                                        </p:tgtEl>
                                        <p:attrNameLst>
                                          <p:attrName>style.visibility</p:attrName>
                                        </p:attrNameLst>
                                      </p:cBhvr>
                                      <p:to>
                                        <p:strVal val="visible"/>
                                      </p:to>
                                    </p:set>
                                    <p:animEffect transition="in" filter="fade">
                                      <p:cBhvr>
                                        <p:cTn id="43" dur="500"/>
                                        <p:tgtEl>
                                          <p:spTgt spid="7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84"/>
                                        </p:tgtEl>
                                        <p:attrNameLst>
                                          <p:attrName>style.visibility</p:attrName>
                                        </p:attrNameLst>
                                      </p:cBhvr>
                                      <p:to>
                                        <p:strVal val="visible"/>
                                      </p:to>
                                    </p:set>
                                    <p:animEffect transition="in" filter="fade">
                                      <p:cBhvr>
                                        <p:cTn id="46" dur="500"/>
                                        <p:tgtEl>
                                          <p:spTgt spid="84"/>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50"/>
                                        </p:tgtEl>
                                        <p:attrNameLst>
                                          <p:attrName>style.visibility</p:attrName>
                                        </p:attrNameLst>
                                      </p:cBhvr>
                                      <p:to>
                                        <p:strVal val="visible"/>
                                      </p:to>
                                    </p:set>
                                    <p:animEffect transition="in" filter="fade">
                                      <p:cBhvr>
                                        <p:cTn id="51" dur="500"/>
                                        <p:tgtEl>
                                          <p:spTgt spid="5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51"/>
                                        </p:tgtEl>
                                        <p:attrNameLst>
                                          <p:attrName>style.visibility</p:attrName>
                                        </p:attrNameLst>
                                      </p:cBhvr>
                                      <p:to>
                                        <p:strVal val="visible"/>
                                      </p:to>
                                    </p:set>
                                    <p:animEffect transition="in" filter="fade">
                                      <p:cBhvr>
                                        <p:cTn id="54" dur="500"/>
                                        <p:tgtEl>
                                          <p:spTgt spid="51"/>
                                        </p:tgtEl>
                                      </p:cBhvr>
                                    </p:animEffect>
                                  </p:childTnLst>
                                </p:cTn>
                              </p:par>
                              <p:par>
                                <p:cTn id="55" presetID="1" presetClass="entr" presetSubtype="0" fill="hold" grpId="0" nodeType="withEffect">
                                  <p:stCondLst>
                                    <p:cond delay="0"/>
                                  </p:stCondLst>
                                  <p:childTnLst>
                                    <p:set>
                                      <p:cBhvr>
                                        <p:cTn id="56" dur="1" fill="hold">
                                          <p:stCondLst>
                                            <p:cond delay="0"/>
                                          </p:stCondLst>
                                        </p:cTn>
                                        <p:tgtEl>
                                          <p:spTgt spid="5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2"/>
                                        </p:tgtEl>
                                        <p:attrNameLst>
                                          <p:attrName>style.visibility</p:attrName>
                                        </p:attrNameLst>
                                      </p:cBhvr>
                                      <p:to>
                                        <p:strVal val="visible"/>
                                      </p:to>
                                    </p:set>
                                  </p:childTnLst>
                                </p:cTn>
                              </p:par>
                            </p:childTnLst>
                          </p:cTn>
                        </p:par>
                        <p:par>
                          <p:cTn id="65" fill="hold">
                            <p:stCondLst>
                              <p:cond delay="500"/>
                            </p:stCondLst>
                            <p:childTnLst>
                              <p:par>
                                <p:cTn id="66" presetID="10" presetClass="entr" presetSubtype="0" fill="hold" grpId="0" nodeType="afterEffect">
                                  <p:stCondLst>
                                    <p:cond delay="0"/>
                                  </p:stCondLst>
                                  <p:childTnLst>
                                    <p:set>
                                      <p:cBhvr>
                                        <p:cTn id="67" dur="1" fill="hold">
                                          <p:stCondLst>
                                            <p:cond delay="0"/>
                                          </p:stCondLst>
                                        </p:cTn>
                                        <p:tgtEl>
                                          <p:spTgt spid="58"/>
                                        </p:tgtEl>
                                        <p:attrNameLst>
                                          <p:attrName>style.visibility</p:attrName>
                                        </p:attrNameLst>
                                      </p:cBhvr>
                                      <p:to>
                                        <p:strVal val="visible"/>
                                      </p:to>
                                    </p:set>
                                    <p:animEffect transition="in" filter="fade">
                                      <p:cBhvr>
                                        <p:cTn id="68"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p:bldP spid="50" grpId="0" animBg="1"/>
      <p:bldP spid="51" grpId="0" animBg="1"/>
      <p:bldP spid="52" grpId="0" animBg="1"/>
      <p:bldP spid="53" grpId="0" animBg="1"/>
      <p:bldP spid="54" grpId="0" animBg="1"/>
      <p:bldP spid="56" grpId="0" animBg="1"/>
      <p:bldP spid="57" grpId="0" animBg="1"/>
      <p:bldP spid="58" grpId="0"/>
      <p:bldP spid="60" grpId="0"/>
      <p:bldP spid="61" grpId="0" animBg="1"/>
      <p:bldP spid="62" grpId="0"/>
      <p:bldP spid="67" grpId="0"/>
      <p:bldP spid="6" grpId="0" animBg="1"/>
      <p:bldP spid="69" grpId="0"/>
      <p:bldP spid="71" grpId="0" animBg="1"/>
      <p:bldP spid="75" grpId="0"/>
      <p:bldP spid="8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矩形 61">
            <a:extLst>
              <a:ext uri="{FF2B5EF4-FFF2-40B4-BE49-F238E27FC236}">
                <a16:creationId xmlns:a16="http://schemas.microsoft.com/office/drawing/2014/main" id="{DC45A764-3178-453F-A1F2-EDF759AC89B3}"/>
              </a:ext>
            </a:extLst>
          </p:cNvPr>
          <p:cNvSpPr/>
          <p:nvPr/>
        </p:nvSpPr>
        <p:spPr>
          <a:xfrm>
            <a:off x="7020764" y="386122"/>
            <a:ext cx="3600000" cy="608575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tx1"/>
              </a:solidFill>
              <a:latin typeface="Yu Gothic UI Semibold" panose="020B0700000000000000" pitchFamily="34" charset="-128"/>
              <a:ea typeface="Yu Gothic UI Semibold" panose="020B0700000000000000" pitchFamily="34" charset="-128"/>
            </a:endParaRPr>
          </a:p>
        </p:txBody>
      </p:sp>
      <p:sp>
        <p:nvSpPr>
          <p:cNvPr id="63" name="文字方塊 62">
            <a:extLst>
              <a:ext uri="{FF2B5EF4-FFF2-40B4-BE49-F238E27FC236}">
                <a16:creationId xmlns:a16="http://schemas.microsoft.com/office/drawing/2014/main" id="{BA312D2B-F420-44BB-AD82-0F7294FA2191}"/>
              </a:ext>
            </a:extLst>
          </p:cNvPr>
          <p:cNvSpPr txBox="1"/>
          <p:nvPr/>
        </p:nvSpPr>
        <p:spPr>
          <a:xfrm>
            <a:off x="8681163" y="2522660"/>
            <a:ext cx="1692000" cy="276999"/>
          </a:xfrm>
          <a:prstGeom prst="rect">
            <a:avLst/>
          </a:prstGeom>
          <a:noFill/>
        </p:spPr>
        <p:txBody>
          <a:bodyPr wrap="square" rtlCol="0">
            <a:noAutofit/>
          </a:bodyPr>
          <a:lstStyle/>
          <a:p>
            <a:r>
              <a:rPr lang="en-US" altLang="zh-TW" sz="1200" dirty="0">
                <a:solidFill>
                  <a:schemeClr val="accent1"/>
                </a:solidFill>
                <a:latin typeface="Yu Gothic Medium" panose="020B0500000000000000" pitchFamily="34" charset="-128"/>
                <a:ea typeface="Yu Gothic Medium" panose="020B0500000000000000" pitchFamily="34" charset="-128"/>
              </a:rPr>
              <a:t>Forget </a:t>
            </a:r>
            <a:r>
              <a:rPr lang="en-US" altLang="zh-TW" sz="1200" dirty="0" err="1">
                <a:solidFill>
                  <a:schemeClr val="accent1"/>
                </a:solidFill>
                <a:latin typeface="Yu Gothic Medium" panose="020B0500000000000000" pitchFamily="34" charset="-128"/>
                <a:ea typeface="Yu Gothic Medium" panose="020B0500000000000000" pitchFamily="34" charset="-128"/>
              </a:rPr>
              <a:t>ur</a:t>
            </a:r>
            <a:r>
              <a:rPr lang="en-US" altLang="zh-TW" sz="1200" dirty="0">
                <a:solidFill>
                  <a:schemeClr val="accent1"/>
                </a:solidFill>
                <a:latin typeface="Yu Gothic Medium" panose="020B0500000000000000" pitchFamily="34" charset="-128"/>
                <a:ea typeface="Yu Gothic Medium" panose="020B0500000000000000" pitchFamily="34" charset="-128"/>
              </a:rPr>
              <a:t> password?</a:t>
            </a:r>
            <a:endParaRPr lang="zh-TW" altLang="en-US" sz="1200" dirty="0">
              <a:solidFill>
                <a:schemeClr val="accent1"/>
              </a:solidFill>
              <a:latin typeface="Yu Gothic Medium" panose="020B0500000000000000" pitchFamily="34" charset="-128"/>
              <a:ea typeface="Yu Gothic Medium" panose="020B0500000000000000" pitchFamily="34" charset="-128"/>
            </a:endParaRPr>
          </a:p>
        </p:txBody>
      </p:sp>
      <p:pic>
        <p:nvPicPr>
          <p:cNvPr id="64" name="圖片 63">
            <a:extLst>
              <a:ext uri="{FF2B5EF4-FFF2-40B4-BE49-F238E27FC236}">
                <a16:creationId xmlns:a16="http://schemas.microsoft.com/office/drawing/2014/main" id="{AFB07007-A81A-451C-B009-16B9B11F96EF}"/>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t="12500" b="12500"/>
          <a:stretch/>
        </p:blipFill>
        <p:spPr>
          <a:xfrm>
            <a:off x="7155798" y="2478830"/>
            <a:ext cx="1296000" cy="1296000"/>
          </a:xfrm>
          <a:prstGeom prst="ellipse">
            <a:avLst/>
          </a:prstGeom>
          <a:ln>
            <a:solidFill>
              <a:schemeClr val="tx1"/>
            </a:solidFill>
          </a:ln>
        </p:spPr>
      </p:pic>
      <p:sp>
        <p:nvSpPr>
          <p:cNvPr id="65" name="矩形 64">
            <a:extLst>
              <a:ext uri="{FF2B5EF4-FFF2-40B4-BE49-F238E27FC236}">
                <a16:creationId xmlns:a16="http://schemas.microsoft.com/office/drawing/2014/main" id="{AB74C196-6EF6-41AE-AB7C-F71BA3F544D6}"/>
              </a:ext>
            </a:extLst>
          </p:cNvPr>
          <p:cNvSpPr/>
          <p:nvPr/>
        </p:nvSpPr>
        <p:spPr>
          <a:xfrm>
            <a:off x="8681165" y="1737360"/>
            <a:ext cx="1692000" cy="3566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600" dirty="0">
                <a:solidFill>
                  <a:schemeClr val="tx1"/>
                </a:solidFill>
                <a:latin typeface="Yu Gothic Medium" panose="020B0500000000000000" pitchFamily="34" charset="-128"/>
                <a:ea typeface="Yu Gothic Medium" panose="020B0500000000000000" pitchFamily="34" charset="-128"/>
              </a:rPr>
              <a:t>Email</a:t>
            </a:r>
            <a:endParaRPr lang="zh-TW" altLang="en-US" sz="1600" dirty="0">
              <a:solidFill>
                <a:schemeClr val="tx1"/>
              </a:solidFill>
              <a:latin typeface="Yu Gothic Medium" panose="020B0500000000000000" pitchFamily="34" charset="-128"/>
              <a:ea typeface="Yu Gothic Medium" panose="020B0500000000000000" pitchFamily="34" charset="-128"/>
            </a:endParaRPr>
          </a:p>
        </p:txBody>
      </p:sp>
      <p:sp>
        <p:nvSpPr>
          <p:cNvPr id="66" name="矩形 65">
            <a:extLst>
              <a:ext uri="{FF2B5EF4-FFF2-40B4-BE49-F238E27FC236}">
                <a16:creationId xmlns:a16="http://schemas.microsoft.com/office/drawing/2014/main" id="{D688A359-4220-47F1-86A8-9E94FAC8B8F8}"/>
              </a:ext>
            </a:extLst>
          </p:cNvPr>
          <p:cNvSpPr/>
          <p:nvPr/>
        </p:nvSpPr>
        <p:spPr>
          <a:xfrm>
            <a:off x="8681164" y="2148298"/>
            <a:ext cx="1692000" cy="3566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600" dirty="0">
                <a:solidFill>
                  <a:schemeClr val="tx1"/>
                </a:solidFill>
                <a:latin typeface="Yu Gothic Medium" panose="020B0500000000000000" pitchFamily="34" charset="-128"/>
                <a:ea typeface="Yu Gothic Medium" panose="020B0500000000000000" pitchFamily="34" charset="-128"/>
              </a:rPr>
              <a:t>Password</a:t>
            </a:r>
            <a:endParaRPr lang="zh-TW" altLang="en-US" sz="1600" dirty="0">
              <a:solidFill>
                <a:schemeClr val="tx1"/>
              </a:solidFill>
              <a:latin typeface="Yu Gothic Medium" panose="020B0500000000000000" pitchFamily="34" charset="-128"/>
              <a:ea typeface="Yu Gothic Medium" panose="020B0500000000000000" pitchFamily="34" charset="-128"/>
            </a:endParaRPr>
          </a:p>
        </p:txBody>
      </p:sp>
      <p:sp>
        <p:nvSpPr>
          <p:cNvPr id="67" name="矩形 66">
            <a:extLst>
              <a:ext uri="{FF2B5EF4-FFF2-40B4-BE49-F238E27FC236}">
                <a16:creationId xmlns:a16="http://schemas.microsoft.com/office/drawing/2014/main" id="{9B427B3B-F8FC-44DC-9DAF-A93A590262AE}"/>
              </a:ext>
            </a:extLst>
          </p:cNvPr>
          <p:cNvSpPr/>
          <p:nvPr/>
        </p:nvSpPr>
        <p:spPr>
          <a:xfrm>
            <a:off x="8681162" y="2871727"/>
            <a:ext cx="1692000" cy="356616"/>
          </a:xfrm>
          <a:prstGeom prst="rect">
            <a:avLst/>
          </a:prstGeom>
          <a:solidFill>
            <a:schemeClr val="accent5">
              <a:lumMod val="40000"/>
              <a:lumOff val="6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sz="1600" dirty="0">
                <a:solidFill>
                  <a:schemeClr val="tx1"/>
                </a:solidFill>
                <a:latin typeface="Yu Gothic Medium" panose="020B0500000000000000" pitchFamily="34" charset="-128"/>
                <a:ea typeface="Yu Gothic Medium" panose="020B0500000000000000" pitchFamily="34" charset="-128"/>
              </a:rPr>
              <a:t>Log in</a:t>
            </a:r>
            <a:endParaRPr lang="zh-TW" altLang="en-US" sz="1600" dirty="0">
              <a:solidFill>
                <a:schemeClr val="tx1"/>
              </a:solidFill>
              <a:latin typeface="Yu Gothic Medium" panose="020B0500000000000000" pitchFamily="34" charset="-128"/>
              <a:ea typeface="Yu Gothic Medium" panose="020B0500000000000000" pitchFamily="34" charset="-128"/>
            </a:endParaRPr>
          </a:p>
        </p:txBody>
      </p:sp>
      <p:sp>
        <p:nvSpPr>
          <p:cNvPr id="68" name="文字方塊 67">
            <a:extLst>
              <a:ext uri="{FF2B5EF4-FFF2-40B4-BE49-F238E27FC236}">
                <a16:creationId xmlns:a16="http://schemas.microsoft.com/office/drawing/2014/main" id="{FDD09A73-6611-4073-9C25-21A2ED2E1732}"/>
              </a:ext>
            </a:extLst>
          </p:cNvPr>
          <p:cNvSpPr txBox="1"/>
          <p:nvPr/>
        </p:nvSpPr>
        <p:spPr>
          <a:xfrm>
            <a:off x="8681162" y="3306714"/>
            <a:ext cx="1692000" cy="276999"/>
          </a:xfrm>
          <a:prstGeom prst="rect">
            <a:avLst/>
          </a:prstGeom>
          <a:noFill/>
        </p:spPr>
        <p:txBody>
          <a:bodyPr wrap="square" rtlCol="0">
            <a:noAutofit/>
          </a:bodyPr>
          <a:lstStyle/>
          <a:p>
            <a:pPr algn="ctr"/>
            <a:r>
              <a:rPr lang="en-US" altLang="zh-TW" sz="1200" dirty="0">
                <a:latin typeface="Yu Gothic Medium" panose="020B0500000000000000" pitchFamily="34" charset="-128"/>
                <a:ea typeface="Yu Gothic Medium" panose="020B0500000000000000" pitchFamily="34" charset="-128"/>
              </a:rPr>
              <a:t>OR</a:t>
            </a:r>
            <a:endParaRPr lang="zh-TW" altLang="en-US" sz="1200" dirty="0">
              <a:latin typeface="Yu Gothic Medium" panose="020B0500000000000000" pitchFamily="34" charset="-128"/>
              <a:ea typeface="Yu Gothic Medium" panose="020B0500000000000000" pitchFamily="34" charset="-128"/>
            </a:endParaRPr>
          </a:p>
        </p:txBody>
      </p:sp>
      <p:sp>
        <p:nvSpPr>
          <p:cNvPr id="69" name="矩形 68">
            <a:extLst>
              <a:ext uri="{FF2B5EF4-FFF2-40B4-BE49-F238E27FC236}">
                <a16:creationId xmlns:a16="http://schemas.microsoft.com/office/drawing/2014/main" id="{19FBFF39-1DCF-4F2E-A389-121DF648B00B}"/>
              </a:ext>
            </a:extLst>
          </p:cNvPr>
          <p:cNvSpPr/>
          <p:nvPr/>
        </p:nvSpPr>
        <p:spPr>
          <a:xfrm>
            <a:off x="8681161" y="3649478"/>
            <a:ext cx="1692000" cy="356616"/>
          </a:xfrm>
          <a:prstGeom prst="rect">
            <a:avLst/>
          </a:prstGeom>
          <a:solidFill>
            <a:schemeClr val="accent4">
              <a:lumMod val="40000"/>
              <a:lumOff val="6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sz="1200" dirty="0">
                <a:solidFill>
                  <a:schemeClr val="tx1"/>
                </a:solidFill>
                <a:latin typeface="Yu Gothic Medium" panose="020B0500000000000000" pitchFamily="34" charset="-128"/>
                <a:ea typeface="Yu Gothic Medium" panose="020B0500000000000000" pitchFamily="34" charset="-128"/>
              </a:rPr>
              <a:t>Continue with line</a:t>
            </a:r>
            <a:endParaRPr lang="zh-TW" altLang="en-US" sz="1200" dirty="0">
              <a:solidFill>
                <a:schemeClr val="tx1"/>
              </a:solidFill>
              <a:latin typeface="Yu Gothic Medium" panose="020B0500000000000000" pitchFamily="34" charset="-128"/>
              <a:ea typeface="Yu Gothic Medium" panose="020B0500000000000000" pitchFamily="34" charset="-128"/>
            </a:endParaRPr>
          </a:p>
        </p:txBody>
      </p:sp>
      <p:sp>
        <p:nvSpPr>
          <p:cNvPr id="70" name="矩形 69">
            <a:extLst>
              <a:ext uri="{FF2B5EF4-FFF2-40B4-BE49-F238E27FC236}">
                <a16:creationId xmlns:a16="http://schemas.microsoft.com/office/drawing/2014/main" id="{AAF1D250-9EA1-4A5F-A28A-ED01EE8402A9}"/>
              </a:ext>
            </a:extLst>
          </p:cNvPr>
          <p:cNvSpPr/>
          <p:nvPr/>
        </p:nvSpPr>
        <p:spPr>
          <a:xfrm>
            <a:off x="8681161" y="4137501"/>
            <a:ext cx="1692000" cy="356616"/>
          </a:xfrm>
          <a:prstGeom prst="rect">
            <a:avLst/>
          </a:prstGeom>
          <a:solidFill>
            <a:schemeClr val="accent4">
              <a:lumMod val="40000"/>
              <a:lumOff val="6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sz="1200" dirty="0">
                <a:solidFill>
                  <a:schemeClr val="tx1"/>
                </a:solidFill>
                <a:latin typeface="Yu Gothic Medium" panose="020B0500000000000000" pitchFamily="34" charset="-128"/>
                <a:ea typeface="Yu Gothic Medium" panose="020B0500000000000000" pitchFamily="34" charset="-128"/>
              </a:rPr>
              <a:t>Continue with google</a:t>
            </a:r>
            <a:endParaRPr lang="zh-TW" altLang="en-US" sz="1200" dirty="0">
              <a:solidFill>
                <a:schemeClr val="tx1"/>
              </a:solidFill>
              <a:latin typeface="Yu Gothic Medium" panose="020B0500000000000000" pitchFamily="34" charset="-128"/>
              <a:ea typeface="Yu Gothic Medium" panose="020B0500000000000000" pitchFamily="34" charset="-128"/>
            </a:endParaRPr>
          </a:p>
        </p:txBody>
      </p:sp>
      <p:cxnSp>
        <p:nvCxnSpPr>
          <p:cNvPr id="71" name="直線接點 70">
            <a:extLst>
              <a:ext uri="{FF2B5EF4-FFF2-40B4-BE49-F238E27FC236}">
                <a16:creationId xmlns:a16="http://schemas.microsoft.com/office/drawing/2014/main" id="{02C7A2D1-C9DD-45D7-8702-AE2F8906CCD2}"/>
              </a:ext>
            </a:extLst>
          </p:cNvPr>
          <p:cNvCxnSpPr/>
          <p:nvPr/>
        </p:nvCxnSpPr>
        <p:spPr>
          <a:xfrm>
            <a:off x="8995868" y="4659139"/>
            <a:ext cx="1080000" cy="0"/>
          </a:xfrm>
          <a:prstGeom prst="line">
            <a:avLst/>
          </a:prstGeom>
          <a:ln w="12700"/>
        </p:spPr>
        <p:style>
          <a:lnRef idx="1">
            <a:schemeClr val="dk1"/>
          </a:lnRef>
          <a:fillRef idx="0">
            <a:schemeClr val="dk1"/>
          </a:fillRef>
          <a:effectRef idx="0">
            <a:schemeClr val="dk1"/>
          </a:effectRef>
          <a:fontRef idx="minor">
            <a:schemeClr val="tx1"/>
          </a:fontRef>
        </p:style>
      </p:cxnSp>
      <p:sp>
        <p:nvSpPr>
          <p:cNvPr id="72" name="文字方塊 71">
            <a:extLst>
              <a:ext uri="{FF2B5EF4-FFF2-40B4-BE49-F238E27FC236}">
                <a16:creationId xmlns:a16="http://schemas.microsoft.com/office/drawing/2014/main" id="{FB04BBC5-8CB3-4BF3-BB34-7EED2ACC0307}"/>
              </a:ext>
            </a:extLst>
          </p:cNvPr>
          <p:cNvSpPr txBox="1"/>
          <p:nvPr/>
        </p:nvSpPr>
        <p:spPr>
          <a:xfrm>
            <a:off x="8689868" y="4695774"/>
            <a:ext cx="1692000" cy="276999"/>
          </a:xfrm>
          <a:prstGeom prst="rect">
            <a:avLst/>
          </a:prstGeom>
          <a:noFill/>
        </p:spPr>
        <p:txBody>
          <a:bodyPr wrap="square" rtlCol="0">
            <a:noAutofit/>
          </a:bodyPr>
          <a:lstStyle/>
          <a:p>
            <a:pPr algn="ctr"/>
            <a:r>
              <a:rPr lang="en-US" altLang="zh-TW" sz="1200" dirty="0">
                <a:latin typeface="Yu Gothic Medium" panose="020B0500000000000000" pitchFamily="34" charset="-128"/>
                <a:ea typeface="Yu Gothic Medium" panose="020B0500000000000000" pitchFamily="34" charset="-128"/>
              </a:rPr>
              <a:t>Not a member yet? Sign up</a:t>
            </a:r>
            <a:endParaRPr lang="zh-TW" altLang="en-US" sz="1200" dirty="0">
              <a:latin typeface="Yu Gothic Medium" panose="020B0500000000000000" pitchFamily="34" charset="-128"/>
              <a:ea typeface="Yu Gothic Medium" panose="020B0500000000000000" pitchFamily="34" charset="-128"/>
            </a:endParaRPr>
          </a:p>
        </p:txBody>
      </p:sp>
      <p:sp>
        <p:nvSpPr>
          <p:cNvPr id="73" name="文字方塊 72">
            <a:extLst>
              <a:ext uri="{FF2B5EF4-FFF2-40B4-BE49-F238E27FC236}">
                <a16:creationId xmlns:a16="http://schemas.microsoft.com/office/drawing/2014/main" id="{040DEE3B-ECC2-412C-9440-76AB632D7323}"/>
              </a:ext>
            </a:extLst>
          </p:cNvPr>
          <p:cNvSpPr txBox="1"/>
          <p:nvPr/>
        </p:nvSpPr>
        <p:spPr>
          <a:xfrm>
            <a:off x="10650633" y="1183431"/>
            <a:ext cx="1441420" cy="523220"/>
          </a:xfrm>
          <a:prstGeom prst="rect">
            <a:avLst/>
          </a:prstGeom>
          <a:noFill/>
        </p:spPr>
        <p:txBody>
          <a:bodyPr wrap="none" rtlCol="0">
            <a:spAutoFit/>
          </a:bodyPr>
          <a:lstStyle/>
          <a:p>
            <a:r>
              <a:rPr lang="zh-TW" altLang="en-US" sz="1400" dirty="0">
                <a:solidFill>
                  <a:schemeClr val="accent1"/>
                </a:solidFill>
                <a:latin typeface="Yu Gothic Medium" panose="020B0500000000000000" pitchFamily="34" charset="-128"/>
                <a:ea typeface="Yu Gothic Medium" panose="020B0500000000000000" pitchFamily="34" charset="-128"/>
              </a:rPr>
              <a:t>按下加入購物車</a:t>
            </a:r>
            <a:br>
              <a:rPr lang="en-US" altLang="zh-TW" sz="1400" dirty="0">
                <a:solidFill>
                  <a:schemeClr val="accent1"/>
                </a:solidFill>
                <a:latin typeface="Yu Gothic Medium" panose="020B0500000000000000" pitchFamily="34" charset="-128"/>
                <a:ea typeface="Yu Gothic Medium" panose="020B0500000000000000" pitchFamily="34" charset="-128"/>
              </a:rPr>
            </a:br>
            <a:r>
              <a:rPr lang="zh-TW" altLang="en-US" sz="1400" dirty="0">
                <a:solidFill>
                  <a:schemeClr val="accent1"/>
                </a:solidFill>
                <a:latin typeface="Yu Gothic Medium" panose="020B0500000000000000" pitchFamily="34" charset="-128"/>
                <a:ea typeface="Yu Gothic Medium" panose="020B0500000000000000" pitchFamily="34" charset="-128"/>
              </a:rPr>
              <a:t>後跳至登入畫面</a:t>
            </a:r>
          </a:p>
        </p:txBody>
      </p:sp>
      <p:sp>
        <p:nvSpPr>
          <p:cNvPr id="74" name="矩形 73">
            <a:extLst>
              <a:ext uri="{FF2B5EF4-FFF2-40B4-BE49-F238E27FC236}">
                <a16:creationId xmlns:a16="http://schemas.microsoft.com/office/drawing/2014/main" id="{FFBB9289-CE4D-4836-8134-06E2057FF6A5}"/>
              </a:ext>
            </a:extLst>
          </p:cNvPr>
          <p:cNvSpPr/>
          <p:nvPr/>
        </p:nvSpPr>
        <p:spPr>
          <a:xfrm>
            <a:off x="1547003" y="386122"/>
            <a:ext cx="3600000" cy="6085755"/>
          </a:xfrm>
          <a:prstGeom prst="rect">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5" name="文字方塊 74">
            <a:extLst>
              <a:ext uri="{FF2B5EF4-FFF2-40B4-BE49-F238E27FC236}">
                <a16:creationId xmlns:a16="http://schemas.microsoft.com/office/drawing/2014/main" id="{D2555AD8-2A3E-44DE-8796-6CE23943D144}"/>
              </a:ext>
            </a:extLst>
          </p:cNvPr>
          <p:cNvSpPr txBox="1"/>
          <p:nvPr/>
        </p:nvSpPr>
        <p:spPr>
          <a:xfrm>
            <a:off x="2331340" y="1829529"/>
            <a:ext cx="2031325" cy="369332"/>
          </a:xfrm>
          <a:prstGeom prst="rect">
            <a:avLst/>
          </a:prstGeom>
          <a:noFill/>
        </p:spPr>
        <p:txBody>
          <a:bodyPr wrap="none" rtlCol="0">
            <a:spAutoFit/>
          </a:bodyPr>
          <a:lstStyle/>
          <a:p>
            <a:r>
              <a:rPr lang="zh-TW" altLang="en-US" dirty="0">
                <a:latin typeface="Yu Gothic UI Semibold" panose="020B0700000000000000" pitchFamily="34" charset="-128"/>
                <a:ea typeface="Yu Gothic UI Semibold" panose="020B0700000000000000" pitchFamily="34" charset="-128"/>
              </a:rPr>
              <a:t>當看到某一物品時</a:t>
            </a:r>
          </a:p>
        </p:txBody>
      </p:sp>
      <p:sp>
        <p:nvSpPr>
          <p:cNvPr id="76" name="文字方塊 75">
            <a:extLst>
              <a:ext uri="{FF2B5EF4-FFF2-40B4-BE49-F238E27FC236}">
                <a16:creationId xmlns:a16="http://schemas.microsoft.com/office/drawing/2014/main" id="{044D4DCD-BBD3-4028-959C-923187BBC0B3}"/>
              </a:ext>
            </a:extLst>
          </p:cNvPr>
          <p:cNvSpPr txBox="1"/>
          <p:nvPr/>
        </p:nvSpPr>
        <p:spPr>
          <a:xfrm>
            <a:off x="3453611" y="2815715"/>
            <a:ext cx="1588227" cy="1843426"/>
          </a:xfrm>
          <a:prstGeom prst="rect">
            <a:avLst/>
          </a:prstGeom>
          <a:noFill/>
          <a:ln>
            <a:solidFill>
              <a:schemeClr val="tx1"/>
            </a:solidFill>
            <a:prstDash val="dash"/>
          </a:ln>
        </p:spPr>
        <p:txBody>
          <a:bodyPr wrap="none" rtlCol="0">
            <a:noAutofit/>
          </a:bodyPr>
          <a:lstStyle/>
          <a:p>
            <a:r>
              <a:rPr lang="zh-TW" altLang="en-US" sz="1400" dirty="0">
                <a:solidFill>
                  <a:schemeClr val="accent1"/>
                </a:solidFill>
                <a:latin typeface="Yu Gothic Medium" panose="020B0500000000000000" pitchFamily="34" charset="-128"/>
                <a:ea typeface="Yu Gothic Medium" panose="020B0500000000000000" pitchFamily="34" charset="-128"/>
              </a:rPr>
              <a:t>物品名稱：</a:t>
            </a:r>
            <a:r>
              <a:rPr lang="en-US" altLang="zh-TW" sz="1400" dirty="0">
                <a:solidFill>
                  <a:schemeClr val="accent1"/>
                </a:solidFill>
                <a:latin typeface="Yu Gothic Medium" panose="020B0500000000000000" pitchFamily="34" charset="-128"/>
                <a:ea typeface="Yu Gothic Medium" panose="020B0500000000000000" pitchFamily="34" charset="-128"/>
              </a:rPr>
              <a:t>123</a:t>
            </a:r>
          </a:p>
          <a:p>
            <a:r>
              <a:rPr lang="zh-TW" altLang="en-US" sz="1400" dirty="0">
                <a:solidFill>
                  <a:schemeClr val="accent1"/>
                </a:solidFill>
                <a:latin typeface="Yu Gothic Medium" panose="020B0500000000000000" pitchFamily="34" charset="-128"/>
                <a:ea typeface="Yu Gothic Medium" panose="020B0500000000000000" pitchFamily="34" charset="-128"/>
              </a:rPr>
              <a:t>物品簡介：</a:t>
            </a:r>
            <a:r>
              <a:rPr lang="en-US" altLang="zh-TW" sz="1400" dirty="0">
                <a:solidFill>
                  <a:schemeClr val="accent1"/>
                </a:solidFill>
                <a:latin typeface="Yu Gothic Medium" panose="020B0500000000000000" pitchFamily="34" charset="-128"/>
                <a:ea typeface="Yu Gothic Medium" panose="020B0500000000000000" pitchFamily="34" charset="-128"/>
              </a:rPr>
              <a:t>456789</a:t>
            </a:r>
            <a:endParaRPr lang="zh-TW" altLang="en-US" sz="1400" dirty="0">
              <a:solidFill>
                <a:schemeClr val="accent1"/>
              </a:solidFill>
              <a:latin typeface="Yu Gothic Medium" panose="020B0500000000000000" pitchFamily="34" charset="-128"/>
              <a:ea typeface="Yu Gothic Medium" panose="020B0500000000000000" pitchFamily="34" charset="-128"/>
            </a:endParaRPr>
          </a:p>
        </p:txBody>
      </p:sp>
      <p:sp>
        <p:nvSpPr>
          <p:cNvPr id="77" name="文字方塊 76">
            <a:extLst>
              <a:ext uri="{FF2B5EF4-FFF2-40B4-BE49-F238E27FC236}">
                <a16:creationId xmlns:a16="http://schemas.microsoft.com/office/drawing/2014/main" id="{C651E84B-494C-40BD-B3B8-7F89C9F18BC8}"/>
              </a:ext>
            </a:extLst>
          </p:cNvPr>
          <p:cNvSpPr txBox="1"/>
          <p:nvPr/>
        </p:nvSpPr>
        <p:spPr>
          <a:xfrm>
            <a:off x="1706194" y="2815714"/>
            <a:ext cx="1588227" cy="1843425"/>
          </a:xfrm>
          <a:prstGeom prst="rect">
            <a:avLst/>
          </a:prstGeom>
          <a:noFill/>
          <a:ln>
            <a:solidFill>
              <a:schemeClr val="tx1"/>
            </a:solidFill>
            <a:prstDash val="dash"/>
          </a:ln>
        </p:spPr>
        <p:txBody>
          <a:bodyPr wrap="none" rtlCol="0">
            <a:noAutofit/>
          </a:bodyPr>
          <a:lstStyle/>
          <a:p>
            <a:pPr algn="ctr"/>
            <a:endParaRPr lang="en-US" altLang="zh-TW" sz="1400" dirty="0">
              <a:solidFill>
                <a:schemeClr val="accent1"/>
              </a:solidFill>
              <a:latin typeface="Yu Gothic Medium" panose="020B0500000000000000" pitchFamily="34" charset="-128"/>
              <a:ea typeface="Yu Gothic Medium" panose="020B0500000000000000" pitchFamily="34" charset="-128"/>
            </a:endParaRPr>
          </a:p>
          <a:p>
            <a:pPr algn="ctr"/>
            <a:endParaRPr lang="en-US" altLang="zh-TW" sz="1400" dirty="0">
              <a:solidFill>
                <a:schemeClr val="accent1"/>
              </a:solidFill>
              <a:latin typeface="Yu Gothic Medium" panose="020B0500000000000000" pitchFamily="34" charset="-128"/>
              <a:ea typeface="Yu Gothic Medium" panose="020B0500000000000000" pitchFamily="34" charset="-128"/>
            </a:endParaRPr>
          </a:p>
          <a:p>
            <a:pPr algn="ctr"/>
            <a:endParaRPr lang="en-US" altLang="zh-TW" sz="1400" dirty="0">
              <a:solidFill>
                <a:schemeClr val="accent1"/>
              </a:solidFill>
              <a:latin typeface="Yu Gothic Medium" panose="020B0500000000000000" pitchFamily="34" charset="-128"/>
              <a:ea typeface="Yu Gothic Medium" panose="020B0500000000000000" pitchFamily="34" charset="-128"/>
            </a:endParaRPr>
          </a:p>
          <a:p>
            <a:pPr algn="ctr"/>
            <a:r>
              <a:rPr lang="zh-TW" altLang="en-US" sz="1600" dirty="0">
                <a:solidFill>
                  <a:schemeClr val="accent1"/>
                </a:solidFill>
                <a:latin typeface="Yu Gothic Medium" panose="020B0500000000000000" pitchFamily="34" charset="-128"/>
                <a:ea typeface="Yu Gothic Medium" panose="020B0500000000000000" pitchFamily="34" charset="-128"/>
              </a:rPr>
              <a:t>這是花瓶</a:t>
            </a:r>
          </a:p>
        </p:txBody>
      </p:sp>
      <p:grpSp>
        <p:nvGrpSpPr>
          <p:cNvPr id="78" name="群組 77">
            <a:extLst>
              <a:ext uri="{FF2B5EF4-FFF2-40B4-BE49-F238E27FC236}">
                <a16:creationId xmlns:a16="http://schemas.microsoft.com/office/drawing/2014/main" id="{76FD2603-1439-4CAB-84C1-0F53CFDE6C1A}"/>
              </a:ext>
            </a:extLst>
          </p:cNvPr>
          <p:cNvGrpSpPr/>
          <p:nvPr/>
        </p:nvGrpSpPr>
        <p:grpSpPr>
          <a:xfrm>
            <a:off x="3532961" y="4158378"/>
            <a:ext cx="1435726" cy="394611"/>
            <a:chOff x="9006722" y="4158378"/>
            <a:chExt cx="1435726" cy="394611"/>
          </a:xfrm>
        </p:grpSpPr>
        <p:pic>
          <p:nvPicPr>
            <p:cNvPr id="79" name="圖片 78">
              <a:extLst>
                <a:ext uri="{FF2B5EF4-FFF2-40B4-BE49-F238E27FC236}">
                  <a16:creationId xmlns:a16="http://schemas.microsoft.com/office/drawing/2014/main" id="{4F04EF2A-895C-4AB2-980B-DACF0D681854}"/>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112513" y="4231753"/>
              <a:ext cx="252000" cy="252000"/>
            </a:xfrm>
            <a:prstGeom prst="rect">
              <a:avLst/>
            </a:prstGeom>
          </p:spPr>
        </p:pic>
        <p:sp>
          <p:nvSpPr>
            <p:cNvPr id="80" name="流程圖: 結束點 79">
              <a:extLst>
                <a:ext uri="{FF2B5EF4-FFF2-40B4-BE49-F238E27FC236}">
                  <a16:creationId xmlns:a16="http://schemas.microsoft.com/office/drawing/2014/main" id="{A4ED418E-0310-47F9-A664-20B9E42C9DBE}"/>
                </a:ext>
              </a:extLst>
            </p:cNvPr>
            <p:cNvSpPr/>
            <p:nvPr/>
          </p:nvSpPr>
          <p:spPr>
            <a:xfrm>
              <a:off x="9006722" y="4158378"/>
              <a:ext cx="1435726" cy="394611"/>
            </a:xfrm>
            <a:prstGeom prst="flowChartTerminator">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TW" altLang="en-US" sz="1400" dirty="0">
                <a:solidFill>
                  <a:schemeClr val="tx1"/>
                </a:solidFill>
                <a:latin typeface="Yu Gothic Medium" panose="020B0500000000000000" pitchFamily="34" charset="-128"/>
                <a:ea typeface="Yu Gothic Medium" panose="020B0500000000000000" pitchFamily="34" charset="-128"/>
              </a:endParaRPr>
            </a:p>
          </p:txBody>
        </p:sp>
        <p:sp>
          <p:nvSpPr>
            <p:cNvPr id="81" name="文字方塊 80">
              <a:extLst>
                <a:ext uri="{FF2B5EF4-FFF2-40B4-BE49-F238E27FC236}">
                  <a16:creationId xmlns:a16="http://schemas.microsoft.com/office/drawing/2014/main" id="{A5BEAD8F-117B-4657-AAF7-DC9779F1E98B}"/>
                </a:ext>
              </a:extLst>
            </p:cNvPr>
            <p:cNvSpPr txBox="1"/>
            <p:nvPr/>
          </p:nvSpPr>
          <p:spPr>
            <a:xfrm>
              <a:off x="9327937" y="4224297"/>
              <a:ext cx="1082348" cy="307777"/>
            </a:xfrm>
            <a:prstGeom prst="rect">
              <a:avLst/>
            </a:prstGeom>
            <a:noFill/>
          </p:spPr>
          <p:txBody>
            <a:bodyPr wrap="none" rtlCol="0">
              <a:spAutoFit/>
            </a:bodyPr>
            <a:lstStyle/>
            <a:p>
              <a:r>
                <a:rPr lang="zh-TW" altLang="en-US" sz="1400" dirty="0">
                  <a:latin typeface="Yu Gothic Medium" panose="020B0500000000000000" pitchFamily="34" charset="-128"/>
                  <a:ea typeface="Yu Gothic Medium" panose="020B0500000000000000" pitchFamily="34" charset="-128"/>
                </a:rPr>
                <a:t>加入購物車</a:t>
              </a:r>
            </a:p>
          </p:txBody>
        </p:sp>
      </p:grpSp>
    </p:spTree>
    <p:extLst>
      <p:ext uri="{BB962C8B-B14F-4D97-AF65-F5344CB8AC3E}">
        <p14:creationId xmlns:p14="http://schemas.microsoft.com/office/powerpoint/2010/main" val="4089931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矩形 80">
            <a:extLst>
              <a:ext uri="{FF2B5EF4-FFF2-40B4-BE49-F238E27FC236}">
                <a16:creationId xmlns:a16="http://schemas.microsoft.com/office/drawing/2014/main" id="{B8B69104-3443-4639-B69A-6FB789A9F1DF}"/>
              </a:ext>
            </a:extLst>
          </p:cNvPr>
          <p:cNvSpPr/>
          <p:nvPr/>
        </p:nvSpPr>
        <p:spPr>
          <a:xfrm>
            <a:off x="7019316" y="386122"/>
            <a:ext cx="3600000" cy="608575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tx1"/>
              </a:solidFill>
              <a:latin typeface="Yu Gothic UI Semibold" panose="020B0700000000000000" pitchFamily="34" charset="-128"/>
              <a:ea typeface="Yu Gothic UI Semibold" panose="020B0700000000000000" pitchFamily="34" charset="-128"/>
            </a:endParaRPr>
          </a:p>
        </p:txBody>
      </p:sp>
      <p:sp>
        <p:nvSpPr>
          <p:cNvPr id="82" name="文字方塊 81">
            <a:extLst>
              <a:ext uri="{FF2B5EF4-FFF2-40B4-BE49-F238E27FC236}">
                <a16:creationId xmlns:a16="http://schemas.microsoft.com/office/drawing/2014/main" id="{89FB8F90-B409-40E5-957B-37ED6432EA7A}"/>
              </a:ext>
            </a:extLst>
          </p:cNvPr>
          <p:cNvSpPr txBox="1"/>
          <p:nvPr/>
        </p:nvSpPr>
        <p:spPr>
          <a:xfrm>
            <a:off x="8211126" y="1345990"/>
            <a:ext cx="1210588" cy="400110"/>
          </a:xfrm>
          <a:prstGeom prst="rect">
            <a:avLst/>
          </a:prstGeom>
          <a:noFill/>
        </p:spPr>
        <p:txBody>
          <a:bodyPr wrap="none" rtlCol="0">
            <a:spAutoFit/>
          </a:bodyPr>
          <a:lstStyle/>
          <a:p>
            <a:r>
              <a:rPr lang="zh-TW" altLang="en-US" sz="2000" dirty="0">
                <a:latin typeface="Yu Gothic UI Semibold" panose="020B0700000000000000" pitchFamily="34" charset="-128"/>
                <a:ea typeface="Yu Gothic UI Semibold" panose="020B0700000000000000" pitchFamily="34" charset="-128"/>
              </a:rPr>
              <a:t>會員資料</a:t>
            </a:r>
          </a:p>
        </p:txBody>
      </p:sp>
      <p:cxnSp>
        <p:nvCxnSpPr>
          <p:cNvPr id="83" name="直線接點 82">
            <a:extLst>
              <a:ext uri="{FF2B5EF4-FFF2-40B4-BE49-F238E27FC236}">
                <a16:creationId xmlns:a16="http://schemas.microsoft.com/office/drawing/2014/main" id="{1EB792D0-8535-42A1-B44F-61EF92068BA6}"/>
              </a:ext>
            </a:extLst>
          </p:cNvPr>
          <p:cNvCxnSpPr/>
          <p:nvPr/>
        </p:nvCxnSpPr>
        <p:spPr>
          <a:xfrm>
            <a:off x="7016420" y="805769"/>
            <a:ext cx="3600000" cy="0"/>
          </a:xfrm>
          <a:prstGeom prst="line">
            <a:avLst/>
          </a:prstGeom>
          <a:ln w="28575"/>
        </p:spPr>
        <p:style>
          <a:lnRef idx="1">
            <a:schemeClr val="dk1"/>
          </a:lnRef>
          <a:fillRef idx="0">
            <a:schemeClr val="dk1"/>
          </a:fillRef>
          <a:effectRef idx="0">
            <a:schemeClr val="dk1"/>
          </a:effectRef>
          <a:fontRef idx="minor">
            <a:schemeClr val="tx1"/>
          </a:fontRef>
        </p:style>
      </p:cxnSp>
      <p:pic>
        <p:nvPicPr>
          <p:cNvPr id="84" name="圖片 83">
            <a:extLst>
              <a:ext uri="{FF2B5EF4-FFF2-40B4-BE49-F238E27FC236}">
                <a16:creationId xmlns:a16="http://schemas.microsoft.com/office/drawing/2014/main" id="{D8BAF901-044C-4591-9C8C-D29882F39D7D}"/>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7254563" y="1130146"/>
            <a:ext cx="831799" cy="831799"/>
          </a:xfrm>
          <a:prstGeom prst="rect">
            <a:avLst/>
          </a:prstGeom>
        </p:spPr>
      </p:pic>
      <p:sp>
        <p:nvSpPr>
          <p:cNvPr id="85" name="文字方塊 84">
            <a:extLst>
              <a:ext uri="{FF2B5EF4-FFF2-40B4-BE49-F238E27FC236}">
                <a16:creationId xmlns:a16="http://schemas.microsoft.com/office/drawing/2014/main" id="{3EBB5056-748B-4366-89CF-99F788EC346D}"/>
              </a:ext>
            </a:extLst>
          </p:cNvPr>
          <p:cNvSpPr txBox="1"/>
          <p:nvPr/>
        </p:nvSpPr>
        <p:spPr>
          <a:xfrm>
            <a:off x="7255583" y="2007931"/>
            <a:ext cx="3121674" cy="2642134"/>
          </a:xfrm>
          <a:prstGeom prst="rect">
            <a:avLst/>
          </a:prstGeom>
          <a:noFill/>
        </p:spPr>
        <p:txBody>
          <a:bodyPr wrap="square" rtlCol="0">
            <a:spAutoFit/>
          </a:bodyPr>
          <a:lstStyle/>
          <a:p>
            <a:pPr>
              <a:lnSpc>
                <a:spcPct val="150000"/>
              </a:lnSpc>
            </a:pPr>
            <a:r>
              <a:rPr lang="zh-TW" altLang="en-US" sz="1600" dirty="0">
                <a:latin typeface="Yu Gothic Medium" panose="020B0500000000000000" pitchFamily="34" charset="-128"/>
                <a:ea typeface="Yu Gothic Medium" panose="020B0500000000000000" pitchFamily="34" charset="-128"/>
              </a:rPr>
              <a:t>個人資料</a:t>
            </a:r>
            <a:endParaRPr lang="en-US" altLang="zh-TW" sz="1600" dirty="0">
              <a:latin typeface="Yu Gothic Medium" panose="020B0500000000000000" pitchFamily="34" charset="-128"/>
              <a:ea typeface="Yu Gothic Medium" panose="020B0500000000000000" pitchFamily="34" charset="-128"/>
            </a:endParaRPr>
          </a:p>
          <a:p>
            <a:pPr>
              <a:lnSpc>
                <a:spcPct val="150000"/>
              </a:lnSpc>
            </a:pPr>
            <a:r>
              <a:rPr lang="zh-TW" altLang="en-US" sz="1600" dirty="0">
                <a:solidFill>
                  <a:schemeClr val="accent1"/>
                </a:solidFill>
                <a:latin typeface="Yu Gothic Medium" panose="020B0500000000000000" pitchFamily="34" charset="-128"/>
                <a:ea typeface="Yu Gothic Medium" panose="020B0500000000000000" pitchFamily="34" charset="-128"/>
              </a:rPr>
              <a:t>申請建展</a:t>
            </a:r>
            <a:endParaRPr lang="en-US" altLang="zh-TW" sz="1600" dirty="0">
              <a:solidFill>
                <a:schemeClr val="accent1"/>
              </a:solidFill>
              <a:latin typeface="Yu Gothic Medium" panose="020B0500000000000000" pitchFamily="34" charset="-128"/>
              <a:ea typeface="Yu Gothic Medium" panose="020B0500000000000000" pitchFamily="34" charset="-128"/>
            </a:endParaRPr>
          </a:p>
          <a:p>
            <a:pPr>
              <a:lnSpc>
                <a:spcPct val="150000"/>
              </a:lnSpc>
            </a:pPr>
            <a:r>
              <a:rPr lang="zh-TW" altLang="en-US" sz="1600" dirty="0">
                <a:solidFill>
                  <a:schemeClr val="accent1"/>
                </a:solidFill>
                <a:latin typeface="Yu Gothic Medium" panose="020B0500000000000000" pitchFamily="34" charset="-128"/>
                <a:ea typeface="Yu Gothic Medium" panose="020B0500000000000000" pitchFamily="34" charset="-128"/>
              </a:rPr>
              <a:t>管理展覽</a:t>
            </a:r>
            <a:endParaRPr lang="en-US" altLang="zh-TW" sz="1600" dirty="0">
              <a:solidFill>
                <a:schemeClr val="accent1"/>
              </a:solidFill>
              <a:latin typeface="Yu Gothic Medium" panose="020B0500000000000000" pitchFamily="34" charset="-128"/>
              <a:ea typeface="Yu Gothic Medium" panose="020B0500000000000000" pitchFamily="34" charset="-128"/>
            </a:endParaRPr>
          </a:p>
          <a:p>
            <a:pPr>
              <a:lnSpc>
                <a:spcPct val="150000"/>
              </a:lnSpc>
            </a:pPr>
            <a:r>
              <a:rPr lang="zh-TW" altLang="en-US" sz="1600" dirty="0">
                <a:latin typeface="Yu Gothic Medium" panose="020B0500000000000000" pitchFamily="34" charset="-128"/>
                <a:ea typeface="Yu Gothic Medium" panose="020B0500000000000000" pitchFamily="34" charset="-128"/>
              </a:rPr>
              <a:t>查看訂單</a:t>
            </a:r>
            <a:endParaRPr lang="en-US" altLang="zh-TW" sz="1600" dirty="0">
              <a:latin typeface="Yu Gothic Medium" panose="020B0500000000000000" pitchFamily="34" charset="-128"/>
              <a:ea typeface="Yu Gothic Medium" panose="020B0500000000000000" pitchFamily="34" charset="-128"/>
            </a:endParaRPr>
          </a:p>
          <a:p>
            <a:pPr>
              <a:lnSpc>
                <a:spcPct val="150000"/>
              </a:lnSpc>
            </a:pPr>
            <a:r>
              <a:rPr lang="zh-TW" altLang="en-US" sz="1600" dirty="0">
                <a:latin typeface="Yu Gothic Medium" panose="020B0500000000000000" pitchFamily="34" charset="-128"/>
                <a:ea typeface="Yu Gothic Medium" panose="020B0500000000000000" pitchFamily="34" charset="-128"/>
              </a:rPr>
              <a:t>修改密碼</a:t>
            </a:r>
            <a:endParaRPr lang="en-US" altLang="zh-TW" sz="1600" dirty="0">
              <a:latin typeface="Yu Gothic Medium" panose="020B0500000000000000" pitchFamily="34" charset="-128"/>
              <a:ea typeface="Yu Gothic Medium" panose="020B0500000000000000" pitchFamily="34" charset="-128"/>
            </a:endParaRPr>
          </a:p>
          <a:p>
            <a:pPr>
              <a:lnSpc>
                <a:spcPct val="150000"/>
              </a:lnSpc>
            </a:pPr>
            <a:endParaRPr lang="en-US" altLang="zh-TW" sz="1600" dirty="0">
              <a:latin typeface="Yu Gothic Medium" panose="020B0500000000000000" pitchFamily="34" charset="-128"/>
              <a:ea typeface="Yu Gothic Medium" panose="020B0500000000000000" pitchFamily="34" charset="-128"/>
            </a:endParaRPr>
          </a:p>
          <a:p>
            <a:pPr>
              <a:lnSpc>
                <a:spcPct val="150000"/>
              </a:lnSpc>
            </a:pPr>
            <a:r>
              <a:rPr lang="zh-TW" altLang="en-US" sz="1600" dirty="0">
                <a:latin typeface="Yu Gothic Medium" panose="020B0500000000000000" pitchFamily="34" charset="-128"/>
                <a:ea typeface="Yu Gothic Medium" panose="020B0500000000000000" pitchFamily="34" charset="-128"/>
              </a:rPr>
              <a:t>登出</a:t>
            </a:r>
            <a:endParaRPr lang="en-US" altLang="zh-TW" sz="1600" dirty="0">
              <a:latin typeface="Yu Gothic Medium" panose="020B0500000000000000" pitchFamily="34" charset="-128"/>
              <a:ea typeface="Yu Gothic Medium" panose="020B0500000000000000" pitchFamily="34" charset="-128"/>
            </a:endParaRPr>
          </a:p>
        </p:txBody>
      </p:sp>
      <p:pic>
        <p:nvPicPr>
          <p:cNvPr id="86" name="圖片 85">
            <a:extLst>
              <a:ext uri="{FF2B5EF4-FFF2-40B4-BE49-F238E27FC236}">
                <a16:creationId xmlns:a16="http://schemas.microsoft.com/office/drawing/2014/main" id="{8D6BF94E-31BE-4F5A-9BEE-8048AB9A0BE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629417" y="6050152"/>
            <a:ext cx="360000" cy="360000"/>
          </a:xfrm>
          <a:prstGeom prst="rect">
            <a:avLst/>
          </a:prstGeom>
        </p:spPr>
      </p:pic>
      <p:cxnSp>
        <p:nvCxnSpPr>
          <p:cNvPr id="88" name="直線接點 87">
            <a:extLst>
              <a:ext uri="{FF2B5EF4-FFF2-40B4-BE49-F238E27FC236}">
                <a16:creationId xmlns:a16="http://schemas.microsoft.com/office/drawing/2014/main" id="{6DD32D79-A709-43B4-913B-9150B241B45F}"/>
              </a:ext>
            </a:extLst>
          </p:cNvPr>
          <p:cNvCxnSpPr/>
          <p:nvPr/>
        </p:nvCxnSpPr>
        <p:spPr>
          <a:xfrm>
            <a:off x="7016420" y="5977844"/>
            <a:ext cx="3600000" cy="0"/>
          </a:xfrm>
          <a:prstGeom prst="line">
            <a:avLst/>
          </a:prstGeom>
          <a:ln w="28575"/>
        </p:spPr>
        <p:style>
          <a:lnRef idx="1">
            <a:schemeClr val="dk1"/>
          </a:lnRef>
          <a:fillRef idx="0">
            <a:schemeClr val="dk1"/>
          </a:fillRef>
          <a:effectRef idx="0">
            <a:schemeClr val="dk1"/>
          </a:effectRef>
          <a:fontRef idx="minor">
            <a:schemeClr val="tx1"/>
          </a:fontRef>
        </p:style>
      </p:cxnSp>
      <p:sp>
        <p:nvSpPr>
          <p:cNvPr id="89" name="文字方塊 88">
            <a:extLst>
              <a:ext uri="{FF2B5EF4-FFF2-40B4-BE49-F238E27FC236}">
                <a16:creationId xmlns:a16="http://schemas.microsoft.com/office/drawing/2014/main" id="{7F79596B-82AB-435C-9CB5-53A4FA07AE4E}"/>
              </a:ext>
            </a:extLst>
          </p:cNvPr>
          <p:cNvSpPr txBox="1"/>
          <p:nvPr/>
        </p:nvSpPr>
        <p:spPr>
          <a:xfrm>
            <a:off x="7019316" y="452974"/>
            <a:ext cx="869149" cy="307777"/>
          </a:xfrm>
          <a:prstGeom prst="rect">
            <a:avLst/>
          </a:prstGeom>
          <a:noFill/>
        </p:spPr>
        <p:txBody>
          <a:bodyPr wrap="none" rtlCol="0">
            <a:spAutoFit/>
          </a:bodyPr>
          <a:lstStyle/>
          <a:p>
            <a:r>
              <a:rPr lang="en-US" altLang="zh-TW" sz="1400" dirty="0">
                <a:solidFill>
                  <a:schemeClr val="accent1"/>
                </a:solidFill>
                <a:latin typeface="Yu Gothic Medium" panose="020B0500000000000000" pitchFamily="34" charset="-128"/>
                <a:ea typeface="Yu Gothic Medium" panose="020B0500000000000000" pitchFamily="34" charset="-128"/>
              </a:rPr>
              <a:t>App</a:t>
            </a:r>
            <a:r>
              <a:rPr lang="zh-TW" altLang="en-US" sz="1400" dirty="0">
                <a:solidFill>
                  <a:schemeClr val="accent1"/>
                </a:solidFill>
                <a:latin typeface="Yu Gothic Medium" panose="020B0500000000000000" pitchFamily="34" charset="-128"/>
                <a:ea typeface="Yu Gothic Medium" panose="020B0500000000000000" pitchFamily="34" charset="-128"/>
              </a:rPr>
              <a:t>名稱</a:t>
            </a:r>
          </a:p>
        </p:txBody>
      </p:sp>
      <p:pic>
        <p:nvPicPr>
          <p:cNvPr id="91" name="圖片 90">
            <a:extLst>
              <a:ext uri="{FF2B5EF4-FFF2-40B4-BE49-F238E27FC236}">
                <a16:creationId xmlns:a16="http://schemas.microsoft.com/office/drawing/2014/main" id="{880A9D76-730C-4FD7-9EE7-485A7A1DD68E}"/>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7094981" y="6050152"/>
            <a:ext cx="360000" cy="360000"/>
          </a:xfrm>
          <a:prstGeom prst="rect">
            <a:avLst/>
          </a:prstGeom>
        </p:spPr>
      </p:pic>
      <p:sp>
        <p:nvSpPr>
          <p:cNvPr id="92" name="文字方塊 91">
            <a:extLst>
              <a:ext uri="{FF2B5EF4-FFF2-40B4-BE49-F238E27FC236}">
                <a16:creationId xmlns:a16="http://schemas.microsoft.com/office/drawing/2014/main" id="{5461BCE3-AC85-4224-986D-46A5678D86FE}"/>
              </a:ext>
            </a:extLst>
          </p:cNvPr>
          <p:cNvSpPr txBox="1"/>
          <p:nvPr/>
        </p:nvSpPr>
        <p:spPr>
          <a:xfrm>
            <a:off x="9924178" y="1959629"/>
            <a:ext cx="332142" cy="1903470"/>
          </a:xfrm>
          <a:prstGeom prst="rect">
            <a:avLst/>
          </a:prstGeom>
          <a:noFill/>
        </p:spPr>
        <p:txBody>
          <a:bodyPr wrap="none" rtlCol="0">
            <a:spAutoFit/>
          </a:bodyPr>
          <a:lstStyle/>
          <a:p>
            <a:pPr>
              <a:lnSpc>
                <a:spcPct val="150000"/>
              </a:lnSpc>
            </a:pPr>
            <a:r>
              <a:rPr lang="en-US" altLang="zh-TW" sz="1600" dirty="0">
                <a:latin typeface="Yu Gothic Medium" panose="020B0500000000000000" pitchFamily="34" charset="-128"/>
                <a:ea typeface="Yu Gothic Medium" panose="020B0500000000000000" pitchFamily="34" charset="-128"/>
              </a:rPr>
              <a:t>&gt;</a:t>
            </a:r>
          </a:p>
          <a:p>
            <a:pPr>
              <a:lnSpc>
                <a:spcPct val="150000"/>
              </a:lnSpc>
            </a:pPr>
            <a:r>
              <a:rPr lang="en-US" altLang="zh-TW" sz="1600" dirty="0">
                <a:latin typeface="Yu Gothic Medium" panose="020B0500000000000000" pitchFamily="34" charset="-128"/>
                <a:ea typeface="Yu Gothic Medium" panose="020B0500000000000000" pitchFamily="34" charset="-128"/>
              </a:rPr>
              <a:t>&gt;</a:t>
            </a:r>
          </a:p>
          <a:p>
            <a:pPr>
              <a:lnSpc>
                <a:spcPct val="150000"/>
              </a:lnSpc>
            </a:pPr>
            <a:r>
              <a:rPr lang="en-US" altLang="zh-TW" sz="1600" dirty="0">
                <a:latin typeface="Yu Gothic Medium" panose="020B0500000000000000" pitchFamily="34" charset="-128"/>
                <a:ea typeface="Yu Gothic Medium" panose="020B0500000000000000" pitchFamily="34" charset="-128"/>
              </a:rPr>
              <a:t>&gt;</a:t>
            </a:r>
          </a:p>
          <a:p>
            <a:pPr>
              <a:lnSpc>
                <a:spcPct val="150000"/>
              </a:lnSpc>
            </a:pPr>
            <a:r>
              <a:rPr lang="en-US" altLang="zh-TW" sz="1600" dirty="0">
                <a:latin typeface="Yu Gothic Medium" panose="020B0500000000000000" pitchFamily="34" charset="-128"/>
                <a:ea typeface="Yu Gothic Medium" panose="020B0500000000000000" pitchFamily="34" charset="-128"/>
              </a:rPr>
              <a:t>&gt;</a:t>
            </a:r>
          </a:p>
          <a:p>
            <a:pPr>
              <a:lnSpc>
                <a:spcPct val="150000"/>
              </a:lnSpc>
            </a:pPr>
            <a:r>
              <a:rPr lang="en-US" altLang="zh-TW" sz="1600" dirty="0">
                <a:latin typeface="Yu Gothic Medium" panose="020B0500000000000000" pitchFamily="34" charset="-128"/>
                <a:ea typeface="Yu Gothic Medium" panose="020B0500000000000000" pitchFamily="34" charset="-128"/>
              </a:rPr>
              <a:t>&gt;</a:t>
            </a:r>
          </a:p>
        </p:txBody>
      </p:sp>
      <p:pic>
        <p:nvPicPr>
          <p:cNvPr id="93" name="圖片 92">
            <a:extLst>
              <a:ext uri="{FF2B5EF4-FFF2-40B4-BE49-F238E27FC236}">
                <a16:creationId xmlns:a16="http://schemas.microsoft.com/office/drawing/2014/main" id="{BAEAEBB0-E5BB-45E7-B4C2-5E3852145C4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76728" y="6058776"/>
            <a:ext cx="360000" cy="360000"/>
          </a:xfrm>
          <a:prstGeom prst="rect">
            <a:avLst/>
          </a:prstGeom>
        </p:spPr>
      </p:pic>
      <p:sp>
        <p:nvSpPr>
          <p:cNvPr id="94" name="矩形 93">
            <a:extLst>
              <a:ext uri="{FF2B5EF4-FFF2-40B4-BE49-F238E27FC236}">
                <a16:creationId xmlns:a16="http://schemas.microsoft.com/office/drawing/2014/main" id="{055DFEE5-EE58-445C-80E0-4E3B74350EFD}"/>
              </a:ext>
            </a:extLst>
          </p:cNvPr>
          <p:cNvSpPr/>
          <p:nvPr/>
        </p:nvSpPr>
        <p:spPr>
          <a:xfrm>
            <a:off x="1528123" y="386122"/>
            <a:ext cx="3600000" cy="608575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95" name="直線接點 94">
            <a:extLst>
              <a:ext uri="{FF2B5EF4-FFF2-40B4-BE49-F238E27FC236}">
                <a16:creationId xmlns:a16="http://schemas.microsoft.com/office/drawing/2014/main" id="{46E6C8C4-BCCA-4A2F-B5BE-296BDA01954D}"/>
              </a:ext>
            </a:extLst>
          </p:cNvPr>
          <p:cNvCxnSpPr/>
          <p:nvPr/>
        </p:nvCxnSpPr>
        <p:spPr>
          <a:xfrm>
            <a:off x="1535126" y="816351"/>
            <a:ext cx="3600000" cy="0"/>
          </a:xfrm>
          <a:prstGeom prst="line">
            <a:avLst/>
          </a:prstGeom>
          <a:ln w="28575"/>
        </p:spPr>
        <p:style>
          <a:lnRef idx="1">
            <a:schemeClr val="dk1"/>
          </a:lnRef>
          <a:fillRef idx="0">
            <a:schemeClr val="dk1"/>
          </a:fillRef>
          <a:effectRef idx="0">
            <a:schemeClr val="dk1"/>
          </a:effectRef>
          <a:fontRef idx="minor">
            <a:schemeClr val="tx1"/>
          </a:fontRef>
        </p:style>
      </p:cxnSp>
      <p:pic>
        <p:nvPicPr>
          <p:cNvPr id="98" name="圖片 97">
            <a:extLst>
              <a:ext uri="{FF2B5EF4-FFF2-40B4-BE49-F238E27FC236}">
                <a16:creationId xmlns:a16="http://schemas.microsoft.com/office/drawing/2014/main" id="{C31D6814-983C-44B9-8D63-03EFBE3538A7}"/>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3148123" y="6060734"/>
            <a:ext cx="360000" cy="360000"/>
          </a:xfrm>
          <a:prstGeom prst="rect">
            <a:avLst/>
          </a:prstGeom>
        </p:spPr>
      </p:pic>
      <p:cxnSp>
        <p:nvCxnSpPr>
          <p:cNvPr id="100" name="直線接點 99">
            <a:extLst>
              <a:ext uri="{FF2B5EF4-FFF2-40B4-BE49-F238E27FC236}">
                <a16:creationId xmlns:a16="http://schemas.microsoft.com/office/drawing/2014/main" id="{480FB490-3615-41A1-8C58-07345CA136CB}"/>
              </a:ext>
            </a:extLst>
          </p:cNvPr>
          <p:cNvCxnSpPr/>
          <p:nvPr/>
        </p:nvCxnSpPr>
        <p:spPr>
          <a:xfrm>
            <a:off x="1535126" y="5988426"/>
            <a:ext cx="3600000" cy="0"/>
          </a:xfrm>
          <a:prstGeom prst="line">
            <a:avLst/>
          </a:prstGeom>
          <a:ln w="28575"/>
        </p:spPr>
        <p:style>
          <a:lnRef idx="1">
            <a:schemeClr val="dk1"/>
          </a:lnRef>
          <a:fillRef idx="0">
            <a:schemeClr val="dk1"/>
          </a:fillRef>
          <a:effectRef idx="0">
            <a:schemeClr val="dk1"/>
          </a:effectRef>
          <a:fontRef idx="minor">
            <a:schemeClr val="tx1"/>
          </a:fontRef>
        </p:style>
      </p:cxnSp>
      <p:sp>
        <p:nvSpPr>
          <p:cNvPr id="101" name="文字方塊 100">
            <a:extLst>
              <a:ext uri="{FF2B5EF4-FFF2-40B4-BE49-F238E27FC236}">
                <a16:creationId xmlns:a16="http://schemas.microsoft.com/office/drawing/2014/main" id="{8781165F-AA91-4D0E-91BE-BEED95B24D72}"/>
              </a:ext>
            </a:extLst>
          </p:cNvPr>
          <p:cNvSpPr txBox="1"/>
          <p:nvPr/>
        </p:nvSpPr>
        <p:spPr>
          <a:xfrm>
            <a:off x="1528123" y="453150"/>
            <a:ext cx="869149" cy="307777"/>
          </a:xfrm>
          <a:prstGeom prst="rect">
            <a:avLst/>
          </a:prstGeom>
          <a:noFill/>
        </p:spPr>
        <p:txBody>
          <a:bodyPr wrap="none" rtlCol="0">
            <a:spAutoFit/>
          </a:bodyPr>
          <a:lstStyle/>
          <a:p>
            <a:r>
              <a:rPr lang="en-US" altLang="zh-TW" sz="1400" dirty="0">
                <a:solidFill>
                  <a:schemeClr val="accent1"/>
                </a:solidFill>
                <a:latin typeface="Yu Gothic Medium" panose="020B0500000000000000" pitchFamily="34" charset="-128"/>
                <a:ea typeface="Yu Gothic Medium" panose="020B0500000000000000" pitchFamily="34" charset="-128"/>
              </a:rPr>
              <a:t>App</a:t>
            </a:r>
            <a:r>
              <a:rPr lang="zh-TW" altLang="en-US" sz="1400" dirty="0">
                <a:solidFill>
                  <a:schemeClr val="accent1"/>
                </a:solidFill>
                <a:latin typeface="Yu Gothic Medium" panose="020B0500000000000000" pitchFamily="34" charset="-128"/>
                <a:ea typeface="Yu Gothic Medium" panose="020B0500000000000000" pitchFamily="34" charset="-128"/>
              </a:rPr>
              <a:t>名稱</a:t>
            </a:r>
          </a:p>
        </p:txBody>
      </p:sp>
      <p:sp>
        <p:nvSpPr>
          <p:cNvPr id="102" name="矩形 101">
            <a:extLst>
              <a:ext uri="{FF2B5EF4-FFF2-40B4-BE49-F238E27FC236}">
                <a16:creationId xmlns:a16="http://schemas.microsoft.com/office/drawing/2014/main" id="{419E071A-9EF2-44AB-9EEB-F14973C5B947}"/>
              </a:ext>
            </a:extLst>
          </p:cNvPr>
          <p:cNvSpPr/>
          <p:nvPr/>
        </p:nvSpPr>
        <p:spPr>
          <a:xfrm>
            <a:off x="1545285" y="828993"/>
            <a:ext cx="3578400" cy="514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3" name="文字方塊 102">
            <a:extLst>
              <a:ext uri="{FF2B5EF4-FFF2-40B4-BE49-F238E27FC236}">
                <a16:creationId xmlns:a16="http://schemas.microsoft.com/office/drawing/2014/main" id="{DFC7C9D1-92E9-4BFF-B105-5722E2CDEC69}"/>
              </a:ext>
            </a:extLst>
          </p:cNvPr>
          <p:cNvSpPr txBox="1"/>
          <p:nvPr/>
        </p:nvSpPr>
        <p:spPr>
          <a:xfrm>
            <a:off x="2833959" y="1364809"/>
            <a:ext cx="1210588" cy="397435"/>
          </a:xfrm>
          <a:prstGeom prst="rect">
            <a:avLst/>
          </a:prstGeom>
          <a:noFill/>
        </p:spPr>
        <p:txBody>
          <a:bodyPr wrap="none" rtlCol="0">
            <a:spAutoFit/>
          </a:bodyPr>
          <a:lstStyle/>
          <a:p>
            <a:r>
              <a:rPr lang="zh-TW" altLang="en-US" sz="2000" dirty="0">
                <a:latin typeface="Yu Gothic UI Semibold" panose="020B0700000000000000" pitchFamily="34" charset="-128"/>
                <a:ea typeface="Yu Gothic UI Semibold" panose="020B0700000000000000" pitchFamily="34" charset="-128"/>
              </a:rPr>
              <a:t>會員資料</a:t>
            </a:r>
          </a:p>
        </p:txBody>
      </p:sp>
      <p:pic>
        <p:nvPicPr>
          <p:cNvPr id="104" name="圖片 103">
            <a:extLst>
              <a:ext uri="{FF2B5EF4-FFF2-40B4-BE49-F238E27FC236}">
                <a16:creationId xmlns:a16="http://schemas.microsoft.com/office/drawing/2014/main" id="{A59E343D-A0EF-422D-A01F-CEE96BF23E96}"/>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877396" y="1150408"/>
            <a:ext cx="831799" cy="826239"/>
          </a:xfrm>
          <a:prstGeom prst="rect">
            <a:avLst/>
          </a:prstGeom>
        </p:spPr>
      </p:pic>
      <p:sp>
        <p:nvSpPr>
          <p:cNvPr id="105" name="文字方塊 104">
            <a:extLst>
              <a:ext uri="{FF2B5EF4-FFF2-40B4-BE49-F238E27FC236}">
                <a16:creationId xmlns:a16="http://schemas.microsoft.com/office/drawing/2014/main" id="{9FAC2FB2-F7D2-499D-A258-91D0E7B65796}"/>
              </a:ext>
            </a:extLst>
          </p:cNvPr>
          <p:cNvSpPr txBox="1"/>
          <p:nvPr/>
        </p:nvSpPr>
        <p:spPr>
          <a:xfrm>
            <a:off x="1834603" y="2048470"/>
            <a:ext cx="2987040" cy="2272802"/>
          </a:xfrm>
          <a:prstGeom prst="rect">
            <a:avLst/>
          </a:prstGeom>
          <a:noFill/>
        </p:spPr>
        <p:txBody>
          <a:bodyPr wrap="square" rtlCol="0">
            <a:spAutoFit/>
          </a:bodyPr>
          <a:lstStyle/>
          <a:p>
            <a:pPr>
              <a:lnSpc>
                <a:spcPct val="150000"/>
              </a:lnSpc>
            </a:pPr>
            <a:r>
              <a:rPr lang="zh-TW" altLang="en-US" sz="1600" dirty="0">
                <a:latin typeface="Yu Gothic Medium" panose="020B0500000000000000" pitchFamily="34" charset="-128"/>
                <a:ea typeface="Yu Gothic Medium" panose="020B0500000000000000" pitchFamily="34" charset="-128"/>
              </a:rPr>
              <a:t>個人資料</a:t>
            </a:r>
            <a:endParaRPr lang="en-US" altLang="zh-TW" sz="1600" dirty="0">
              <a:latin typeface="Yu Gothic Medium" panose="020B0500000000000000" pitchFamily="34" charset="-128"/>
              <a:ea typeface="Yu Gothic Medium" panose="020B0500000000000000" pitchFamily="34" charset="-128"/>
            </a:endParaRPr>
          </a:p>
          <a:p>
            <a:pPr>
              <a:lnSpc>
                <a:spcPct val="150000"/>
              </a:lnSpc>
            </a:pPr>
            <a:r>
              <a:rPr lang="zh-TW" altLang="en-US" sz="1600" dirty="0">
                <a:latin typeface="Yu Gothic Medium" panose="020B0500000000000000" pitchFamily="34" charset="-128"/>
                <a:ea typeface="Yu Gothic Medium" panose="020B0500000000000000" pitchFamily="34" charset="-128"/>
              </a:rPr>
              <a:t>申請建展</a:t>
            </a:r>
            <a:endParaRPr lang="en-US" altLang="zh-TW" sz="1600" dirty="0">
              <a:latin typeface="Yu Gothic Medium" panose="020B0500000000000000" pitchFamily="34" charset="-128"/>
              <a:ea typeface="Yu Gothic Medium" panose="020B0500000000000000" pitchFamily="34" charset="-128"/>
            </a:endParaRPr>
          </a:p>
          <a:p>
            <a:pPr>
              <a:lnSpc>
                <a:spcPct val="150000"/>
              </a:lnSpc>
            </a:pPr>
            <a:r>
              <a:rPr lang="zh-TW" altLang="en-US" sz="1600" dirty="0">
                <a:latin typeface="Yu Gothic Medium" panose="020B0500000000000000" pitchFamily="34" charset="-128"/>
                <a:ea typeface="Yu Gothic Medium" panose="020B0500000000000000" pitchFamily="34" charset="-128"/>
              </a:rPr>
              <a:t>查看訂單</a:t>
            </a:r>
            <a:endParaRPr lang="en-US" altLang="zh-TW" sz="1600" dirty="0">
              <a:latin typeface="Yu Gothic Medium" panose="020B0500000000000000" pitchFamily="34" charset="-128"/>
              <a:ea typeface="Yu Gothic Medium" panose="020B0500000000000000" pitchFamily="34" charset="-128"/>
            </a:endParaRPr>
          </a:p>
          <a:p>
            <a:pPr>
              <a:lnSpc>
                <a:spcPct val="150000"/>
              </a:lnSpc>
            </a:pPr>
            <a:r>
              <a:rPr lang="zh-TW" altLang="en-US" sz="1600" dirty="0">
                <a:latin typeface="Yu Gothic Medium" panose="020B0500000000000000" pitchFamily="34" charset="-128"/>
                <a:ea typeface="Yu Gothic Medium" panose="020B0500000000000000" pitchFamily="34" charset="-128"/>
              </a:rPr>
              <a:t>修改密碼</a:t>
            </a:r>
            <a:endParaRPr lang="en-US" altLang="zh-TW" sz="1600" dirty="0">
              <a:latin typeface="Yu Gothic Medium" panose="020B0500000000000000" pitchFamily="34" charset="-128"/>
              <a:ea typeface="Yu Gothic Medium" panose="020B0500000000000000" pitchFamily="34" charset="-128"/>
            </a:endParaRPr>
          </a:p>
          <a:p>
            <a:pPr>
              <a:lnSpc>
                <a:spcPct val="150000"/>
              </a:lnSpc>
            </a:pPr>
            <a:endParaRPr lang="en-US" altLang="zh-TW" sz="1600" dirty="0">
              <a:latin typeface="Yu Gothic Medium" panose="020B0500000000000000" pitchFamily="34" charset="-128"/>
              <a:ea typeface="Yu Gothic Medium" panose="020B0500000000000000" pitchFamily="34" charset="-128"/>
            </a:endParaRPr>
          </a:p>
          <a:p>
            <a:pPr>
              <a:lnSpc>
                <a:spcPct val="150000"/>
              </a:lnSpc>
            </a:pPr>
            <a:r>
              <a:rPr lang="zh-TW" altLang="en-US" sz="1600" dirty="0">
                <a:latin typeface="Yu Gothic Medium" panose="020B0500000000000000" pitchFamily="34" charset="-128"/>
                <a:ea typeface="Yu Gothic Medium" panose="020B0500000000000000" pitchFamily="34" charset="-128"/>
              </a:rPr>
              <a:t>登出</a:t>
            </a:r>
            <a:endParaRPr lang="en-US" altLang="zh-TW" sz="1600" dirty="0">
              <a:latin typeface="Yu Gothic Medium" panose="020B0500000000000000" pitchFamily="34" charset="-128"/>
              <a:ea typeface="Yu Gothic Medium" panose="020B0500000000000000" pitchFamily="34" charset="-128"/>
            </a:endParaRPr>
          </a:p>
        </p:txBody>
      </p:sp>
      <p:pic>
        <p:nvPicPr>
          <p:cNvPr id="109" name="圖片 108">
            <a:extLst>
              <a:ext uri="{FF2B5EF4-FFF2-40B4-BE49-F238E27FC236}">
                <a16:creationId xmlns:a16="http://schemas.microsoft.com/office/drawing/2014/main" id="{987DF9C5-DDB0-472A-BC49-C6C46B84FB2D}"/>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602688" y="6058776"/>
            <a:ext cx="360000" cy="360000"/>
          </a:xfrm>
          <a:prstGeom prst="rect">
            <a:avLst/>
          </a:prstGeom>
        </p:spPr>
      </p:pic>
      <p:sp>
        <p:nvSpPr>
          <p:cNvPr id="110" name="文字方塊 109">
            <a:extLst>
              <a:ext uri="{FF2B5EF4-FFF2-40B4-BE49-F238E27FC236}">
                <a16:creationId xmlns:a16="http://schemas.microsoft.com/office/drawing/2014/main" id="{F35EF552-914D-404B-8327-2515AC6CA3C3}"/>
              </a:ext>
            </a:extLst>
          </p:cNvPr>
          <p:cNvSpPr txBox="1"/>
          <p:nvPr/>
        </p:nvSpPr>
        <p:spPr>
          <a:xfrm>
            <a:off x="4506663" y="2035829"/>
            <a:ext cx="332142" cy="1534138"/>
          </a:xfrm>
          <a:prstGeom prst="rect">
            <a:avLst/>
          </a:prstGeom>
          <a:noFill/>
        </p:spPr>
        <p:txBody>
          <a:bodyPr wrap="none" rtlCol="0">
            <a:spAutoFit/>
          </a:bodyPr>
          <a:lstStyle/>
          <a:p>
            <a:pPr>
              <a:lnSpc>
                <a:spcPct val="150000"/>
              </a:lnSpc>
            </a:pPr>
            <a:r>
              <a:rPr lang="en-US" altLang="zh-TW" sz="1600" dirty="0">
                <a:latin typeface="Yu Gothic Medium" panose="020B0500000000000000" pitchFamily="34" charset="-128"/>
                <a:ea typeface="Yu Gothic Medium" panose="020B0500000000000000" pitchFamily="34" charset="-128"/>
              </a:rPr>
              <a:t>&gt;</a:t>
            </a:r>
          </a:p>
          <a:p>
            <a:pPr>
              <a:lnSpc>
                <a:spcPct val="150000"/>
              </a:lnSpc>
            </a:pPr>
            <a:r>
              <a:rPr lang="en-US" altLang="zh-TW" sz="1600" dirty="0">
                <a:latin typeface="Yu Gothic Medium" panose="020B0500000000000000" pitchFamily="34" charset="-128"/>
                <a:ea typeface="Yu Gothic Medium" panose="020B0500000000000000" pitchFamily="34" charset="-128"/>
              </a:rPr>
              <a:t>&gt;</a:t>
            </a:r>
          </a:p>
          <a:p>
            <a:pPr>
              <a:lnSpc>
                <a:spcPct val="150000"/>
              </a:lnSpc>
            </a:pPr>
            <a:r>
              <a:rPr lang="en-US" altLang="zh-TW" sz="1600" dirty="0">
                <a:latin typeface="Yu Gothic Medium" panose="020B0500000000000000" pitchFamily="34" charset="-128"/>
                <a:ea typeface="Yu Gothic Medium" panose="020B0500000000000000" pitchFamily="34" charset="-128"/>
              </a:rPr>
              <a:t>&gt;</a:t>
            </a:r>
          </a:p>
          <a:p>
            <a:pPr>
              <a:lnSpc>
                <a:spcPct val="150000"/>
              </a:lnSpc>
            </a:pPr>
            <a:r>
              <a:rPr lang="en-US" altLang="zh-TW" sz="1600" dirty="0">
                <a:latin typeface="Yu Gothic Medium" panose="020B0500000000000000" pitchFamily="34" charset="-128"/>
                <a:ea typeface="Yu Gothic Medium" panose="020B0500000000000000" pitchFamily="34" charset="-128"/>
              </a:rPr>
              <a:t>&gt;</a:t>
            </a:r>
          </a:p>
        </p:txBody>
      </p:sp>
      <p:pic>
        <p:nvPicPr>
          <p:cNvPr id="111" name="圖片 110">
            <a:extLst>
              <a:ext uri="{FF2B5EF4-FFF2-40B4-BE49-F238E27FC236}">
                <a16:creationId xmlns:a16="http://schemas.microsoft.com/office/drawing/2014/main" id="{C8EBB694-08E5-4EDC-8072-96FAF2C85C2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02038" y="6058776"/>
            <a:ext cx="360000" cy="360000"/>
          </a:xfrm>
          <a:prstGeom prst="rect">
            <a:avLst/>
          </a:prstGeom>
        </p:spPr>
      </p:pic>
      <p:grpSp>
        <p:nvGrpSpPr>
          <p:cNvPr id="5" name="群組 4">
            <a:extLst>
              <a:ext uri="{FF2B5EF4-FFF2-40B4-BE49-F238E27FC236}">
                <a16:creationId xmlns:a16="http://schemas.microsoft.com/office/drawing/2014/main" id="{5BD48939-FD64-4814-9EDF-96B1F8BCEB69}"/>
              </a:ext>
            </a:extLst>
          </p:cNvPr>
          <p:cNvGrpSpPr/>
          <p:nvPr/>
        </p:nvGrpSpPr>
        <p:grpSpPr>
          <a:xfrm>
            <a:off x="1545564" y="828994"/>
            <a:ext cx="3578400" cy="5147999"/>
            <a:chOff x="-2444758" y="828994"/>
            <a:chExt cx="3578400" cy="5147999"/>
          </a:xfrm>
        </p:grpSpPr>
        <p:sp>
          <p:nvSpPr>
            <p:cNvPr id="2" name="矩形 1">
              <a:extLst>
                <a:ext uri="{FF2B5EF4-FFF2-40B4-BE49-F238E27FC236}">
                  <a16:creationId xmlns:a16="http://schemas.microsoft.com/office/drawing/2014/main" id="{E65FAFFB-7A0D-439F-BCD2-ADCCBE336675}"/>
                </a:ext>
              </a:extLst>
            </p:cNvPr>
            <p:cNvSpPr/>
            <p:nvPr/>
          </p:nvSpPr>
          <p:spPr>
            <a:xfrm>
              <a:off x="-2444758" y="828994"/>
              <a:ext cx="3578400" cy="5147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文字方塊 29">
              <a:extLst>
                <a:ext uri="{FF2B5EF4-FFF2-40B4-BE49-F238E27FC236}">
                  <a16:creationId xmlns:a16="http://schemas.microsoft.com/office/drawing/2014/main" id="{25B1F60F-BB40-45BC-8EAB-DDB80133A427}"/>
                </a:ext>
              </a:extLst>
            </p:cNvPr>
            <p:cNvSpPr txBox="1"/>
            <p:nvPr/>
          </p:nvSpPr>
          <p:spPr>
            <a:xfrm>
              <a:off x="-1517334" y="1345990"/>
              <a:ext cx="1723549" cy="400110"/>
            </a:xfrm>
            <a:prstGeom prst="rect">
              <a:avLst/>
            </a:prstGeom>
            <a:noFill/>
          </p:spPr>
          <p:txBody>
            <a:bodyPr wrap="none" rtlCol="0">
              <a:spAutoFit/>
            </a:bodyPr>
            <a:lstStyle/>
            <a:p>
              <a:r>
                <a:rPr lang="zh-TW" altLang="en-US" sz="2000" dirty="0">
                  <a:latin typeface="Yu Gothic UI Semibold" panose="020B0700000000000000" pitchFamily="34" charset="-128"/>
                  <a:ea typeface="Yu Gothic UI Semibold" panose="020B0700000000000000" pitchFamily="34" charset="-128"/>
                </a:rPr>
                <a:t>編輯個人資料</a:t>
              </a:r>
            </a:p>
          </p:txBody>
        </p:sp>
        <p:sp>
          <p:nvSpPr>
            <p:cNvPr id="31" name="流程圖: 結束點 30">
              <a:extLst>
                <a:ext uri="{FF2B5EF4-FFF2-40B4-BE49-F238E27FC236}">
                  <a16:creationId xmlns:a16="http://schemas.microsoft.com/office/drawing/2014/main" id="{B3DDD576-5D29-4CC4-925B-59C14A7CC845}"/>
                </a:ext>
              </a:extLst>
            </p:cNvPr>
            <p:cNvSpPr/>
            <p:nvPr/>
          </p:nvSpPr>
          <p:spPr>
            <a:xfrm>
              <a:off x="-2096583" y="4418898"/>
              <a:ext cx="1224406" cy="394611"/>
            </a:xfrm>
            <a:prstGeom prst="flowChartTerminator">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a:solidFill>
                    <a:schemeClr val="tx1"/>
                  </a:solidFill>
                  <a:latin typeface="Yu Gothic Medium" panose="020B0500000000000000" pitchFamily="34" charset="-128"/>
                  <a:ea typeface="Yu Gothic Medium" panose="020B0500000000000000" pitchFamily="34" charset="-128"/>
                </a:rPr>
                <a:t>取消</a:t>
              </a:r>
            </a:p>
          </p:txBody>
        </p:sp>
        <p:sp>
          <p:nvSpPr>
            <p:cNvPr id="32" name="流程圖: 結束點 31">
              <a:extLst>
                <a:ext uri="{FF2B5EF4-FFF2-40B4-BE49-F238E27FC236}">
                  <a16:creationId xmlns:a16="http://schemas.microsoft.com/office/drawing/2014/main" id="{EA71CF86-4AAF-4F12-8904-31EB171168D0}"/>
                </a:ext>
              </a:extLst>
            </p:cNvPr>
            <p:cNvSpPr/>
            <p:nvPr/>
          </p:nvSpPr>
          <p:spPr>
            <a:xfrm>
              <a:off x="-379668" y="4422814"/>
              <a:ext cx="1224406" cy="394611"/>
            </a:xfrm>
            <a:prstGeom prst="flowChartTerminator">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a:solidFill>
                    <a:schemeClr val="accent1"/>
                  </a:solidFill>
                  <a:latin typeface="Yu Gothic Medium" panose="020B0500000000000000" pitchFamily="34" charset="-128"/>
                  <a:ea typeface="Yu Gothic Medium" panose="020B0500000000000000" pitchFamily="34" charset="-128"/>
                </a:rPr>
                <a:t>儲存</a:t>
              </a:r>
            </a:p>
          </p:txBody>
        </p:sp>
      </p:grpSp>
      <p:graphicFrame>
        <p:nvGraphicFramePr>
          <p:cNvPr id="3" name="表格 3">
            <a:extLst>
              <a:ext uri="{FF2B5EF4-FFF2-40B4-BE49-F238E27FC236}">
                <a16:creationId xmlns:a16="http://schemas.microsoft.com/office/drawing/2014/main" id="{7680084F-A2D6-46D9-98AD-0EA70BC4EAA2}"/>
              </a:ext>
            </a:extLst>
          </p:cNvPr>
          <p:cNvGraphicFramePr>
            <a:graphicFrameLocks noGrp="1"/>
          </p:cNvGraphicFramePr>
          <p:nvPr>
            <p:extLst>
              <p:ext uri="{D42A27DB-BD31-4B8C-83A1-F6EECF244321}">
                <p14:modId xmlns:p14="http://schemas.microsoft.com/office/powerpoint/2010/main" val="3160290601"/>
              </p:ext>
            </p:extLst>
          </p:nvPr>
        </p:nvGraphicFramePr>
        <p:xfrm>
          <a:off x="1668219" y="2166667"/>
          <a:ext cx="3333089" cy="1483360"/>
        </p:xfrm>
        <a:graphic>
          <a:graphicData uri="http://schemas.openxmlformats.org/drawingml/2006/table">
            <a:tbl>
              <a:tblPr firstRow="1" bandRow="1">
                <a:tableStyleId>{5C22544A-7EE6-4342-B048-85BDC9FD1C3A}</a:tableStyleId>
              </a:tblPr>
              <a:tblGrid>
                <a:gridCol w="1106663">
                  <a:extLst>
                    <a:ext uri="{9D8B030D-6E8A-4147-A177-3AD203B41FA5}">
                      <a16:colId xmlns:a16="http://schemas.microsoft.com/office/drawing/2014/main" val="42206191"/>
                    </a:ext>
                  </a:extLst>
                </a:gridCol>
                <a:gridCol w="2226426">
                  <a:extLst>
                    <a:ext uri="{9D8B030D-6E8A-4147-A177-3AD203B41FA5}">
                      <a16:colId xmlns:a16="http://schemas.microsoft.com/office/drawing/2014/main" val="1375765093"/>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600" b="0" dirty="0">
                          <a:solidFill>
                            <a:schemeClr val="tx1"/>
                          </a:solidFill>
                          <a:latin typeface="Yu Gothic Medium" panose="020B0500000000000000" pitchFamily="34" charset="-128"/>
                          <a:ea typeface="Yu Gothic Medium" panose="020B0500000000000000" pitchFamily="34" charset="-128"/>
                        </a:rPr>
                        <a:t>會員姓名</a:t>
                      </a:r>
                      <a:endParaRPr lang="en-US" altLang="zh-TW" sz="1600" b="0" dirty="0">
                        <a:solidFill>
                          <a:schemeClr val="tx1"/>
                        </a:solidFill>
                        <a:latin typeface="Yu Gothic Medium" panose="020B0500000000000000" pitchFamily="34" charset="-128"/>
                        <a:ea typeface="Yu Gothic Medium" panose="020B0500000000000000" pitchFamily="34" charset="-12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altLang="zh-TW" sz="1600" b="0" dirty="0">
                          <a:solidFill>
                            <a:schemeClr val="tx1"/>
                          </a:solidFill>
                          <a:latin typeface="Yu Gothic Medium" panose="020B0500000000000000" pitchFamily="34" charset="-128"/>
                          <a:ea typeface="Yu Gothic Medium" panose="020B0500000000000000" pitchFamily="34" charset="-128"/>
                        </a:rPr>
                        <a:t>123</a:t>
                      </a:r>
                      <a:endParaRPr lang="zh-TW" altLang="en-US" sz="1600" b="0" dirty="0">
                        <a:solidFill>
                          <a:schemeClr val="tx1"/>
                        </a:solidFill>
                        <a:latin typeface="Yu Gothic Medium" panose="020B0500000000000000" pitchFamily="34" charset="-128"/>
                        <a:ea typeface="Yu Gothic Medium" panose="020B0500000000000000" pitchFamily="34" charset="-12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9993324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600" dirty="0">
                          <a:latin typeface="Yu Gothic Medium" panose="020B0500000000000000" pitchFamily="34" charset="-128"/>
                          <a:ea typeface="Yu Gothic Medium" panose="020B0500000000000000" pitchFamily="34" charset="-128"/>
                        </a:rPr>
                        <a:t>會員帳號</a:t>
                      </a:r>
                      <a:endParaRPr lang="en-US" altLang="zh-TW" sz="1600" dirty="0">
                        <a:latin typeface="Yu Gothic Medium" panose="020B0500000000000000" pitchFamily="34" charset="-128"/>
                        <a:ea typeface="Yu Gothic Medium" panose="020B0500000000000000" pitchFamily="34" charset="-12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altLang="zh-TW" sz="1600" dirty="0">
                          <a:solidFill>
                            <a:schemeClr val="tx1"/>
                          </a:solidFill>
                          <a:latin typeface="Yu Gothic Medium" panose="020B0500000000000000" pitchFamily="34" charset="-128"/>
                          <a:ea typeface="Yu Gothic Medium" panose="020B0500000000000000" pitchFamily="34" charset="-128"/>
                        </a:rPr>
                        <a:t>email</a:t>
                      </a:r>
                      <a:endParaRPr lang="zh-TW" altLang="en-US" sz="1600" dirty="0">
                        <a:solidFill>
                          <a:schemeClr val="tx1"/>
                        </a:solidFill>
                        <a:latin typeface="Yu Gothic Medium" panose="020B0500000000000000" pitchFamily="34" charset="-128"/>
                        <a:ea typeface="Yu Gothic Medium" panose="020B0500000000000000" pitchFamily="34" charset="-12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1517598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600" dirty="0">
                          <a:latin typeface="Yu Gothic Medium" panose="020B0500000000000000" pitchFamily="34" charset="-128"/>
                          <a:ea typeface="Yu Gothic Medium" panose="020B0500000000000000" pitchFamily="34" charset="-128"/>
                        </a:rPr>
                        <a:t>電話</a:t>
                      </a:r>
                      <a:endParaRPr lang="en-US" altLang="zh-TW" sz="1600" dirty="0">
                        <a:latin typeface="Yu Gothic Medium" panose="020B0500000000000000" pitchFamily="34" charset="-128"/>
                        <a:ea typeface="Yu Gothic Medium" panose="020B0500000000000000" pitchFamily="34" charset="-12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altLang="zh-TW" sz="1600" dirty="0">
                          <a:solidFill>
                            <a:schemeClr val="tx1"/>
                          </a:solidFill>
                          <a:latin typeface="Yu Gothic Medium" panose="020B0500000000000000" pitchFamily="34" charset="-128"/>
                          <a:ea typeface="Yu Gothic Medium" panose="020B0500000000000000" pitchFamily="34" charset="-128"/>
                        </a:rPr>
                        <a:t>0987654321</a:t>
                      </a:r>
                      <a:endParaRPr lang="zh-TW" altLang="en-US" sz="1600" dirty="0">
                        <a:solidFill>
                          <a:schemeClr val="tx1"/>
                        </a:solidFill>
                        <a:latin typeface="Yu Gothic Medium" panose="020B0500000000000000" pitchFamily="34" charset="-128"/>
                        <a:ea typeface="Yu Gothic Medium" panose="020B0500000000000000" pitchFamily="34" charset="-12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7945433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600" dirty="0">
                          <a:latin typeface="Yu Gothic Medium" panose="020B0500000000000000" pitchFamily="34" charset="-128"/>
                          <a:ea typeface="Yu Gothic Medium" panose="020B0500000000000000" pitchFamily="34" charset="-128"/>
                        </a:rPr>
                        <a:t>地址</a:t>
                      </a:r>
                      <a:endParaRPr lang="en-US" altLang="zh-TW" sz="1600" dirty="0">
                        <a:latin typeface="Yu Gothic Medium" panose="020B0500000000000000" pitchFamily="34" charset="-128"/>
                        <a:ea typeface="Yu Gothic Medium" panose="020B0500000000000000" pitchFamily="34" charset="-12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zh-TW" altLang="en-US" sz="1600" dirty="0">
                        <a:solidFill>
                          <a:schemeClr val="tx1"/>
                        </a:solidFill>
                        <a:latin typeface="Yu Gothic Medium" panose="020B0500000000000000" pitchFamily="34" charset="-128"/>
                        <a:ea typeface="Yu Gothic Medium" panose="020B0500000000000000" pitchFamily="34" charset="-12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05482274"/>
                  </a:ext>
                </a:extLst>
              </a:tr>
            </a:tbl>
          </a:graphicData>
        </a:graphic>
      </p:graphicFrame>
      <p:sp>
        <p:nvSpPr>
          <p:cNvPr id="34" name="矩形 33">
            <a:extLst>
              <a:ext uri="{FF2B5EF4-FFF2-40B4-BE49-F238E27FC236}">
                <a16:creationId xmlns:a16="http://schemas.microsoft.com/office/drawing/2014/main" id="{0B2532DD-FA31-48E9-A216-09FD50DD00C5}"/>
              </a:ext>
            </a:extLst>
          </p:cNvPr>
          <p:cNvSpPr/>
          <p:nvPr/>
        </p:nvSpPr>
        <p:spPr>
          <a:xfrm>
            <a:off x="7232427" y="939055"/>
            <a:ext cx="3153980" cy="47888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TW" altLang="en-US" dirty="0">
                <a:latin typeface="Yu Gothic Medium" panose="020B0500000000000000" pitchFamily="34" charset="-128"/>
                <a:ea typeface="Yu Gothic Medium" panose="020B0500000000000000" pitchFamily="34" charset="-128"/>
              </a:rPr>
              <a:t>請將詳細需求、展覽檔案等傳至 </a:t>
            </a:r>
            <a:r>
              <a:rPr lang="en-US" altLang="zh-TW" u="sng" dirty="0">
                <a:solidFill>
                  <a:schemeClr val="accent1"/>
                </a:solidFill>
                <a:latin typeface="Yu Gothic Medium" panose="020B0500000000000000" pitchFamily="34" charset="-128"/>
                <a:ea typeface="Yu Gothic Medium" panose="020B0500000000000000" pitchFamily="34" charset="-128"/>
                <a:hlinkClick r:id="rId7"/>
              </a:rPr>
              <a:t>123@gmail.com</a:t>
            </a:r>
            <a:r>
              <a:rPr lang="zh-TW" altLang="en-US" u="sng" dirty="0">
                <a:solidFill>
                  <a:schemeClr val="accent1"/>
                </a:solidFill>
                <a:latin typeface="Yu Gothic Medium" panose="020B0500000000000000" pitchFamily="34" charset="-128"/>
                <a:ea typeface="Yu Gothic Medium" panose="020B0500000000000000" pitchFamily="34" charset="-128"/>
              </a:rPr>
              <a:t> </a:t>
            </a:r>
            <a:r>
              <a:rPr lang="zh-TW" altLang="en-US" dirty="0">
                <a:latin typeface="Yu Gothic Medium" panose="020B0500000000000000" pitchFamily="34" charset="-128"/>
                <a:ea typeface="Yu Gothic Medium" panose="020B0500000000000000" pitchFamily="34" charset="-128"/>
              </a:rPr>
              <a:t>跟我們做聯繫哦</a:t>
            </a:r>
          </a:p>
        </p:txBody>
      </p:sp>
      <p:sp>
        <p:nvSpPr>
          <p:cNvPr id="35" name="乘號 34">
            <a:extLst>
              <a:ext uri="{FF2B5EF4-FFF2-40B4-BE49-F238E27FC236}">
                <a16:creationId xmlns:a16="http://schemas.microsoft.com/office/drawing/2014/main" id="{0552502B-C39B-4DED-8F64-0CA9009F5929}"/>
              </a:ext>
            </a:extLst>
          </p:cNvPr>
          <p:cNvSpPr/>
          <p:nvPr/>
        </p:nvSpPr>
        <p:spPr>
          <a:xfrm>
            <a:off x="10032105" y="1076655"/>
            <a:ext cx="266700" cy="266700"/>
          </a:xfrm>
          <a:prstGeom prst="mathMultiply">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999109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5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25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1"/>
                                        </p:tgtEl>
                                        <p:attrNameLst>
                                          <p:attrName>style.visibility</p:attrName>
                                        </p:attrNameLst>
                                      </p:cBhvr>
                                      <p:to>
                                        <p:strVal val="visible"/>
                                      </p:to>
                                    </p:set>
                                    <p:animEffect transition="in" filter="fade">
                                      <p:cBhvr>
                                        <p:cTn id="15" dur="500"/>
                                        <p:tgtEl>
                                          <p:spTgt spid="8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2"/>
                                        </p:tgtEl>
                                        <p:attrNameLst>
                                          <p:attrName>style.visibility</p:attrName>
                                        </p:attrNameLst>
                                      </p:cBhvr>
                                      <p:to>
                                        <p:strVal val="visible"/>
                                      </p:to>
                                    </p:set>
                                    <p:animEffect transition="in" filter="fade">
                                      <p:cBhvr>
                                        <p:cTn id="18" dur="500"/>
                                        <p:tgtEl>
                                          <p:spTgt spid="82"/>
                                        </p:tgtEl>
                                      </p:cBhvr>
                                    </p:animEffect>
                                  </p:childTnLst>
                                </p:cTn>
                              </p:par>
                              <p:par>
                                <p:cTn id="19" presetID="10" presetClass="entr" presetSubtype="0" fill="hold" nodeType="withEffect">
                                  <p:stCondLst>
                                    <p:cond delay="0"/>
                                  </p:stCondLst>
                                  <p:childTnLst>
                                    <p:set>
                                      <p:cBhvr>
                                        <p:cTn id="20" dur="1" fill="hold">
                                          <p:stCondLst>
                                            <p:cond delay="0"/>
                                          </p:stCondLst>
                                        </p:cTn>
                                        <p:tgtEl>
                                          <p:spTgt spid="83"/>
                                        </p:tgtEl>
                                        <p:attrNameLst>
                                          <p:attrName>style.visibility</p:attrName>
                                        </p:attrNameLst>
                                      </p:cBhvr>
                                      <p:to>
                                        <p:strVal val="visible"/>
                                      </p:to>
                                    </p:set>
                                    <p:animEffect transition="in" filter="fade">
                                      <p:cBhvr>
                                        <p:cTn id="21" dur="500"/>
                                        <p:tgtEl>
                                          <p:spTgt spid="83"/>
                                        </p:tgtEl>
                                      </p:cBhvr>
                                    </p:animEffect>
                                  </p:childTnLst>
                                </p:cTn>
                              </p:par>
                              <p:par>
                                <p:cTn id="22" presetID="10" presetClass="entr" presetSubtype="0" fill="hold" nodeType="withEffect">
                                  <p:stCondLst>
                                    <p:cond delay="0"/>
                                  </p:stCondLst>
                                  <p:childTnLst>
                                    <p:set>
                                      <p:cBhvr>
                                        <p:cTn id="23" dur="1" fill="hold">
                                          <p:stCondLst>
                                            <p:cond delay="0"/>
                                          </p:stCondLst>
                                        </p:cTn>
                                        <p:tgtEl>
                                          <p:spTgt spid="84"/>
                                        </p:tgtEl>
                                        <p:attrNameLst>
                                          <p:attrName>style.visibility</p:attrName>
                                        </p:attrNameLst>
                                      </p:cBhvr>
                                      <p:to>
                                        <p:strVal val="visible"/>
                                      </p:to>
                                    </p:set>
                                    <p:animEffect transition="in" filter="fade">
                                      <p:cBhvr>
                                        <p:cTn id="24" dur="500"/>
                                        <p:tgtEl>
                                          <p:spTgt spid="8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85"/>
                                        </p:tgtEl>
                                        <p:attrNameLst>
                                          <p:attrName>style.visibility</p:attrName>
                                        </p:attrNameLst>
                                      </p:cBhvr>
                                      <p:to>
                                        <p:strVal val="visible"/>
                                      </p:to>
                                    </p:set>
                                    <p:animEffect transition="in" filter="fade">
                                      <p:cBhvr>
                                        <p:cTn id="27" dur="500"/>
                                        <p:tgtEl>
                                          <p:spTgt spid="85"/>
                                        </p:tgtEl>
                                      </p:cBhvr>
                                    </p:animEffect>
                                  </p:childTnLst>
                                </p:cTn>
                              </p:par>
                              <p:par>
                                <p:cTn id="28" presetID="10" presetClass="entr" presetSubtype="0" fill="hold" nodeType="withEffect">
                                  <p:stCondLst>
                                    <p:cond delay="0"/>
                                  </p:stCondLst>
                                  <p:childTnLst>
                                    <p:set>
                                      <p:cBhvr>
                                        <p:cTn id="29" dur="1" fill="hold">
                                          <p:stCondLst>
                                            <p:cond delay="0"/>
                                          </p:stCondLst>
                                        </p:cTn>
                                        <p:tgtEl>
                                          <p:spTgt spid="86"/>
                                        </p:tgtEl>
                                        <p:attrNameLst>
                                          <p:attrName>style.visibility</p:attrName>
                                        </p:attrNameLst>
                                      </p:cBhvr>
                                      <p:to>
                                        <p:strVal val="visible"/>
                                      </p:to>
                                    </p:set>
                                    <p:animEffect transition="in" filter="fade">
                                      <p:cBhvr>
                                        <p:cTn id="30" dur="500"/>
                                        <p:tgtEl>
                                          <p:spTgt spid="86"/>
                                        </p:tgtEl>
                                      </p:cBhvr>
                                    </p:animEffect>
                                  </p:childTnLst>
                                </p:cTn>
                              </p:par>
                              <p:par>
                                <p:cTn id="31" presetID="10" presetClass="entr" presetSubtype="0" fill="hold" nodeType="withEffect">
                                  <p:stCondLst>
                                    <p:cond delay="0"/>
                                  </p:stCondLst>
                                  <p:childTnLst>
                                    <p:set>
                                      <p:cBhvr>
                                        <p:cTn id="32" dur="1" fill="hold">
                                          <p:stCondLst>
                                            <p:cond delay="0"/>
                                          </p:stCondLst>
                                        </p:cTn>
                                        <p:tgtEl>
                                          <p:spTgt spid="88"/>
                                        </p:tgtEl>
                                        <p:attrNameLst>
                                          <p:attrName>style.visibility</p:attrName>
                                        </p:attrNameLst>
                                      </p:cBhvr>
                                      <p:to>
                                        <p:strVal val="visible"/>
                                      </p:to>
                                    </p:set>
                                    <p:animEffect transition="in" filter="fade">
                                      <p:cBhvr>
                                        <p:cTn id="33" dur="500"/>
                                        <p:tgtEl>
                                          <p:spTgt spid="8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89"/>
                                        </p:tgtEl>
                                        <p:attrNameLst>
                                          <p:attrName>style.visibility</p:attrName>
                                        </p:attrNameLst>
                                      </p:cBhvr>
                                      <p:to>
                                        <p:strVal val="visible"/>
                                      </p:to>
                                    </p:set>
                                    <p:animEffect transition="in" filter="fade">
                                      <p:cBhvr>
                                        <p:cTn id="36" dur="500"/>
                                        <p:tgtEl>
                                          <p:spTgt spid="89"/>
                                        </p:tgtEl>
                                      </p:cBhvr>
                                    </p:animEffect>
                                  </p:childTnLst>
                                </p:cTn>
                              </p:par>
                              <p:par>
                                <p:cTn id="37" presetID="10" presetClass="entr" presetSubtype="0" fill="hold" nodeType="withEffect">
                                  <p:stCondLst>
                                    <p:cond delay="0"/>
                                  </p:stCondLst>
                                  <p:childTnLst>
                                    <p:set>
                                      <p:cBhvr>
                                        <p:cTn id="38" dur="1" fill="hold">
                                          <p:stCondLst>
                                            <p:cond delay="0"/>
                                          </p:stCondLst>
                                        </p:cTn>
                                        <p:tgtEl>
                                          <p:spTgt spid="91"/>
                                        </p:tgtEl>
                                        <p:attrNameLst>
                                          <p:attrName>style.visibility</p:attrName>
                                        </p:attrNameLst>
                                      </p:cBhvr>
                                      <p:to>
                                        <p:strVal val="visible"/>
                                      </p:to>
                                    </p:set>
                                    <p:animEffect transition="in" filter="fade">
                                      <p:cBhvr>
                                        <p:cTn id="39" dur="500"/>
                                        <p:tgtEl>
                                          <p:spTgt spid="9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92"/>
                                        </p:tgtEl>
                                        <p:attrNameLst>
                                          <p:attrName>style.visibility</p:attrName>
                                        </p:attrNameLst>
                                      </p:cBhvr>
                                      <p:to>
                                        <p:strVal val="visible"/>
                                      </p:to>
                                    </p:set>
                                    <p:animEffect transition="in" filter="fade">
                                      <p:cBhvr>
                                        <p:cTn id="42" dur="500"/>
                                        <p:tgtEl>
                                          <p:spTgt spid="92"/>
                                        </p:tgtEl>
                                      </p:cBhvr>
                                    </p:animEffect>
                                  </p:childTnLst>
                                </p:cTn>
                              </p:par>
                              <p:par>
                                <p:cTn id="43" presetID="10" presetClass="entr" presetSubtype="0" fill="hold" nodeType="withEffect">
                                  <p:stCondLst>
                                    <p:cond delay="0"/>
                                  </p:stCondLst>
                                  <p:childTnLst>
                                    <p:set>
                                      <p:cBhvr>
                                        <p:cTn id="44" dur="1" fill="hold">
                                          <p:stCondLst>
                                            <p:cond delay="0"/>
                                          </p:stCondLst>
                                        </p:cTn>
                                        <p:tgtEl>
                                          <p:spTgt spid="93"/>
                                        </p:tgtEl>
                                        <p:attrNameLst>
                                          <p:attrName>style.visibility</p:attrName>
                                        </p:attrNameLst>
                                      </p:cBhvr>
                                      <p:to>
                                        <p:strVal val="visible"/>
                                      </p:to>
                                    </p:set>
                                    <p:animEffect transition="in" filter="fade">
                                      <p:cBhvr>
                                        <p:cTn id="45" dur="500"/>
                                        <p:tgtEl>
                                          <p:spTgt spid="93"/>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fade">
                                      <p:cBhvr>
                                        <p:cTn id="50" dur="500"/>
                                        <p:tgtEl>
                                          <p:spTgt spid="34"/>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5"/>
                                        </p:tgtEl>
                                        <p:attrNameLst>
                                          <p:attrName>style.visibility</p:attrName>
                                        </p:attrNameLst>
                                      </p:cBhvr>
                                      <p:to>
                                        <p:strVal val="visible"/>
                                      </p:to>
                                    </p:set>
                                    <p:animEffect transition="in" filter="fade">
                                      <p:cBhvr>
                                        <p:cTn id="5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82" grpId="0"/>
      <p:bldP spid="85" grpId="0"/>
      <p:bldP spid="89" grpId="0"/>
      <p:bldP spid="92" grpId="0"/>
      <p:bldP spid="34" grpId="0" animBg="1"/>
      <p:bldP spid="3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矩形 103">
            <a:extLst>
              <a:ext uri="{FF2B5EF4-FFF2-40B4-BE49-F238E27FC236}">
                <a16:creationId xmlns:a16="http://schemas.microsoft.com/office/drawing/2014/main" id="{FA9CB78A-B18A-495A-823D-CBE1DB95C3CE}"/>
              </a:ext>
            </a:extLst>
          </p:cNvPr>
          <p:cNvSpPr/>
          <p:nvPr/>
        </p:nvSpPr>
        <p:spPr>
          <a:xfrm>
            <a:off x="7020764" y="379965"/>
            <a:ext cx="3600000" cy="6085755"/>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05" name="直線接點 104">
            <a:extLst>
              <a:ext uri="{FF2B5EF4-FFF2-40B4-BE49-F238E27FC236}">
                <a16:creationId xmlns:a16="http://schemas.microsoft.com/office/drawing/2014/main" id="{C01A7831-5150-4CB6-82A5-94DBA62E189E}"/>
              </a:ext>
            </a:extLst>
          </p:cNvPr>
          <p:cNvCxnSpPr/>
          <p:nvPr/>
        </p:nvCxnSpPr>
        <p:spPr>
          <a:xfrm>
            <a:off x="7020764" y="810194"/>
            <a:ext cx="3600000" cy="0"/>
          </a:xfrm>
          <a:prstGeom prst="line">
            <a:avLst/>
          </a:prstGeom>
          <a:ln w="28575"/>
        </p:spPr>
        <p:style>
          <a:lnRef idx="1">
            <a:schemeClr val="dk1"/>
          </a:lnRef>
          <a:fillRef idx="0">
            <a:schemeClr val="dk1"/>
          </a:fillRef>
          <a:effectRef idx="0">
            <a:schemeClr val="dk1"/>
          </a:effectRef>
          <a:fontRef idx="minor">
            <a:schemeClr val="tx1"/>
          </a:fontRef>
        </p:style>
      </p:cxnSp>
      <p:sp>
        <p:nvSpPr>
          <p:cNvPr id="106" name="流程圖: 結束點 105">
            <a:extLst>
              <a:ext uri="{FF2B5EF4-FFF2-40B4-BE49-F238E27FC236}">
                <a16:creationId xmlns:a16="http://schemas.microsoft.com/office/drawing/2014/main" id="{A4B1A72D-CF37-4F7A-A106-D7A1D3FE11AE}"/>
              </a:ext>
            </a:extLst>
          </p:cNvPr>
          <p:cNvSpPr/>
          <p:nvPr/>
        </p:nvSpPr>
        <p:spPr>
          <a:xfrm>
            <a:off x="9242760" y="1019683"/>
            <a:ext cx="1272988" cy="403382"/>
          </a:xfrm>
          <a:prstGeom prst="flowChartTerminator">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latin typeface="Yu Gothic UI Semibold" panose="020B0700000000000000" pitchFamily="34" charset="-128"/>
                <a:ea typeface="Yu Gothic UI Semibold" panose="020B0700000000000000" pitchFamily="34" charset="-128"/>
              </a:rPr>
              <a:t>類型 ▽</a:t>
            </a:r>
          </a:p>
        </p:txBody>
      </p:sp>
      <p:pic>
        <p:nvPicPr>
          <p:cNvPr id="107" name="圖片 106" descr="一張含有 牆 的圖片&#10;&#10;自動產生的描述">
            <a:extLst>
              <a:ext uri="{FF2B5EF4-FFF2-40B4-BE49-F238E27FC236}">
                <a16:creationId xmlns:a16="http://schemas.microsoft.com/office/drawing/2014/main" id="{2B087613-7315-41EC-86C1-3020544E9ABC}"/>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l="1279" t="1675" r="-1279" b="31675"/>
          <a:stretch/>
        </p:blipFill>
        <p:spPr>
          <a:xfrm>
            <a:off x="7156926" y="1799476"/>
            <a:ext cx="1620000" cy="1620000"/>
          </a:xfrm>
          <a:prstGeom prst="rect">
            <a:avLst/>
          </a:prstGeom>
        </p:spPr>
      </p:pic>
      <p:pic>
        <p:nvPicPr>
          <p:cNvPr id="108" name="圖片 107">
            <a:extLst>
              <a:ext uri="{FF2B5EF4-FFF2-40B4-BE49-F238E27FC236}">
                <a16:creationId xmlns:a16="http://schemas.microsoft.com/office/drawing/2014/main" id="{FA50C4B1-477B-485F-AB0E-4FF4A0639F11}"/>
              </a:ext>
            </a:extLst>
          </p:cNvPr>
          <p:cNvPicPr>
            <a:picLocks noChangeAspect="1"/>
          </p:cNvPicPr>
          <p:nvPr/>
        </p:nvPicPr>
        <p:blipFill rotWithShape="1">
          <a:blip r:embed="rId3">
            <a:extLst>
              <a:ext uri="{28A0092B-C50C-407E-A947-70E740481C1C}">
                <a14:useLocalDpi xmlns:a14="http://schemas.microsoft.com/office/drawing/2010/main" val="0"/>
              </a:ext>
            </a:extLst>
          </a:blip>
          <a:srcRect l="16812" r="16812"/>
          <a:stretch/>
        </p:blipFill>
        <p:spPr>
          <a:xfrm>
            <a:off x="8895748" y="1799476"/>
            <a:ext cx="1620000" cy="1620000"/>
          </a:xfrm>
          <a:prstGeom prst="rect">
            <a:avLst/>
          </a:prstGeom>
        </p:spPr>
      </p:pic>
      <p:sp>
        <p:nvSpPr>
          <p:cNvPr id="109" name="矩形 108">
            <a:extLst>
              <a:ext uri="{FF2B5EF4-FFF2-40B4-BE49-F238E27FC236}">
                <a16:creationId xmlns:a16="http://schemas.microsoft.com/office/drawing/2014/main" id="{53E2BFC1-F110-440E-9122-E534422C0E5A}"/>
              </a:ext>
            </a:extLst>
          </p:cNvPr>
          <p:cNvSpPr/>
          <p:nvPr/>
        </p:nvSpPr>
        <p:spPr>
          <a:xfrm>
            <a:off x="8904927" y="1799476"/>
            <a:ext cx="1620000" cy="1620000"/>
          </a:xfrm>
          <a:prstGeom prst="rect">
            <a:avLst/>
          </a:prstGeom>
          <a:solidFill>
            <a:srgbClr val="A6A6A6">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0" name="文字方塊 109">
            <a:extLst>
              <a:ext uri="{FF2B5EF4-FFF2-40B4-BE49-F238E27FC236}">
                <a16:creationId xmlns:a16="http://schemas.microsoft.com/office/drawing/2014/main" id="{816EA313-3E39-49E5-BA98-9093FA1703A8}"/>
              </a:ext>
            </a:extLst>
          </p:cNvPr>
          <p:cNvSpPr txBox="1"/>
          <p:nvPr/>
        </p:nvSpPr>
        <p:spPr>
          <a:xfrm>
            <a:off x="9160929" y="2424810"/>
            <a:ext cx="1107996" cy="369332"/>
          </a:xfrm>
          <a:prstGeom prst="rect">
            <a:avLst/>
          </a:prstGeom>
          <a:noFill/>
        </p:spPr>
        <p:txBody>
          <a:bodyPr wrap="none" rtlCol="0">
            <a:spAutoFit/>
          </a:bodyPr>
          <a:lstStyle/>
          <a:p>
            <a:r>
              <a:rPr lang="zh-TW" altLang="en-US" dirty="0">
                <a:solidFill>
                  <a:schemeClr val="bg1"/>
                </a:solidFill>
                <a:latin typeface="Yu Gothic UI Semibold" panose="020B0700000000000000" pitchFamily="34" charset="-128"/>
                <a:ea typeface="Yu Gothic UI Semibold" panose="020B0700000000000000" pitchFamily="34" charset="-128"/>
              </a:rPr>
              <a:t>展覽名稱</a:t>
            </a:r>
          </a:p>
        </p:txBody>
      </p:sp>
      <p:sp>
        <p:nvSpPr>
          <p:cNvPr id="111" name="文字方塊 110">
            <a:extLst>
              <a:ext uri="{FF2B5EF4-FFF2-40B4-BE49-F238E27FC236}">
                <a16:creationId xmlns:a16="http://schemas.microsoft.com/office/drawing/2014/main" id="{D415089A-6EA2-4256-9508-04F9B9ABBBE4}"/>
              </a:ext>
            </a:extLst>
          </p:cNvPr>
          <p:cNvSpPr txBox="1"/>
          <p:nvPr/>
        </p:nvSpPr>
        <p:spPr>
          <a:xfrm>
            <a:off x="9003033" y="2829809"/>
            <a:ext cx="1423788" cy="276999"/>
          </a:xfrm>
          <a:prstGeom prst="rect">
            <a:avLst/>
          </a:prstGeom>
          <a:noFill/>
        </p:spPr>
        <p:txBody>
          <a:bodyPr wrap="none" rtlCol="0">
            <a:spAutoFit/>
          </a:bodyPr>
          <a:lstStyle/>
          <a:p>
            <a:r>
              <a:rPr lang="zh-TW" altLang="en-US" sz="1200" dirty="0">
                <a:solidFill>
                  <a:schemeClr val="bg1"/>
                </a:solidFill>
                <a:latin typeface="Yu Gothic UI Semibold" panose="020B0700000000000000" pitchFamily="34" charset="-128"/>
                <a:ea typeface="Yu Gothic UI Semibold" panose="020B0700000000000000" pitchFamily="34" charset="-128"/>
              </a:rPr>
              <a:t>展覽簡介十個字</a:t>
            </a:r>
            <a:r>
              <a:rPr lang="en-US" altLang="zh-TW" sz="1200" dirty="0">
                <a:solidFill>
                  <a:schemeClr val="bg1"/>
                </a:solidFill>
                <a:latin typeface="Yu Gothic UI Semibold" panose="020B0700000000000000" pitchFamily="34" charset="-128"/>
                <a:ea typeface="Yu Gothic UI Semibold" panose="020B0700000000000000" pitchFamily="34" charset="-128"/>
              </a:rPr>
              <a:t>….</a:t>
            </a:r>
            <a:endParaRPr lang="zh-TW" altLang="en-US" sz="1200" dirty="0">
              <a:solidFill>
                <a:schemeClr val="bg1"/>
              </a:solidFill>
              <a:latin typeface="Yu Gothic UI Semibold" panose="020B0700000000000000" pitchFamily="34" charset="-128"/>
              <a:ea typeface="Yu Gothic UI Semibold" panose="020B0700000000000000" pitchFamily="34" charset="-128"/>
            </a:endParaRPr>
          </a:p>
        </p:txBody>
      </p:sp>
      <p:sp>
        <p:nvSpPr>
          <p:cNvPr id="112" name="矩形 111">
            <a:extLst>
              <a:ext uri="{FF2B5EF4-FFF2-40B4-BE49-F238E27FC236}">
                <a16:creationId xmlns:a16="http://schemas.microsoft.com/office/drawing/2014/main" id="{B512A9A2-E9A2-4813-8B0B-E52DC66357B8}"/>
              </a:ext>
            </a:extLst>
          </p:cNvPr>
          <p:cNvSpPr/>
          <p:nvPr/>
        </p:nvSpPr>
        <p:spPr>
          <a:xfrm>
            <a:off x="7160356" y="3657984"/>
            <a:ext cx="1620000" cy="1620000"/>
          </a:xfrm>
          <a:prstGeom prst="rect">
            <a:avLst/>
          </a:prstGeom>
          <a:solidFill>
            <a:srgbClr val="A6A6A6">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3" name="文字方塊 112">
            <a:extLst>
              <a:ext uri="{FF2B5EF4-FFF2-40B4-BE49-F238E27FC236}">
                <a16:creationId xmlns:a16="http://schemas.microsoft.com/office/drawing/2014/main" id="{79A40A10-64EE-4BD4-9750-9EC8A4FD65A4}"/>
              </a:ext>
            </a:extLst>
          </p:cNvPr>
          <p:cNvSpPr txBox="1"/>
          <p:nvPr/>
        </p:nvSpPr>
        <p:spPr>
          <a:xfrm>
            <a:off x="7416358" y="4283318"/>
            <a:ext cx="1107996" cy="369332"/>
          </a:xfrm>
          <a:prstGeom prst="rect">
            <a:avLst/>
          </a:prstGeom>
          <a:noFill/>
        </p:spPr>
        <p:txBody>
          <a:bodyPr wrap="none" rtlCol="0">
            <a:spAutoFit/>
          </a:bodyPr>
          <a:lstStyle/>
          <a:p>
            <a:r>
              <a:rPr lang="zh-TW" altLang="en-US" dirty="0">
                <a:solidFill>
                  <a:schemeClr val="bg1"/>
                </a:solidFill>
                <a:latin typeface="Yu Gothic UI Semibold" panose="020B0700000000000000" pitchFamily="34" charset="-128"/>
                <a:ea typeface="Yu Gothic UI Semibold" panose="020B0700000000000000" pitchFamily="34" charset="-128"/>
              </a:rPr>
              <a:t>展覽名稱</a:t>
            </a:r>
          </a:p>
        </p:txBody>
      </p:sp>
      <p:sp>
        <p:nvSpPr>
          <p:cNvPr id="114" name="文字方塊 113">
            <a:extLst>
              <a:ext uri="{FF2B5EF4-FFF2-40B4-BE49-F238E27FC236}">
                <a16:creationId xmlns:a16="http://schemas.microsoft.com/office/drawing/2014/main" id="{767C6052-5DF2-4DF6-858D-DDA61ABEAD33}"/>
              </a:ext>
            </a:extLst>
          </p:cNvPr>
          <p:cNvSpPr txBox="1"/>
          <p:nvPr/>
        </p:nvSpPr>
        <p:spPr>
          <a:xfrm>
            <a:off x="7258462" y="4688317"/>
            <a:ext cx="1423788" cy="276999"/>
          </a:xfrm>
          <a:prstGeom prst="rect">
            <a:avLst/>
          </a:prstGeom>
          <a:noFill/>
        </p:spPr>
        <p:txBody>
          <a:bodyPr wrap="none" rtlCol="0">
            <a:spAutoFit/>
          </a:bodyPr>
          <a:lstStyle/>
          <a:p>
            <a:r>
              <a:rPr lang="zh-TW" altLang="en-US" sz="1200" dirty="0">
                <a:solidFill>
                  <a:schemeClr val="bg1"/>
                </a:solidFill>
                <a:latin typeface="Yu Gothic UI Semibold" panose="020B0700000000000000" pitchFamily="34" charset="-128"/>
                <a:ea typeface="Yu Gothic UI Semibold" panose="020B0700000000000000" pitchFamily="34" charset="-128"/>
              </a:rPr>
              <a:t>展覽簡介十個字</a:t>
            </a:r>
            <a:r>
              <a:rPr lang="en-US" altLang="zh-TW" sz="1200" dirty="0">
                <a:solidFill>
                  <a:schemeClr val="bg1"/>
                </a:solidFill>
                <a:latin typeface="Yu Gothic UI Semibold" panose="020B0700000000000000" pitchFamily="34" charset="-128"/>
                <a:ea typeface="Yu Gothic UI Semibold" panose="020B0700000000000000" pitchFamily="34" charset="-128"/>
              </a:rPr>
              <a:t>….</a:t>
            </a:r>
            <a:endParaRPr lang="zh-TW" altLang="en-US" sz="1200" dirty="0">
              <a:solidFill>
                <a:schemeClr val="bg1"/>
              </a:solidFill>
              <a:latin typeface="Yu Gothic UI Semibold" panose="020B0700000000000000" pitchFamily="34" charset="-128"/>
              <a:ea typeface="Yu Gothic UI Semibold" panose="020B0700000000000000" pitchFamily="34" charset="-128"/>
            </a:endParaRPr>
          </a:p>
        </p:txBody>
      </p:sp>
      <p:sp>
        <p:nvSpPr>
          <p:cNvPr id="115" name="矩形 114">
            <a:extLst>
              <a:ext uri="{FF2B5EF4-FFF2-40B4-BE49-F238E27FC236}">
                <a16:creationId xmlns:a16="http://schemas.microsoft.com/office/drawing/2014/main" id="{8443B7C2-F01D-4DD2-9B15-F008CC9BAEBE}"/>
              </a:ext>
            </a:extLst>
          </p:cNvPr>
          <p:cNvSpPr/>
          <p:nvPr/>
        </p:nvSpPr>
        <p:spPr>
          <a:xfrm>
            <a:off x="8904927" y="3656016"/>
            <a:ext cx="1620000" cy="1620000"/>
          </a:xfrm>
          <a:prstGeom prst="rect">
            <a:avLst/>
          </a:prstGeom>
          <a:solidFill>
            <a:srgbClr val="A6A6A6">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6" name="文字方塊 115">
            <a:extLst>
              <a:ext uri="{FF2B5EF4-FFF2-40B4-BE49-F238E27FC236}">
                <a16:creationId xmlns:a16="http://schemas.microsoft.com/office/drawing/2014/main" id="{7C33C43B-69AA-4F47-AE8A-F7AC5C4F0624}"/>
              </a:ext>
            </a:extLst>
          </p:cNvPr>
          <p:cNvSpPr txBox="1"/>
          <p:nvPr/>
        </p:nvSpPr>
        <p:spPr>
          <a:xfrm>
            <a:off x="9160929" y="4281350"/>
            <a:ext cx="1107996" cy="369332"/>
          </a:xfrm>
          <a:prstGeom prst="rect">
            <a:avLst/>
          </a:prstGeom>
          <a:noFill/>
        </p:spPr>
        <p:txBody>
          <a:bodyPr wrap="none" rtlCol="0">
            <a:spAutoFit/>
          </a:bodyPr>
          <a:lstStyle/>
          <a:p>
            <a:r>
              <a:rPr lang="zh-TW" altLang="en-US" dirty="0">
                <a:solidFill>
                  <a:schemeClr val="bg1"/>
                </a:solidFill>
                <a:latin typeface="Yu Gothic UI Semibold" panose="020B0700000000000000" pitchFamily="34" charset="-128"/>
                <a:ea typeface="Yu Gothic UI Semibold" panose="020B0700000000000000" pitchFamily="34" charset="-128"/>
              </a:rPr>
              <a:t>展覽名稱</a:t>
            </a:r>
          </a:p>
        </p:txBody>
      </p:sp>
      <p:sp>
        <p:nvSpPr>
          <p:cNvPr id="117" name="文字方塊 116">
            <a:extLst>
              <a:ext uri="{FF2B5EF4-FFF2-40B4-BE49-F238E27FC236}">
                <a16:creationId xmlns:a16="http://schemas.microsoft.com/office/drawing/2014/main" id="{9C3AA436-2DC7-4801-8F8F-226E5DED8322}"/>
              </a:ext>
            </a:extLst>
          </p:cNvPr>
          <p:cNvSpPr txBox="1"/>
          <p:nvPr/>
        </p:nvSpPr>
        <p:spPr>
          <a:xfrm>
            <a:off x="9003033" y="4686349"/>
            <a:ext cx="1423788" cy="276999"/>
          </a:xfrm>
          <a:prstGeom prst="rect">
            <a:avLst/>
          </a:prstGeom>
          <a:noFill/>
        </p:spPr>
        <p:txBody>
          <a:bodyPr wrap="none" rtlCol="0">
            <a:spAutoFit/>
          </a:bodyPr>
          <a:lstStyle/>
          <a:p>
            <a:r>
              <a:rPr lang="zh-TW" altLang="en-US" sz="1200" dirty="0">
                <a:solidFill>
                  <a:schemeClr val="bg1"/>
                </a:solidFill>
                <a:latin typeface="Yu Gothic UI Semibold" panose="020B0700000000000000" pitchFamily="34" charset="-128"/>
                <a:ea typeface="Yu Gothic UI Semibold" panose="020B0700000000000000" pitchFamily="34" charset="-128"/>
              </a:rPr>
              <a:t>展覽簡介十個字</a:t>
            </a:r>
            <a:r>
              <a:rPr lang="en-US" altLang="zh-TW" sz="1200" dirty="0">
                <a:solidFill>
                  <a:schemeClr val="bg1"/>
                </a:solidFill>
                <a:latin typeface="Yu Gothic UI Semibold" panose="020B0700000000000000" pitchFamily="34" charset="-128"/>
                <a:ea typeface="Yu Gothic UI Semibold" panose="020B0700000000000000" pitchFamily="34" charset="-128"/>
              </a:rPr>
              <a:t>….</a:t>
            </a:r>
            <a:endParaRPr lang="zh-TW" altLang="en-US" sz="1200" dirty="0">
              <a:solidFill>
                <a:schemeClr val="bg1"/>
              </a:solidFill>
              <a:latin typeface="Yu Gothic UI Semibold" panose="020B0700000000000000" pitchFamily="34" charset="-128"/>
              <a:ea typeface="Yu Gothic UI Semibold" panose="020B0700000000000000" pitchFamily="34" charset="-128"/>
            </a:endParaRPr>
          </a:p>
        </p:txBody>
      </p:sp>
      <p:cxnSp>
        <p:nvCxnSpPr>
          <p:cNvPr id="118" name="直線接點 117">
            <a:extLst>
              <a:ext uri="{FF2B5EF4-FFF2-40B4-BE49-F238E27FC236}">
                <a16:creationId xmlns:a16="http://schemas.microsoft.com/office/drawing/2014/main" id="{89A6A156-7B77-4B0C-8DDC-F1C7480D73D2}"/>
              </a:ext>
            </a:extLst>
          </p:cNvPr>
          <p:cNvCxnSpPr/>
          <p:nvPr/>
        </p:nvCxnSpPr>
        <p:spPr>
          <a:xfrm>
            <a:off x="7020764" y="5982269"/>
            <a:ext cx="3600000" cy="0"/>
          </a:xfrm>
          <a:prstGeom prst="line">
            <a:avLst/>
          </a:prstGeom>
          <a:ln w="28575"/>
        </p:spPr>
        <p:style>
          <a:lnRef idx="1">
            <a:schemeClr val="dk1"/>
          </a:lnRef>
          <a:fillRef idx="0">
            <a:schemeClr val="dk1"/>
          </a:fillRef>
          <a:effectRef idx="0">
            <a:schemeClr val="dk1"/>
          </a:effectRef>
          <a:fontRef idx="minor">
            <a:schemeClr val="tx1"/>
          </a:fontRef>
        </p:style>
      </p:cxnSp>
      <p:pic>
        <p:nvPicPr>
          <p:cNvPr id="119" name="圖片 118">
            <a:extLst>
              <a:ext uri="{FF2B5EF4-FFF2-40B4-BE49-F238E27FC236}">
                <a16:creationId xmlns:a16="http://schemas.microsoft.com/office/drawing/2014/main" id="{79F5534D-2291-4558-BAA5-A010C2EED281}"/>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8640764" y="6054577"/>
            <a:ext cx="360000" cy="360000"/>
          </a:xfrm>
          <a:prstGeom prst="rect">
            <a:avLst/>
          </a:prstGeom>
        </p:spPr>
      </p:pic>
      <p:sp>
        <p:nvSpPr>
          <p:cNvPr id="120" name="矩形 119">
            <a:extLst>
              <a:ext uri="{FF2B5EF4-FFF2-40B4-BE49-F238E27FC236}">
                <a16:creationId xmlns:a16="http://schemas.microsoft.com/office/drawing/2014/main" id="{875BCEFF-EE45-4775-B203-A19F8F800115}"/>
              </a:ext>
            </a:extLst>
          </p:cNvPr>
          <p:cNvSpPr/>
          <p:nvPr/>
        </p:nvSpPr>
        <p:spPr>
          <a:xfrm>
            <a:off x="7145735" y="5516972"/>
            <a:ext cx="1620000" cy="459355"/>
          </a:xfrm>
          <a:prstGeom prst="rect">
            <a:avLst/>
          </a:prstGeom>
          <a:solidFill>
            <a:srgbClr val="A6A6A6">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1" name="矩形 120">
            <a:extLst>
              <a:ext uri="{FF2B5EF4-FFF2-40B4-BE49-F238E27FC236}">
                <a16:creationId xmlns:a16="http://schemas.microsoft.com/office/drawing/2014/main" id="{7F0F185E-869B-4CC7-B94A-F2D2AC019615}"/>
              </a:ext>
            </a:extLst>
          </p:cNvPr>
          <p:cNvSpPr/>
          <p:nvPr/>
        </p:nvSpPr>
        <p:spPr>
          <a:xfrm>
            <a:off x="7145735" y="1796686"/>
            <a:ext cx="1620000" cy="1620000"/>
          </a:xfrm>
          <a:prstGeom prst="rect">
            <a:avLst/>
          </a:prstGeom>
          <a:solidFill>
            <a:srgbClr val="A6A6A6">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2" name="文字方塊 121">
            <a:extLst>
              <a:ext uri="{FF2B5EF4-FFF2-40B4-BE49-F238E27FC236}">
                <a16:creationId xmlns:a16="http://schemas.microsoft.com/office/drawing/2014/main" id="{726360DE-3D8D-4FCC-9CDD-737792898E60}"/>
              </a:ext>
            </a:extLst>
          </p:cNvPr>
          <p:cNvSpPr txBox="1"/>
          <p:nvPr/>
        </p:nvSpPr>
        <p:spPr>
          <a:xfrm>
            <a:off x="7417035" y="2418704"/>
            <a:ext cx="1107996" cy="369332"/>
          </a:xfrm>
          <a:prstGeom prst="rect">
            <a:avLst/>
          </a:prstGeom>
          <a:noFill/>
        </p:spPr>
        <p:txBody>
          <a:bodyPr wrap="none" rtlCol="0">
            <a:spAutoFit/>
          </a:bodyPr>
          <a:lstStyle/>
          <a:p>
            <a:r>
              <a:rPr lang="zh-TW" altLang="en-US" dirty="0">
                <a:solidFill>
                  <a:schemeClr val="bg1"/>
                </a:solidFill>
                <a:latin typeface="Yu Gothic UI Semibold" panose="020B0700000000000000" pitchFamily="34" charset="-128"/>
                <a:ea typeface="Yu Gothic UI Semibold" panose="020B0700000000000000" pitchFamily="34" charset="-128"/>
              </a:rPr>
              <a:t>展覽名稱</a:t>
            </a:r>
          </a:p>
        </p:txBody>
      </p:sp>
      <p:sp>
        <p:nvSpPr>
          <p:cNvPr id="123" name="文字方塊 122">
            <a:extLst>
              <a:ext uri="{FF2B5EF4-FFF2-40B4-BE49-F238E27FC236}">
                <a16:creationId xmlns:a16="http://schemas.microsoft.com/office/drawing/2014/main" id="{64E28779-EB0F-42D3-A867-6F0D3E3FF8EC}"/>
              </a:ext>
            </a:extLst>
          </p:cNvPr>
          <p:cNvSpPr txBox="1"/>
          <p:nvPr/>
        </p:nvSpPr>
        <p:spPr>
          <a:xfrm>
            <a:off x="7258462" y="2823703"/>
            <a:ext cx="1423788" cy="276999"/>
          </a:xfrm>
          <a:prstGeom prst="rect">
            <a:avLst/>
          </a:prstGeom>
          <a:noFill/>
        </p:spPr>
        <p:txBody>
          <a:bodyPr wrap="none" rtlCol="0">
            <a:spAutoFit/>
          </a:bodyPr>
          <a:lstStyle/>
          <a:p>
            <a:r>
              <a:rPr lang="zh-TW" altLang="en-US" sz="1200" dirty="0">
                <a:solidFill>
                  <a:schemeClr val="bg1"/>
                </a:solidFill>
                <a:latin typeface="Yu Gothic UI Semibold" panose="020B0700000000000000" pitchFamily="34" charset="-128"/>
                <a:ea typeface="Yu Gothic UI Semibold" panose="020B0700000000000000" pitchFamily="34" charset="-128"/>
              </a:rPr>
              <a:t>展覽簡介十個字</a:t>
            </a:r>
            <a:r>
              <a:rPr lang="en-US" altLang="zh-TW" sz="1200" dirty="0">
                <a:solidFill>
                  <a:schemeClr val="bg1"/>
                </a:solidFill>
                <a:latin typeface="Yu Gothic UI Semibold" panose="020B0700000000000000" pitchFamily="34" charset="-128"/>
                <a:ea typeface="Yu Gothic UI Semibold" panose="020B0700000000000000" pitchFamily="34" charset="-128"/>
              </a:rPr>
              <a:t>….</a:t>
            </a:r>
            <a:endParaRPr lang="zh-TW" altLang="en-US" sz="1200" dirty="0">
              <a:solidFill>
                <a:schemeClr val="bg1"/>
              </a:solidFill>
              <a:latin typeface="Yu Gothic UI Semibold" panose="020B0700000000000000" pitchFamily="34" charset="-128"/>
              <a:ea typeface="Yu Gothic UI Semibold" panose="020B0700000000000000" pitchFamily="34" charset="-128"/>
            </a:endParaRPr>
          </a:p>
        </p:txBody>
      </p:sp>
      <p:sp>
        <p:nvSpPr>
          <p:cNvPr id="124" name="矩形 123">
            <a:extLst>
              <a:ext uri="{FF2B5EF4-FFF2-40B4-BE49-F238E27FC236}">
                <a16:creationId xmlns:a16="http://schemas.microsoft.com/office/drawing/2014/main" id="{F73D52E2-5ABE-4476-BE23-880A1C3B4082}"/>
              </a:ext>
            </a:extLst>
          </p:cNvPr>
          <p:cNvSpPr/>
          <p:nvPr/>
        </p:nvSpPr>
        <p:spPr>
          <a:xfrm>
            <a:off x="8904927" y="5516179"/>
            <a:ext cx="1620000" cy="459355"/>
          </a:xfrm>
          <a:prstGeom prst="rect">
            <a:avLst/>
          </a:prstGeom>
          <a:solidFill>
            <a:srgbClr val="A6A6A6">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5" name="矩形 124">
            <a:extLst>
              <a:ext uri="{FF2B5EF4-FFF2-40B4-BE49-F238E27FC236}">
                <a16:creationId xmlns:a16="http://schemas.microsoft.com/office/drawing/2014/main" id="{0D300EEE-5382-4906-B8EB-19BC20F66B18}"/>
              </a:ext>
            </a:extLst>
          </p:cNvPr>
          <p:cNvSpPr/>
          <p:nvPr/>
        </p:nvSpPr>
        <p:spPr>
          <a:xfrm>
            <a:off x="7132071" y="949974"/>
            <a:ext cx="3402000" cy="486000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26" name="矩形 125">
            <a:extLst>
              <a:ext uri="{FF2B5EF4-FFF2-40B4-BE49-F238E27FC236}">
                <a16:creationId xmlns:a16="http://schemas.microsoft.com/office/drawing/2014/main" id="{A9A27633-2155-41DA-85D2-805D9D8D3325}"/>
              </a:ext>
            </a:extLst>
          </p:cNvPr>
          <p:cNvSpPr/>
          <p:nvPr/>
        </p:nvSpPr>
        <p:spPr>
          <a:xfrm>
            <a:off x="7020764" y="810194"/>
            <a:ext cx="3600000" cy="5165340"/>
          </a:xfrm>
          <a:prstGeom prst="rect">
            <a:avLst/>
          </a:prstGeom>
          <a:solidFill>
            <a:srgbClr val="A6A6A6">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78" name="圖片 177">
            <a:extLst>
              <a:ext uri="{FF2B5EF4-FFF2-40B4-BE49-F238E27FC236}">
                <a16:creationId xmlns:a16="http://schemas.microsoft.com/office/drawing/2014/main" id="{2796683B-E6CC-4621-8A6D-42F68607D7A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45115" y="949974"/>
            <a:ext cx="3384000" cy="2256000"/>
          </a:xfrm>
          <a:prstGeom prst="rect">
            <a:avLst/>
          </a:prstGeom>
        </p:spPr>
      </p:pic>
      <p:sp>
        <p:nvSpPr>
          <p:cNvPr id="179" name="矩形 178">
            <a:extLst>
              <a:ext uri="{FF2B5EF4-FFF2-40B4-BE49-F238E27FC236}">
                <a16:creationId xmlns:a16="http://schemas.microsoft.com/office/drawing/2014/main" id="{B72D94B7-FFFE-4616-AA9C-5ED4AD0F40FB}"/>
              </a:ext>
            </a:extLst>
          </p:cNvPr>
          <p:cNvSpPr/>
          <p:nvPr/>
        </p:nvSpPr>
        <p:spPr>
          <a:xfrm>
            <a:off x="7134212" y="958083"/>
            <a:ext cx="3402000" cy="4860000"/>
          </a:xfrm>
          <a:prstGeom prst="rect">
            <a:avLst/>
          </a:prstGeom>
          <a:solidFill>
            <a:schemeClr val="bg1">
              <a:alpha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80" name="乘號 179">
            <a:extLst>
              <a:ext uri="{FF2B5EF4-FFF2-40B4-BE49-F238E27FC236}">
                <a16:creationId xmlns:a16="http://schemas.microsoft.com/office/drawing/2014/main" id="{CF09EF5F-DB7F-47D5-8A94-9BB287DF21A7}"/>
              </a:ext>
            </a:extLst>
          </p:cNvPr>
          <p:cNvSpPr/>
          <p:nvPr/>
        </p:nvSpPr>
        <p:spPr>
          <a:xfrm>
            <a:off x="10196697" y="1107074"/>
            <a:ext cx="266700" cy="266700"/>
          </a:xfrm>
          <a:prstGeom prst="mathMultiply">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1" name="文字方塊 180">
            <a:extLst>
              <a:ext uri="{FF2B5EF4-FFF2-40B4-BE49-F238E27FC236}">
                <a16:creationId xmlns:a16="http://schemas.microsoft.com/office/drawing/2014/main" id="{0E0EE11E-FC2F-43D5-BFF6-1D25EE16761D}"/>
              </a:ext>
            </a:extLst>
          </p:cNvPr>
          <p:cNvSpPr txBox="1"/>
          <p:nvPr/>
        </p:nvSpPr>
        <p:spPr>
          <a:xfrm>
            <a:off x="7416358" y="3398975"/>
            <a:ext cx="2901593" cy="1323439"/>
          </a:xfrm>
          <a:prstGeom prst="rect">
            <a:avLst/>
          </a:prstGeom>
          <a:noFill/>
        </p:spPr>
        <p:txBody>
          <a:bodyPr wrap="square" rtlCol="0">
            <a:spAutoFit/>
          </a:bodyPr>
          <a:lstStyle/>
          <a:p>
            <a:r>
              <a:rPr lang="zh-TW" altLang="en-US" sz="1600" dirty="0">
                <a:latin typeface="Yu Gothic Medium" panose="020B0500000000000000" pitchFamily="34" charset="-128"/>
                <a:ea typeface="Yu Gothic Medium" panose="020B0500000000000000" pitchFamily="34" charset="-128"/>
              </a:rPr>
              <a:t>這是展覽簡介這是展覽簡介這是展覽簡介這是展覽簡介這是展覽簡介這是展覽簡介這是展覽簡介</a:t>
            </a:r>
          </a:p>
          <a:p>
            <a:endParaRPr lang="zh-TW" altLang="en-US" sz="1600" dirty="0">
              <a:latin typeface="Yu Gothic Medium" panose="020B0500000000000000" pitchFamily="34" charset="-128"/>
              <a:ea typeface="Yu Gothic Medium" panose="020B0500000000000000" pitchFamily="34" charset="-128"/>
            </a:endParaRPr>
          </a:p>
        </p:txBody>
      </p:sp>
      <p:sp>
        <p:nvSpPr>
          <p:cNvPr id="182" name="流程圖: 結束點 181">
            <a:extLst>
              <a:ext uri="{FF2B5EF4-FFF2-40B4-BE49-F238E27FC236}">
                <a16:creationId xmlns:a16="http://schemas.microsoft.com/office/drawing/2014/main" id="{2269C5CF-8F5F-4577-9F03-2DAB52767EE8}"/>
              </a:ext>
            </a:extLst>
          </p:cNvPr>
          <p:cNvSpPr/>
          <p:nvPr/>
        </p:nvSpPr>
        <p:spPr>
          <a:xfrm>
            <a:off x="8985951" y="4835080"/>
            <a:ext cx="1332000" cy="360000"/>
          </a:xfrm>
          <a:prstGeom prst="flowChartTerminator">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a:solidFill>
                  <a:schemeClr val="tx1"/>
                </a:solidFill>
                <a:latin typeface="Yu Gothic Medium" panose="020B0500000000000000" pitchFamily="34" charset="-128"/>
                <a:ea typeface="Yu Gothic Medium" panose="020B0500000000000000" pitchFamily="34" charset="-128"/>
              </a:rPr>
              <a:t>展內編輯 </a:t>
            </a:r>
            <a:r>
              <a:rPr lang="en-US" altLang="zh-TW" sz="1600" dirty="0">
                <a:solidFill>
                  <a:schemeClr val="tx1"/>
                </a:solidFill>
                <a:latin typeface="Yu Gothic Medium" panose="020B0500000000000000" pitchFamily="34" charset="-128"/>
                <a:ea typeface="Yu Gothic Medium" panose="020B0500000000000000" pitchFamily="34" charset="-128"/>
              </a:rPr>
              <a:t>&gt;</a:t>
            </a:r>
            <a:endParaRPr lang="zh-TW" altLang="en-US" sz="1600" dirty="0">
              <a:solidFill>
                <a:schemeClr val="tx1"/>
              </a:solidFill>
              <a:latin typeface="Yu Gothic Medium" panose="020B0500000000000000" pitchFamily="34" charset="-128"/>
              <a:ea typeface="Yu Gothic Medium" panose="020B0500000000000000" pitchFamily="34" charset="-128"/>
            </a:endParaRPr>
          </a:p>
        </p:txBody>
      </p:sp>
      <p:grpSp>
        <p:nvGrpSpPr>
          <p:cNvPr id="183" name="群組 182">
            <a:extLst>
              <a:ext uri="{FF2B5EF4-FFF2-40B4-BE49-F238E27FC236}">
                <a16:creationId xmlns:a16="http://schemas.microsoft.com/office/drawing/2014/main" id="{BC9CB544-B576-4423-AB6D-5A3675A1ADEB}"/>
              </a:ext>
            </a:extLst>
          </p:cNvPr>
          <p:cNvGrpSpPr/>
          <p:nvPr/>
        </p:nvGrpSpPr>
        <p:grpSpPr>
          <a:xfrm>
            <a:off x="7260702" y="1096421"/>
            <a:ext cx="792000" cy="288000"/>
            <a:chOff x="6366193" y="4216720"/>
            <a:chExt cx="792000" cy="288000"/>
          </a:xfrm>
        </p:grpSpPr>
        <p:pic>
          <p:nvPicPr>
            <p:cNvPr id="184" name="圖片 183">
              <a:extLst>
                <a:ext uri="{FF2B5EF4-FFF2-40B4-BE49-F238E27FC236}">
                  <a16:creationId xmlns:a16="http://schemas.microsoft.com/office/drawing/2014/main" id="{CBB3661C-6BD4-4466-9296-C7012391734F}"/>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6432374" y="4254131"/>
              <a:ext cx="198000" cy="198000"/>
            </a:xfrm>
            <a:prstGeom prst="rect">
              <a:avLst/>
            </a:prstGeom>
          </p:spPr>
        </p:pic>
        <p:sp>
          <p:nvSpPr>
            <p:cNvPr id="185" name="流程圖: 結束點 184">
              <a:extLst>
                <a:ext uri="{FF2B5EF4-FFF2-40B4-BE49-F238E27FC236}">
                  <a16:creationId xmlns:a16="http://schemas.microsoft.com/office/drawing/2014/main" id="{C55C7FEC-99B7-46E0-9A5E-380FB789F56F}"/>
                </a:ext>
              </a:extLst>
            </p:cNvPr>
            <p:cNvSpPr/>
            <p:nvPr/>
          </p:nvSpPr>
          <p:spPr>
            <a:xfrm>
              <a:off x="6366193" y="4216720"/>
              <a:ext cx="792000" cy="288000"/>
            </a:xfrm>
            <a:prstGeom prst="flowChartTerminator">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noAutofit/>
            </a:bodyPr>
            <a:lstStyle/>
            <a:p>
              <a:pPr algn="r"/>
              <a:r>
                <a:rPr lang="zh-TW" altLang="en-US" sz="1400" dirty="0">
                  <a:solidFill>
                    <a:schemeClr val="bg1"/>
                  </a:solidFill>
                  <a:latin typeface="Yu Gothic Medium" panose="020B0500000000000000" pitchFamily="34" charset="-128"/>
                  <a:ea typeface="Yu Gothic Medium" panose="020B0500000000000000" pitchFamily="34" charset="-128"/>
                </a:rPr>
                <a:t>編輯</a:t>
              </a:r>
            </a:p>
          </p:txBody>
        </p:sp>
      </p:grpSp>
      <p:grpSp>
        <p:nvGrpSpPr>
          <p:cNvPr id="186" name="群組 185">
            <a:extLst>
              <a:ext uri="{FF2B5EF4-FFF2-40B4-BE49-F238E27FC236}">
                <a16:creationId xmlns:a16="http://schemas.microsoft.com/office/drawing/2014/main" id="{AC7DC600-0E9D-41A3-A144-A15DE9199A10}"/>
              </a:ext>
            </a:extLst>
          </p:cNvPr>
          <p:cNvGrpSpPr/>
          <p:nvPr/>
        </p:nvGrpSpPr>
        <p:grpSpPr>
          <a:xfrm>
            <a:off x="7255746" y="1101962"/>
            <a:ext cx="792000" cy="288000"/>
            <a:chOff x="7515358" y="5237866"/>
            <a:chExt cx="792000" cy="288000"/>
          </a:xfrm>
        </p:grpSpPr>
        <p:sp>
          <p:nvSpPr>
            <p:cNvPr id="187" name="流程圖: 結束點 186">
              <a:extLst>
                <a:ext uri="{FF2B5EF4-FFF2-40B4-BE49-F238E27FC236}">
                  <a16:creationId xmlns:a16="http://schemas.microsoft.com/office/drawing/2014/main" id="{403A09ED-6AAA-44A7-A1D8-CA1C4A2A339D}"/>
                </a:ext>
              </a:extLst>
            </p:cNvPr>
            <p:cNvSpPr/>
            <p:nvPr/>
          </p:nvSpPr>
          <p:spPr>
            <a:xfrm>
              <a:off x="7515358" y="5237866"/>
              <a:ext cx="792000" cy="288000"/>
            </a:xfrm>
            <a:prstGeom prst="flowChartTerminator">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noAutofit/>
            </a:bodyPr>
            <a:lstStyle/>
            <a:p>
              <a:pPr algn="r"/>
              <a:r>
                <a:rPr lang="zh-TW" altLang="en-US" sz="1400" dirty="0">
                  <a:solidFill>
                    <a:schemeClr val="bg1"/>
                  </a:solidFill>
                  <a:latin typeface="Yu Gothic Medium" panose="020B0500000000000000" pitchFamily="34" charset="-128"/>
                  <a:ea typeface="Yu Gothic Medium" panose="020B0500000000000000" pitchFamily="34" charset="-128"/>
                </a:rPr>
                <a:t>儲存</a:t>
              </a:r>
            </a:p>
          </p:txBody>
        </p:sp>
        <p:pic>
          <p:nvPicPr>
            <p:cNvPr id="188" name="圖片 187">
              <a:extLst>
                <a:ext uri="{FF2B5EF4-FFF2-40B4-BE49-F238E27FC236}">
                  <a16:creationId xmlns:a16="http://schemas.microsoft.com/office/drawing/2014/main" id="{C943B763-F0E8-4311-83F0-F334C28B4D8E}"/>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7614852" y="5282504"/>
              <a:ext cx="180000" cy="180000"/>
            </a:xfrm>
            <a:prstGeom prst="rect">
              <a:avLst/>
            </a:prstGeom>
          </p:spPr>
        </p:pic>
      </p:grpSp>
      <p:grpSp>
        <p:nvGrpSpPr>
          <p:cNvPr id="189" name="群組 188">
            <a:extLst>
              <a:ext uri="{FF2B5EF4-FFF2-40B4-BE49-F238E27FC236}">
                <a16:creationId xmlns:a16="http://schemas.microsoft.com/office/drawing/2014/main" id="{3F7B9F8A-D51F-4F3C-8244-C31C353E3F89}"/>
              </a:ext>
            </a:extLst>
          </p:cNvPr>
          <p:cNvGrpSpPr/>
          <p:nvPr/>
        </p:nvGrpSpPr>
        <p:grpSpPr>
          <a:xfrm>
            <a:off x="7490632" y="4847041"/>
            <a:ext cx="1332000" cy="360000"/>
            <a:chOff x="7490632" y="4853198"/>
            <a:chExt cx="1332000" cy="360000"/>
          </a:xfrm>
        </p:grpSpPr>
        <p:sp>
          <p:nvSpPr>
            <p:cNvPr id="190" name="流程圖: 結束點 189">
              <a:extLst>
                <a:ext uri="{FF2B5EF4-FFF2-40B4-BE49-F238E27FC236}">
                  <a16:creationId xmlns:a16="http://schemas.microsoft.com/office/drawing/2014/main" id="{40846009-EB92-492C-81F2-A5239EFE67EA}"/>
                </a:ext>
              </a:extLst>
            </p:cNvPr>
            <p:cNvSpPr/>
            <p:nvPr/>
          </p:nvSpPr>
          <p:spPr>
            <a:xfrm>
              <a:off x="7490632" y="4853198"/>
              <a:ext cx="1332000" cy="360000"/>
            </a:xfrm>
            <a:prstGeom prst="flowChartTerminator">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noAutofit/>
            </a:bodyPr>
            <a:lstStyle/>
            <a:p>
              <a:pPr algn="r"/>
              <a:r>
                <a:rPr lang="zh-TW" altLang="en-US" sz="1600" dirty="0">
                  <a:solidFill>
                    <a:srgbClr val="C00000"/>
                  </a:solidFill>
                  <a:latin typeface="Yu Gothic Medium" panose="020B0500000000000000" pitchFamily="34" charset="-128"/>
                  <a:ea typeface="Yu Gothic Medium" panose="020B0500000000000000" pitchFamily="34" charset="-128"/>
                </a:rPr>
                <a:t>刪除展覽</a:t>
              </a:r>
            </a:p>
          </p:txBody>
        </p:sp>
        <p:pic>
          <p:nvPicPr>
            <p:cNvPr id="191" name="圖片 190">
              <a:extLst>
                <a:ext uri="{FF2B5EF4-FFF2-40B4-BE49-F238E27FC236}">
                  <a16:creationId xmlns:a16="http://schemas.microsoft.com/office/drawing/2014/main" id="{309D43A0-061F-4CEA-9F05-77F8D8383B80}"/>
                </a:ext>
              </a:extLst>
            </p:cNvPr>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a:off x="7605369" y="4925198"/>
              <a:ext cx="216000" cy="216000"/>
            </a:xfrm>
            <a:prstGeom prst="rect">
              <a:avLst/>
            </a:prstGeom>
          </p:spPr>
        </p:pic>
      </p:grpSp>
      <p:sp>
        <p:nvSpPr>
          <p:cNvPr id="192" name="文字方塊 191">
            <a:extLst>
              <a:ext uri="{FF2B5EF4-FFF2-40B4-BE49-F238E27FC236}">
                <a16:creationId xmlns:a16="http://schemas.microsoft.com/office/drawing/2014/main" id="{1A455775-2556-4FF9-AC86-1073F2D7B34E}"/>
              </a:ext>
            </a:extLst>
          </p:cNvPr>
          <p:cNvSpPr txBox="1"/>
          <p:nvPr/>
        </p:nvSpPr>
        <p:spPr>
          <a:xfrm>
            <a:off x="7020764" y="446993"/>
            <a:ext cx="869149" cy="307777"/>
          </a:xfrm>
          <a:prstGeom prst="rect">
            <a:avLst/>
          </a:prstGeom>
          <a:noFill/>
        </p:spPr>
        <p:txBody>
          <a:bodyPr wrap="none" rtlCol="0">
            <a:spAutoFit/>
          </a:bodyPr>
          <a:lstStyle/>
          <a:p>
            <a:r>
              <a:rPr lang="en-US" altLang="zh-TW" sz="1400" dirty="0">
                <a:solidFill>
                  <a:schemeClr val="accent1"/>
                </a:solidFill>
                <a:latin typeface="Yu Gothic Medium" panose="020B0500000000000000" pitchFamily="34" charset="-128"/>
                <a:ea typeface="Yu Gothic Medium" panose="020B0500000000000000" pitchFamily="34" charset="-128"/>
              </a:rPr>
              <a:t>App</a:t>
            </a:r>
            <a:r>
              <a:rPr lang="zh-TW" altLang="en-US" sz="1400" dirty="0">
                <a:solidFill>
                  <a:schemeClr val="accent1"/>
                </a:solidFill>
                <a:latin typeface="Yu Gothic Medium" panose="020B0500000000000000" pitchFamily="34" charset="-128"/>
                <a:ea typeface="Yu Gothic Medium" panose="020B0500000000000000" pitchFamily="34" charset="-128"/>
              </a:rPr>
              <a:t>名稱</a:t>
            </a:r>
          </a:p>
        </p:txBody>
      </p:sp>
      <p:pic>
        <p:nvPicPr>
          <p:cNvPr id="193" name="圖片 192">
            <a:extLst>
              <a:ext uri="{FF2B5EF4-FFF2-40B4-BE49-F238E27FC236}">
                <a16:creationId xmlns:a16="http://schemas.microsoft.com/office/drawing/2014/main" id="{2985D2D0-0E27-41AC-ACD9-C8AB7523D407}"/>
              </a:ext>
            </a:extLst>
          </p:cNvPr>
          <p:cNvPicPr>
            <a:picLocks noChangeAspect="1"/>
          </p:cNvPicPr>
          <p:nvPr/>
        </p:nvPicPr>
        <p:blipFill>
          <a:blip r:embed="rId9" cstate="hqprint">
            <a:extLst>
              <a:ext uri="{28A0092B-C50C-407E-A947-70E740481C1C}">
                <a14:useLocalDpi xmlns:a14="http://schemas.microsoft.com/office/drawing/2010/main" val="0"/>
              </a:ext>
            </a:extLst>
          </a:blip>
          <a:stretch>
            <a:fillRect/>
          </a:stretch>
        </p:blipFill>
        <p:spPr>
          <a:xfrm>
            <a:off x="7095329" y="6052619"/>
            <a:ext cx="360000" cy="360000"/>
          </a:xfrm>
          <a:prstGeom prst="rect">
            <a:avLst/>
          </a:prstGeom>
        </p:spPr>
      </p:pic>
      <p:pic>
        <p:nvPicPr>
          <p:cNvPr id="194" name="圖片 193">
            <a:extLst>
              <a:ext uri="{FF2B5EF4-FFF2-40B4-BE49-F238E27FC236}">
                <a16:creationId xmlns:a16="http://schemas.microsoft.com/office/drawing/2014/main" id="{BA929BFA-438C-410C-8DB0-816AA67E2C6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194679" y="6052619"/>
            <a:ext cx="360000" cy="360000"/>
          </a:xfrm>
          <a:prstGeom prst="rect">
            <a:avLst/>
          </a:prstGeom>
        </p:spPr>
      </p:pic>
      <p:sp>
        <p:nvSpPr>
          <p:cNvPr id="195" name="矩形 194">
            <a:extLst>
              <a:ext uri="{FF2B5EF4-FFF2-40B4-BE49-F238E27FC236}">
                <a16:creationId xmlns:a16="http://schemas.microsoft.com/office/drawing/2014/main" id="{DA870398-41B5-4530-985B-B7C7B5F9F39A}"/>
              </a:ext>
            </a:extLst>
          </p:cNvPr>
          <p:cNvSpPr/>
          <p:nvPr/>
        </p:nvSpPr>
        <p:spPr>
          <a:xfrm>
            <a:off x="1541367" y="386122"/>
            <a:ext cx="3600000" cy="6085755"/>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96" name="直線接點 195">
            <a:extLst>
              <a:ext uri="{FF2B5EF4-FFF2-40B4-BE49-F238E27FC236}">
                <a16:creationId xmlns:a16="http://schemas.microsoft.com/office/drawing/2014/main" id="{2A62225F-330D-4D9E-AB06-5B390DE740A1}"/>
              </a:ext>
            </a:extLst>
          </p:cNvPr>
          <p:cNvCxnSpPr/>
          <p:nvPr/>
        </p:nvCxnSpPr>
        <p:spPr>
          <a:xfrm>
            <a:off x="1541367" y="816351"/>
            <a:ext cx="360000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97" name="直線接點 196">
            <a:extLst>
              <a:ext uri="{FF2B5EF4-FFF2-40B4-BE49-F238E27FC236}">
                <a16:creationId xmlns:a16="http://schemas.microsoft.com/office/drawing/2014/main" id="{A809C861-1C62-431D-9E8E-C1B7EB8032F2}"/>
              </a:ext>
            </a:extLst>
          </p:cNvPr>
          <p:cNvCxnSpPr/>
          <p:nvPr/>
        </p:nvCxnSpPr>
        <p:spPr>
          <a:xfrm>
            <a:off x="1541367" y="5988426"/>
            <a:ext cx="3600000" cy="0"/>
          </a:xfrm>
          <a:prstGeom prst="line">
            <a:avLst/>
          </a:prstGeom>
          <a:ln w="28575"/>
        </p:spPr>
        <p:style>
          <a:lnRef idx="1">
            <a:schemeClr val="dk1"/>
          </a:lnRef>
          <a:fillRef idx="0">
            <a:schemeClr val="dk1"/>
          </a:fillRef>
          <a:effectRef idx="0">
            <a:schemeClr val="dk1"/>
          </a:effectRef>
          <a:fontRef idx="minor">
            <a:schemeClr val="tx1"/>
          </a:fontRef>
        </p:style>
      </p:cxnSp>
      <p:pic>
        <p:nvPicPr>
          <p:cNvPr id="198" name="圖片 197">
            <a:extLst>
              <a:ext uri="{FF2B5EF4-FFF2-40B4-BE49-F238E27FC236}">
                <a16:creationId xmlns:a16="http://schemas.microsoft.com/office/drawing/2014/main" id="{69019F3A-2900-4AB4-84BF-D4777C09C0BA}"/>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3161367" y="6060734"/>
            <a:ext cx="360000" cy="360000"/>
          </a:xfrm>
          <a:prstGeom prst="rect">
            <a:avLst/>
          </a:prstGeom>
        </p:spPr>
      </p:pic>
      <p:sp>
        <p:nvSpPr>
          <p:cNvPr id="199" name="文字方塊 198">
            <a:extLst>
              <a:ext uri="{FF2B5EF4-FFF2-40B4-BE49-F238E27FC236}">
                <a16:creationId xmlns:a16="http://schemas.microsoft.com/office/drawing/2014/main" id="{9C9C8BD3-F5F6-48E7-A1B7-8F341DFD910F}"/>
              </a:ext>
            </a:extLst>
          </p:cNvPr>
          <p:cNvSpPr txBox="1"/>
          <p:nvPr/>
        </p:nvSpPr>
        <p:spPr>
          <a:xfrm>
            <a:off x="1541367" y="453150"/>
            <a:ext cx="869149" cy="307777"/>
          </a:xfrm>
          <a:prstGeom prst="rect">
            <a:avLst/>
          </a:prstGeom>
          <a:noFill/>
        </p:spPr>
        <p:txBody>
          <a:bodyPr wrap="none" rtlCol="0">
            <a:spAutoFit/>
          </a:bodyPr>
          <a:lstStyle/>
          <a:p>
            <a:r>
              <a:rPr lang="en-US" altLang="zh-TW" sz="1400" dirty="0">
                <a:solidFill>
                  <a:schemeClr val="accent1"/>
                </a:solidFill>
                <a:latin typeface="Yu Gothic Medium" panose="020B0500000000000000" pitchFamily="34" charset="-128"/>
                <a:ea typeface="Yu Gothic Medium" panose="020B0500000000000000" pitchFamily="34" charset="-128"/>
              </a:rPr>
              <a:t>App</a:t>
            </a:r>
            <a:r>
              <a:rPr lang="zh-TW" altLang="en-US" sz="1400" dirty="0">
                <a:solidFill>
                  <a:schemeClr val="accent1"/>
                </a:solidFill>
                <a:latin typeface="Yu Gothic Medium" panose="020B0500000000000000" pitchFamily="34" charset="-128"/>
                <a:ea typeface="Yu Gothic Medium" panose="020B0500000000000000" pitchFamily="34" charset="-128"/>
              </a:rPr>
              <a:t>名稱</a:t>
            </a:r>
          </a:p>
        </p:txBody>
      </p:sp>
      <p:pic>
        <p:nvPicPr>
          <p:cNvPr id="200" name="圖片 199">
            <a:extLst>
              <a:ext uri="{FF2B5EF4-FFF2-40B4-BE49-F238E27FC236}">
                <a16:creationId xmlns:a16="http://schemas.microsoft.com/office/drawing/2014/main" id="{E2FF9E40-230C-43FF-ACF9-A7295F7F974F}"/>
              </a:ext>
            </a:extLst>
          </p:cNvPr>
          <p:cNvPicPr>
            <a:picLocks noChangeAspect="1"/>
          </p:cNvPicPr>
          <p:nvPr/>
        </p:nvPicPr>
        <p:blipFill>
          <a:blip r:embed="rId9" cstate="hqprint">
            <a:extLst>
              <a:ext uri="{28A0092B-C50C-407E-A947-70E740481C1C}">
                <a14:useLocalDpi xmlns:a14="http://schemas.microsoft.com/office/drawing/2010/main" val="0"/>
              </a:ext>
            </a:extLst>
          </a:blip>
          <a:stretch>
            <a:fillRect/>
          </a:stretch>
        </p:blipFill>
        <p:spPr>
          <a:xfrm>
            <a:off x="1615932" y="6058776"/>
            <a:ext cx="360000" cy="360000"/>
          </a:xfrm>
          <a:prstGeom prst="rect">
            <a:avLst/>
          </a:prstGeom>
        </p:spPr>
      </p:pic>
      <p:cxnSp>
        <p:nvCxnSpPr>
          <p:cNvPr id="201" name="直線接點 200">
            <a:extLst>
              <a:ext uri="{FF2B5EF4-FFF2-40B4-BE49-F238E27FC236}">
                <a16:creationId xmlns:a16="http://schemas.microsoft.com/office/drawing/2014/main" id="{61A78A19-6DF3-4EEB-B5AC-0D8E26D1BB6A}"/>
              </a:ext>
            </a:extLst>
          </p:cNvPr>
          <p:cNvCxnSpPr/>
          <p:nvPr/>
        </p:nvCxnSpPr>
        <p:spPr>
          <a:xfrm>
            <a:off x="1741167" y="2228850"/>
            <a:ext cx="3209925" cy="0"/>
          </a:xfrm>
          <a:prstGeom prst="line">
            <a:avLst/>
          </a:prstGeom>
          <a:ln>
            <a:prstDash val="sysDot"/>
          </a:ln>
        </p:spPr>
        <p:style>
          <a:lnRef idx="1">
            <a:schemeClr val="dk1"/>
          </a:lnRef>
          <a:fillRef idx="0">
            <a:schemeClr val="dk1"/>
          </a:fillRef>
          <a:effectRef idx="0">
            <a:schemeClr val="dk1"/>
          </a:effectRef>
          <a:fontRef idx="minor">
            <a:schemeClr val="tx1"/>
          </a:fontRef>
        </p:style>
      </p:cxnSp>
      <p:sp>
        <p:nvSpPr>
          <p:cNvPr id="202" name="文字方塊 201">
            <a:extLst>
              <a:ext uri="{FF2B5EF4-FFF2-40B4-BE49-F238E27FC236}">
                <a16:creationId xmlns:a16="http://schemas.microsoft.com/office/drawing/2014/main" id="{3AB0C521-3298-4F01-9817-F68716609CFE}"/>
              </a:ext>
            </a:extLst>
          </p:cNvPr>
          <p:cNvSpPr txBox="1"/>
          <p:nvPr/>
        </p:nvSpPr>
        <p:spPr>
          <a:xfrm>
            <a:off x="1687466" y="1757738"/>
            <a:ext cx="1200970" cy="369332"/>
          </a:xfrm>
          <a:prstGeom prst="rect">
            <a:avLst/>
          </a:prstGeom>
          <a:noFill/>
        </p:spPr>
        <p:txBody>
          <a:bodyPr wrap="none" rtlCol="0">
            <a:spAutoFit/>
          </a:bodyPr>
          <a:lstStyle/>
          <a:p>
            <a:r>
              <a:rPr lang="zh-TW" altLang="en-US" dirty="0">
                <a:latin typeface="Yu Gothic UI Semibold" panose="020B0700000000000000" pitchFamily="34" charset="-128"/>
                <a:ea typeface="Yu Gothic UI Semibold" panose="020B0700000000000000" pitchFamily="34" charset="-128"/>
              </a:rPr>
              <a:t>展覽</a:t>
            </a:r>
            <a:r>
              <a:rPr lang="en-US" altLang="zh-TW" dirty="0">
                <a:latin typeface="Yu Gothic UI Semibold" panose="020B0700000000000000" pitchFamily="34" charset="-128"/>
                <a:ea typeface="Yu Gothic UI Semibold" panose="020B0700000000000000" pitchFamily="34" charset="-128"/>
              </a:rPr>
              <a:t>1</a:t>
            </a:r>
            <a:r>
              <a:rPr lang="zh-TW" altLang="en-US" dirty="0">
                <a:latin typeface="Yu Gothic UI Semibold" panose="020B0700000000000000" pitchFamily="34" charset="-128"/>
                <a:ea typeface="Yu Gothic UI Semibold" panose="020B0700000000000000" pitchFamily="34" charset="-128"/>
              </a:rPr>
              <a:t>名稱</a:t>
            </a:r>
          </a:p>
        </p:txBody>
      </p:sp>
      <p:sp>
        <p:nvSpPr>
          <p:cNvPr id="203" name="文字方塊 202">
            <a:extLst>
              <a:ext uri="{FF2B5EF4-FFF2-40B4-BE49-F238E27FC236}">
                <a16:creationId xmlns:a16="http://schemas.microsoft.com/office/drawing/2014/main" id="{110BE950-2051-4993-B7A1-ED7489ECCAC2}"/>
              </a:ext>
            </a:extLst>
          </p:cNvPr>
          <p:cNvSpPr txBox="1"/>
          <p:nvPr/>
        </p:nvSpPr>
        <p:spPr>
          <a:xfrm>
            <a:off x="4618950" y="1700928"/>
            <a:ext cx="332142" cy="426142"/>
          </a:xfrm>
          <a:prstGeom prst="rect">
            <a:avLst/>
          </a:prstGeom>
          <a:noFill/>
        </p:spPr>
        <p:txBody>
          <a:bodyPr wrap="none" rtlCol="0">
            <a:spAutoFit/>
          </a:bodyPr>
          <a:lstStyle/>
          <a:p>
            <a:pPr>
              <a:lnSpc>
                <a:spcPct val="150000"/>
              </a:lnSpc>
            </a:pPr>
            <a:r>
              <a:rPr lang="en-US" altLang="zh-TW" sz="1600" dirty="0">
                <a:latin typeface="Yu Gothic Medium" panose="020B0500000000000000" pitchFamily="34" charset="-128"/>
                <a:ea typeface="Yu Gothic Medium" panose="020B0500000000000000" pitchFamily="34" charset="-128"/>
              </a:rPr>
              <a:t>&gt;</a:t>
            </a:r>
          </a:p>
        </p:txBody>
      </p:sp>
      <p:sp>
        <p:nvSpPr>
          <p:cNvPr id="204" name="文字方塊 203">
            <a:extLst>
              <a:ext uri="{FF2B5EF4-FFF2-40B4-BE49-F238E27FC236}">
                <a16:creationId xmlns:a16="http://schemas.microsoft.com/office/drawing/2014/main" id="{AD1F4D46-6997-4B91-B51F-B3A6BFDD904D}"/>
              </a:ext>
            </a:extLst>
          </p:cNvPr>
          <p:cNvSpPr txBox="1"/>
          <p:nvPr/>
        </p:nvSpPr>
        <p:spPr>
          <a:xfrm>
            <a:off x="2736073" y="1067414"/>
            <a:ext cx="1210588" cy="400110"/>
          </a:xfrm>
          <a:prstGeom prst="rect">
            <a:avLst/>
          </a:prstGeom>
          <a:noFill/>
        </p:spPr>
        <p:txBody>
          <a:bodyPr wrap="none" rtlCol="0">
            <a:spAutoFit/>
          </a:bodyPr>
          <a:lstStyle/>
          <a:p>
            <a:r>
              <a:rPr lang="zh-TW" altLang="en-US" sz="2000" dirty="0">
                <a:latin typeface="Yu Gothic UI Semibold" panose="020B0700000000000000" pitchFamily="34" charset="-128"/>
                <a:ea typeface="Yu Gothic UI Semibold" panose="020B0700000000000000" pitchFamily="34" charset="-128"/>
              </a:rPr>
              <a:t>管理展覽</a:t>
            </a:r>
          </a:p>
        </p:txBody>
      </p:sp>
      <p:sp>
        <p:nvSpPr>
          <p:cNvPr id="205" name="文字方塊 204">
            <a:extLst>
              <a:ext uri="{FF2B5EF4-FFF2-40B4-BE49-F238E27FC236}">
                <a16:creationId xmlns:a16="http://schemas.microsoft.com/office/drawing/2014/main" id="{130E7654-19FC-42BB-8C54-E9CE4CE57BFF}"/>
              </a:ext>
            </a:extLst>
          </p:cNvPr>
          <p:cNvSpPr txBox="1"/>
          <p:nvPr/>
        </p:nvSpPr>
        <p:spPr>
          <a:xfrm>
            <a:off x="3783596" y="5328880"/>
            <a:ext cx="2929007" cy="523220"/>
          </a:xfrm>
          <a:prstGeom prst="rect">
            <a:avLst/>
          </a:prstGeom>
          <a:noFill/>
        </p:spPr>
        <p:txBody>
          <a:bodyPr wrap="none" rtlCol="0">
            <a:spAutoFit/>
          </a:bodyPr>
          <a:lstStyle/>
          <a:p>
            <a:r>
              <a:rPr lang="zh-TW" altLang="en-US" sz="1400" dirty="0">
                <a:solidFill>
                  <a:schemeClr val="accent1"/>
                </a:solidFill>
                <a:latin typeface="Yu Gothic Medium" panose="020B0500000000000000" pitchFamily="34" charset="-128"/>
                <a:ea typeface="Yu Gothic Medium" panose="020B0500000000000000" pitchFamily="34" charset="-128"/>
              </a:rPr>
              <a:t>第一次進入展覽要輸入</a:t>
            </a:r>
            <a:r>
              <a:rPr lang="en-US" altLang="zh-TW" sz="1400" dirty="0">
                <a:solidFill>
                  <a:schemeClr val="accent1"/>
                </a:solidFill>
                <a:latin typeface="Yu Gothic Medium" panose="020B0500000000000000" pitchFamily="34" charset="-128"/>
                <a:ea typeface="Yu Gothic Medium" panose="020B0500000000000000" pitchFamily="34" charset="-128"/>
              </a:rPr>
              <a:t>pin</a:t>
            </a:r>
            <a:r>
              <a:rPr lang="zh-TW" altLang="en-US" sz="1400" dirty="0">
                <a:solidFill>
                  <a:schemeClr val="accent1"/>
                </a:solidFill>
                <a:latin typeface="Yu Gothic Medium" panose="020B0500000000000000" pitchFamily="34" charset="-128"/>
                <a:ea typeface="Yu Gothic Medium" panose="020B0500000000000000" pitchFamily="34" charset="-128"/>
              </a:rPr>
              <a:t>碼</a:t>
            </a:r>
            <a:endParaRPr lang="en-US" altLang="zh-TW" sz="1400" dirty="0">
              <a:solidFill>
                <a:schemeClr val="accent1"/>
              </a:solidFill>
              <a:latin typeface="Yu Gothic Medium" panose="020B0500000000000000" pitchFamily="34" charset="-128"/>
              <a:ea typeface="Yu Gothic Medium" panose="020B0500000000000000" pitchFamily="34" charset="-128"/>
            </a:endParaRPr>
          </a:p>
          <a:p>
            <a:r>
              <a:rPr lang="zh-TW" altLang="en-US" sz="1400" dirty="0">
                <a:solidFill>
                  <a:schemeClr val="accent1"/>
                </a:solidFill>
                <a:latin typeface="Yu Gothic Medium" panose="020B0500000000000000" pitchFamily="34" charset="-128"/>
                <a:ea typeface="Yu Gothic Medium" panose="020B0500000000000000" pitchFamily="34" charset="-128"/>
              </a:rPr>
              <a:t>之後就直接記住 不用每次都要輸入</a:t>
            </a:r>
          </a:p>
        </p:txBody>
      </p:sp>
      <p:cxnSp>
        <p:nvCxnSpPr>
          <p:cNvPr id="206" name="直線接點 205">
            <a:extLst>
              <a:ext uri="{FF2B5EF4-FFF2-40B4-BE49-F238E27FC236}">
                <a16:creationId xmlns:a16="http://schemas.microsoft.com/office/drawing/2014/main" id="{4F812ED0-1717-4EAF-B521-C1942F6277AB}"/>
              </a:ext>
            </a:extLst>
          </p:cNvPr>
          <p:cNvCxnSpPr/>
          <p:nvPr/>
        </p:nvCxnSpPr>
        <p:spPr>
          <a:xfrm>
            <a:off x="1741167" y="2908595"/>
            <a:ext cx="3209925" cy="0"/>
          </a:xfrm>
          <a:prstGeom prst="line">
            <a:avLst/>
          </a:prstGeom>
          <a:ln>
            <a:prstDash val="sysDot"/>
          </a:ln>
        </p:spPr>
        <p:style>
          <a:lnRef idx="1">
            <a:schemeClr val="dk1"/>
          </a:lnRef>
          <a:fillRef idx="0">
            <a:schemeClr val="dk1"/>
          </a:fillRef>
          <a:effectRef idx="0">
            <a:schemeClr val="dk1"/>
          </a:effectRef>
          <a:fontRef idx="minor">
            <a:schemeClr val="tx1"/>
          </a:fontRef>
        </p:style>
      </p:cxnSp>
      <p:sp>
        <p:nvSpPr>
          <p:cNvPr id="207" name="文字方塊 206">
            <a:extLst>
              <a:ext uri="{FF2B5EF4-FFF2-40B4-BE49-F238E27FC236}">
                <a16:creationId xmlns:a16="http://schemas.microsoft.com/office/drawing/2014/main" id="{5CA688C1-6ECA-4E84-9D74-E1E90EC23DE5}"/>
              </a:ext>
            </a:extLst>
          </p:cNvPr>
          <p:cNvSpPr txBox="1"/>
          <p:nvPr/>
        </p:nvSpPr>
        <p:spPr>
          <a:xfrm>
            <a:off x="1687466" y="2437483"/>
            <a:ext cx="1236236" cy="369332"/>
          </a:xfrm>
          <a:prstGeom prst="rect">
            <a:avLst/>
          </a:prstGeom>
          <a:noFill/>
        </p:spPr>
        <p:txBody>
          <a:bodyPr wrap="none" rtlCol="0">
            <a:spAutoFit/>
          </a:bodyPr>
          <a:lstStyle/>
          <a:p>
            <a:r>
              <a:rPr lang="zh-TW" altLang="en-US" dirty="0">
                <a:latin typeface="Yu Gothic UI Semibold" panose="020B0700000000000000" pitchFamily="34" charset="-128"/>
                <a:ea typeface="Yu Gothic UI Semibold" panose="020B0700000000000000" pitchFamily="34" charset="-128"/>
              </a:rPr>
              <a:t>展覽</a:t>
            </a:r>
            <a:r>
              <a:rPr lang="en-US" altLang="zh-TW" dirty="0">
                <a:latin typeface="Yu Gothic UI Semibold" panose="020B0700000000000000" pitchFamily="34" charset="-128"/>
                <a:ea typeface="Yu Gothic UI Semibold" panose="020B0700000000000000" pitchFamily="34" charset="-128"/>
              </a:rPr>
              <a:t>2</a:t>
            </a:r>
            <a:r>
              <a:rPr lang="zh-TW" altLang="en-US" dirty="0">
                <a:latin typeface="Yu Gothic UI Semibold" panose="020B0700000000000000" pitchFamily="34" charset="-128"/>
                <a:ea typeface="Yu Gothic UI Semibold" panose="020B0700000000000000" pitchFamily="34" charset="-128"/>
              </a:rPr>
              <a:t>名稱</a:t>
            </a:r>
          </a:p>
        </p:txBody>
      </p:sp>
      <p:sp>
        <p:nvSpPr>
          <p:cNvPr id="208" name="文字方塊 207">
            <a:extLst>
              <a:ext uri="{FF2B5EF4-FFF2-40B4-BE49-F238E27FC236}">
                <a16:creationId xmlns:a16="http://schemas.microsoft.com/office/drawing/2014/main" id="{F54A2FBC-5F35-49F0-9AA1-3B2CF72EBEDE}"/>
              </a:ext>
            </a:extLst>
          </p:cNvPr>
          <p:cNvSpPr txBox="1"/>
          <p:nvPr/>
        </p:nvSpPr>
        <p:spPr>
          <a:xfrm>
            <a:off x="4618950" y="2380673"/>
            <a:ext cx="332142" cy="426142"/>
          </a:xfrm>
          <a:prstGeom prst="rect">
            <a:avLst/>
          </a:prstGeom>
          <a:noFill/>
        </p:spPr>
        <p:txBody>
          <a:bodyPr wrap="none" rtlCol="0">
            <a:spAutoFit/>
          </a:bodyPr>
          <a:lstStyle/>
          <a:p>
            <a:pPr>
              <a:lnSpc>
                <a:spcPct val="150000"/>
              </a:lnSpc>
            </a:pPr>
            <a:r>
              <a:rPr lang="en-US" altLang="zh-TW" sz="1600" dirty="0">
                <a:latin typeface="Yu Gothic Medium" panose="020B0500000000000000" pitchFamily="34" charset="-128"/>
                <a:ea typeface="Yu Gothic Medium" panose="020B0500000000000000" pitchFamily="34" charset="-128"/>
              </a:rPr>
              <a:t>&gt;</a:t>
            </a:r>
          </a:p>
        </p:txBody>
      </p:sp>
      <p:sp>
        <p:nvSpPr>
          <p:cNvPr id="209" name="文字方塊 208">
            <a:extLst>
              <a:ext uri="{FF2B5EF4-FFF2-40B4-BE49-F238E27FC236}">
                <a16:creationId xmlns:a16="http://schemas.microsoft.com/office/drawing/2014/main" id="{6EFF495C-D6A9-47BF-9898-36F9571853C0}"/>
              </a:ext>
            </a:extLst>
          </p:cNvPr>
          <p:cNvSpPr txBox="1"/>
          <p:nvPr/>
        </p:nvSpPr>
        <p:spPr>
          <a:xfrm>
            <a:off x="1687466" y="3104782"/>
            <a:ext cx="1236236" cy="369332"/>
          </a:xfrm>
          <a:prstGeom prst="rect">
            <a:avLst/>
          </a:prstGeom>
          <a:noFill/>
        </p:spPr>
        <p:txBody>
          <a:bodyPr wrap="none" rtlCol="0">
            <a:spAutoFit/>
          </a:bodyPr>
          <a:lstStyle/>
          <a:p>
            <a:r>
              <a:rPr lang="zh-TW" altLang="en-US" dirty="0">
                <a:latin typeface="Yu Gothic UI Semibold" panose="020B0700000000000000" pitchFamily="34" charset="-128"/>
                <a:ea typeface="Yu Gothic UI Semibold" panose="020B0700000000000000" pitchFamily="34" charset="-128"/>
              </a:rPr>
              <a:t>展覽</a:t>
            </a:r>
            <a:r>
              <a:rPr lang="en-US" altLang="zh-TW" dirty="0">
                <a:latin typeface="Yu Gothic UI Semibold" panose="020B0700000000000000" pitchFamily="34" charset="-128"/>
                <a:ea typeface="Yu Gothic UI Semibold" panose="020B0700000000000000" pitchFamily="34" charset="-128"/>
              </a:rPr>
              <a:t>3</a:t>
            </a:r>
            <a:r>
              <a:rPr lang="zh-TW" altLang="en-US" dirty="0">
                <a:latin typeface="Yu Gothic UI Semibold" panose="020B0700000000000000" pitchFamily="34" charset="-128"/>
                <a:ea typeface="Yu Gothic UI Semibold" panose="020B0700000000000000" pitchFamily="34" charset="-128"/>
              </a:rPr>
              <a:t>名稱</a:t>
            </a:r>
          </a:p>
        </p:txBody>
      </p:sp>
      <p:sp>
        <p:nvSpPr>
          <p:cNvPr id="210" name="文字方塊 209">
            <a:extLst>
              <a:ext uri="{FF2B5EF4-FFF2-40B4-BE49-F238E27FC236}">
                <a16:creationId xmlns:a16="http://schemas.microsoft.com/office/drawing/2014/main" id="{D9E2EEA8-8248-4FBB-8D68-20824B171150}"/>
              </a:ext>
            </a:extLst>
          </p:cNvPr>
          <p:cNvSpPr txBox="1"/>
          <p:nvPr/>
        </p:nvSpPr>
        <p:spPr>
          <a:xfrm>
            <a:off x="4618950" y="3047972"/>
            <a:ext cx="332142" cy="426142"/>
          </a:xfrm>
          <a:prstGeom prst="rect">
            <a:avLst/>
          </a:prstGeom>
          <a:noFill/>
        </p:spPr>
        <p:txBody>
          <a:bodyPr wrap="none" rtlCol="0">
            <a:spAutoFit/>
          </a:bodyPr>
          <a:lstStyle/>
          <a:p>
            <a:pPr>
              <a:lnSpc>
                <a:spcPct val="150000"/>
              </a:lnSpc>
            </a:pPr>
            <a:r>
              <a:rPr lang="en-US" altLang="zh-TW" sz="1600" dirty="0">
                <a:latin typeface="Yu Gothic Medium" panose="020B0500000000000000" pitchFamily="34" charset="-128"/>
                <a:ea typeface="Yu Gothic Medium" panose="020B0500000000000000" pitchFamily="34" charset="-128"/>
              </a:rPr>
              <a:t>&gt;</a:t>
            </a:r>
          </a:p>
        </p:txBody>
      </p:sp>
      <p:pic>
        <p:nvPicPr>
          <p:cNvPr id="211" name="圖片 210">
            <a:extLst>
              <a:ext uri="{FF2B5EF4-FFF2-40B4-BE49-F238E27FC236}">
                <a16:creationId xmlns:a16="http://schemas.microsoft.com/office/drawing/2014/main" id="{B7A34EF6-3724-4E62-BDE3-34F016D597C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679282" y="1160415"/>
            <a:ext cx="216000" cy="216000"/>
          </a:xfrm>
          <a:prstGeom prst="rect">
            <a:avLst/>
          </a:prstGeom>
        </p:spPr>
      </p:pic>
      <p:pic>
        <p:nvPicPr>
          <p:cNvPr id="212" name="圖片 211">
            <a:extLst>
              <a:ext uri="{FF2B5EF4-FFF2-40B4-BE49-F238E27FC236}">
                <a16:creationId xmlns:a16="http://schemas.microsoft.com/office/drawing/2014/main" id="{77118B09-F290-482C-BEF4-BF284A9FE37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715282" y="6058776"/>
            <a:ext cx="360000" cy="360000"/>
          </a:xfrm>
          <a:prstGeom prst="rect">
            <a:avLst/>
          </a:prstGeom>
        </p:spPr>
      </p:pic>
      <p:grpSp>
        <p:nvGrpSpPr>
          <p:cNvPr id="4" name="群組 3">
            <a:extLst>
              <a:ext uri="{FF2B5EF4-FFF2-40B4-BE49-F238E27FC236}">
                <a16:creationId xmlns:a16="http://schemas.microsoft.com/office/drawing/2014/main" id="{6089D1E3-C341-4BE7-B4D3-88BB31F0B5B4}"/>
              </a:ext>
            </a:extLst>
          </p:cNvPr>
          <p:cNvGrpSpPr/>
          <p:nvPr/>
        </p:nvGrpSpPr>
        <p:grpSpPr>
          <a:xfrm>
            <a:off x="1538471" y="835273"/>
            <a:ext cx="3599999" cy="5153153"/>
            <a:chOff x="1538471" y="835273"/>
            <a:chExt cx="3599999" cy="5153153"/>
          </a:xfrm>
        </p:grpSpPr>
        <p:sp>
          <p:nvSpPr>
            <p:cNvPr id="214" name="矩形 213">
              <a:extLst>
                <a:ext uri="{FF2B5EF4-FFF2-40B4-BE49-F238E27FC236}">
                  <a16:creationId xmlns:a16="http://schemas.microsoft.com/office/drawing/2014/main" id="{E80DFB7B-A0CF-4F60-8FE6-D2A9A3DEDF2E}"/>
                </a:ext>
              </a:extLst>
            </p:cNvPr>
            <p:cNvSpPr/>
            <p:nvPr/>
          </p:nvSpPr>
          <p:spPr>
            <a:xfrm>
              <a:off x="1538471" y="835273"/>
              <a:ext cx="3599999" cy="51531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 name="矩形: 圓角 1">
              <a:extLst>
                <a:ext uri="{FF2B5EF4-FFF2-40B4-BE49-F238E27FC236}">
                  <a16:creationId xmlns:a16="http://schemas.microsoft.com/office/drawing/2014/main" id="{619AED22-0087-426F-9900-4EE2780E59C2}"/>
                </a:ext>
              </a:extLst>
            </p:cNvPr>
            <p:cNvSpPr/>
            <p:nvPr/>
          </p:nvSpPr>
          <p:spPr>
            <a:xfrm>
              <a:off x="2029888" y="2119994"/>
              <a:ext cx="2624328" cy="477138"/>
            </a:xfrm>
            <a:prstGeom prst="roundRect">
              <a:avLst/>
            </a:prstGeom>
            <a:no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rgbClr val="A6A6A6"/>
                  </a:solidFill>
                  <a:latin typeface="Yu Gothic UI" panose="020B0500000000000000" pitchFamily="34" charset="-128"/>
                  <a:ea typeface="Yu Gothic UI" panose="020B0500000000000000" pitchFamily="34" charset="-128"/>
                </a:rPr>
                <a:t>請輸入展覽</a:t>
              </a:r>
              <a:r>
                <a:rPr lang="en-US" altLang="zh-TW" dirty="0">
                  <a:solidFill>
                    <a:srgbClr val="A6A6A6"/>
                  </a:solidFill>
                  <a:latin typeface="Yu Gothic UI" panose="020B0500000000000000" pitchFamily="34" charset="-128"/>
                  <a:ea typeface="Yu Gothic UI" panose="020B0500000000000000" pitchFamily="34" charset="-128"/>
                </a:rPr>
                <a:t>PIN</a:t>
              </a:r>
              <a:r>
                <a:rPr lang="zh-TW" altLang="en-US" dirty="0">
                  <a:solidFill>
                    <a:srgbClr val="A6A6A6"/>
                  </a:solidFill>
                  <a:latin typeface="Yu Gothic UI" panose="020B0500000000000000" pitchFamily="34" charset="-128"/>
                  <a:ea typeface="Yu Gothic UI" panose="020B0500000000000000" pitchFamily="34" charset="-128"/>
                </a:rPr>
                <a:t>碼</a:t>
              </a:r>
            </a:p>
          </p:txBody>
        </p:sp>
        <p:sp>
          <p:nvSpPr>
            <p:cNvPr id="66" name="乘號 65">
              <a:extLst>
                <a:ext uri="{FF2B5EF4-FFF2-40B4-BE49-F238E27FC236}">
                  <a16:creationId xmlns:a16="http://schemas.microsoft.com/office/drawing/2014/main" id="{47A8D250-216B-4B7F-BF31-E50DA95EDD37}"/>
                </a:ext>
              </a:extLst>
            </p:cNvPr>
            <p:cNvSpPr/>
            <p:nvPr/>
          </p:nvSpPr>
          <p:spPr>
            <a:xfrm>
              <a:off x="4679282" y="1084709"/>
              <a:ext cx="266700" cy="266700"/>
            </a:xfrm>
            <a:prstGeom prst="mathMultiply">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pic>
        <p:nvPicPr>
          <p:cNvPr id="6" name="圖片 5">
            <a:extLst>
              <a:ext uri="{FF2B5EF4-FFF2-40B4-BE49-F238E27FC236}">
                <a16:creationId xmlns:a16="http://schemas.microsoft.com/office/drawing/2014/main" id="{5D018B51-A919-464E-879E-251861AD378B}"/>
              </a:ext>
            </a:extLst>
          </p:cNvPr>
          <p:cNvPicPr>
            <a:picLocks noChangeAspect="1"/>
          </p:cNvPicPr>
          <p:nvPr/>
        </p:nvPicPr>
        <p:blipFill rotWithShape="1">
          <a:blip r:embed="rId12">
            <a:extLst>
              <a:ext uri="{28A0092B-C50C-407E-A947-70E740481C1C}">
                <a14:useLocalDpi xmlns:a14="http://schemas.microsoft.com/office/drawing/2010/main" val="0"/>
              </a:ext>
            </a:extLst>
          </a:blip>
          <a:srcRect l="11111" t="7812" r="11174" b="7315"/>
          <a:stretch/>
        </p:blipFill>
        <p:spPr>
          <a:xfrm>
            <a:off x="1557081" y="3563358"/>
            <a:ext cx="3564000" cy="2430268"/>
          </a:xfrm>
          <a:prstGeom prst="rect">
            <a:avLst/>
          </a:prstGeom>
        </p:spPr>
      </p:pic>
      <p:sp>
        <p:nvSpPr>
          <p:cNvPr id="70" name="文字方塊 69">
            <a:extLst>
              <a:ext uri="{FF2B5EF4-FFF2-40B4-BE49-F238E27FC236}">
                <a16:creationId xmlns:a16="http://schemas.microsoft.com/office/drawing/2014/main" id="{B54AEE53-3848-4895-B5F8-672325F2A96D}"/>
              </a:ext>
            </a:extLst>
          </p:cNvPr>
          <p:cNvSpPr txBox="1"/>
          <p:nvPr/>
        </p:nvSpPr>
        <p:spPr>
          <a:xfrm>
            <a:off x="13745" y="2814483"/>
            <a:ext cx="1518364" cy="523220"/>
          </a:xfrm>
          <a:prstGeom prst="rect">
            <a:avLst/>
          </a:prstGeom>
          <a:noFill/>
        </p:spPr>
        <p:txBody>
          <a:bodyPr wrap="none" rtlCol="0">
            <a:spAutoFit/>
          </a:bodyPr>
          <a:lstStyle/>
          <a:p>
            <a:r>
              <a:rPr lang="en-US" altLang="zh-TW" sz="1400" dirty="0">
                <a:solidFill>
                  <a:schemeClr val="accent1"/>
                </a:solidFill>
                <a:latin typeface="Yu Gothic Medium" panose="020B0500000000000000" pitchFamily="34" charset="-128"/>
                <a:ea typeface="Yu Gothic Medium" panose="020B0500000000000000" pitchFamily="34" charset="-128"/>
              </a:rPr>
              <a:t>pin</a:t>
            </a:r>
            <a:r>
              <a:rPr lang="zh-TW" altLang="en-US" sz="1400" dirty="0">
                <a:solidFill>
                  <a:schemeClr val="accent1"/>
                </a:solidFill>
                <a:latin typeface="Yu Gothic Medium" panose="020B0500000000000000" pitchFamily="34" charset="-128"/>
                <a:ea typeface="Yu Gothic Medium" panose="020B0500000000000000" pitchFamily="34" charset="-128"/>
              </a:rPr>
              <a:t>碼為英數夾雜</a:t>
            </a:r>
            <a:endParaRPr lang="en-US" altLang="zh-TW" sz="1400" dirty="0">
              <a:solidFill>
                <a:schemeClr val="accent1"/>
              </a:solidFill>
              <a:latin typeface="Yu Gothic Medium" panose="020B0500000000000000" pitchFamily="34" charset="-128"/>
              <a:ea typeface="Yu Gothic Medium" panose="020B0500000000000000" pitchFamily="34" charset="-128"/>
            </a:endParaRPr>
          </a:p>
          <a:p>
            <a:r>
              <a:rPr lang="zh-TW" altLang="en-US" sz="1400" dirty="0">
                <a:solidFill>
                  <a:schemeClr val="accent1"/>
                </a:solidFill>
                <a:latin typeface="Yu Gothic Medium" panose="020B0500000000000000" pitchFamily="34" charset="-128"/>
                <a:ea typeface="Yu Gothic Medium" panose="020B0500000000000000" pitchFamily="34" charset="-128"/>
              </a:rPr>
              <a:t>如</a:t>
            </a:r>
            <a:r>
              <a:rPr lang="en-US" altLang="zh-TW" sz="1400" dirty="0">
                <a:solidFill>
                  <a:schemeClr val="accent1"/>
                </a:solidFill>
                <a:latin typeface="Yu Gothic Medium" panose="020B0500000000000000" pitchFamily="34" charset="-128"/>
                <a:ea typeface="Yu Gothic Medium" panose="020B0500000000000000" pitchFamily="34" charset="-128"/>
              </a:rPr>
              <a:t>ehio15Js</a:t>
            </a:r>
            <a:endParaRPr lang="zh-TW" altLang="en-US" sz="1400" dirty="0">
              <a:solidFill>
                <a:schemeClr val="accent1"/>
              </a:solidFill>
              <a:latin typeface="Yu Gothic Medium" panose="020B0500000000000000" pitchFamily="34" charset="-128"/>
              <a:ea typeface="Yu Gothic Medium" panose="020B0500000000000000" pitchFamily="34" charset="-128"/>
            </a:endParaRPr>
          </a:p>
        </p:txBody>
      </p:sp>
    </p:spTree>
    <p:extLst>
      <p:ext uri="{BB962C8B-B14F-4D97-AF65-F5344CB8AC3E}">
        <p14:creationId xmlns:p14="http://schemas.microsoft.com/office/powerpoint/2010/main" val="3337316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5"/>
                                        </p:tgtEl>
                                        <p:attrNameLst>
                                          <p:attrName>style.visibility</p:attrName>
                                        </p:attrNameLst>
                                      </p:cBhvr>
                                      <p:to>
                                        <p:strVal val="visible"/>
                                      </p:to>
                                    </p:set>
                                    <p:animEffect transition="in" filter="fade">
                                      <p:cBhvr>
                                        <p:cTn id="7" dur="500"/>
                                        <p:tgtEl>
                                          <p:spTgt spid="195"/>
                                        </p:tgtEl>
                                      </p:cBhvr>
                                    </p:animEffect>
                                  </p:childTnLst>
                                </p:cTn>
                              </p:par>
                              <p:par>
                                <p:cTn id="8" presetID="10" presetClass="entr" presetSubtype="0" fill="hold" nodeType="withEffect">
                                  <p:stCondLst>
                                    <p:cond delay="0"/>
                                  </p:stCondLst>
                                  <p:childTnLst>
                                    <p:set>
                                      <p:cBhvr>
                                        <p:cTn id="9" dur="1" fill="hold">
                                          <p:stCondLst>
                                            <p:cond delay="0"/>
                                          </p:stCondLst>
                                        </p:cTn>
                                        <p:tgtEl>
                                          <p:spTgt spid="196"/>
                                        </p:tgtEl>
                                        <p:attrNameLst>
                                          <p:attrName>style.visibility</p:attrName>
                                        </p:attrNameLst>
                                      </p:cBhvr>
                                      <p:to>
                                        <p:strVal val="visible"/>
                                      </p:to>
                                    </p:set>
                                    <p:animEffect transition="in" filter="fade">
                                      <p:cBhvr>
                                        <p:cTn id="10" dur="500"/>
                                        <p:tgtEl>
                                          <p:spTgt spid="196"/>
                                        </p:tgtEl>
                                      </p:cBhvr>
                                    </p:animEffect>
                                  </p:childTnLst>
                                </p:cTn>
                              </p:par>
                              <p:par>
                                <p:cTn id="11" presetID="10" presetClass="entr" presetSubtype="0" fill="hold" nodeType="withEffect">
                                  <p:stCondLst>
                                    <p:cond delay="0"/>
                                  </p:stCondLst>
                                  <p:childTnLst>
                                    <p:set>
                                      <p:cBhvr>
                                        <p:cTn id="12" dur="1" fill="hold">
                                          <p:stCondLst>
                                            <p:cond delay="0"/>
                                          </p:stCondLst>
                                        </p:cTn>
                                        <p:tgtEl>
                                          <p:spTgt spid="197"/>
                                        </p:tgtEl>
                                        <p:attrNameLst>
                                          <p:attrName>style.visibility</p:attrName>
                                        </p:attrNameLst>
                                      </p:cBhvr>
                                      <p:to>
                                        <p:strVal val="visible"/>
                                      </p:to>
                                    </p:set>
                                    <p:animEffect transition="in" filter="fade">
                                      <p:cBhvr>
                                        <p:cTn id="13" dur="500"/>
                                        <p:tgtEl>
                                          <p:spTgt spid="197"/>
                                        </p:tgtEl>
                                      </p:cBhvr>
                                    </p:animEffect>
                                  </p:childTnLst>
                                </p:cTn>
                              </p:par>
                              <p:par>
                                <p:cTn id="14" presetID="10" presetClass="entr" presetSubtype="0" fill="hold" nodeType="withEffect">
                                  <p:stCondLst>
                                    <p:cond delay="0"/>
                                  </p:stCondLst>
                                  <p:childTnLst>
                                    <p:set>
                                      <p:cBhvr>
                                        <p:cTn id="15" dur="1" fill="hold">
                                          <p:stCondLst>
                                            <p:cond delay="0"/>
                                          </p:stCondLst>
                                        </p:cTn>
                                        <p:tgtEl>
                                          <p:spTgt spid="198"/>
                                        </p:tgtEl>
                                        <p:attrNameLst>
                                          <p:attrName>style.visibility</p:attrName>
                                        </p:attrNameLst>
                                      </p:cBhvr>
                                      <p:to>
                                        <p:strVal val="visible"/>
                                      </p:to>
                                    </p:set>
                                    <p:animEffect transition="in" filter="fade">
                                      <p:cBhvr>
                                        <p:cTn id="16" dur="500"/>
                                        <p:tgtEl>
                                          <p:spTgt spid="198"/>
                                        </p:tgtEl>
                                      </p:cBhvr>
                                    </p:animEffect>
                                  </p:childTnLst>
                                </p:cTn>
                              </p:par>
                              <p:par>
                                <p:cTn id="17" presetID="10" presetClass="entr" presetSubtype="0" fill="hold" nodeType="withEffect">
                                  <p:stCondLst>
                                    <p:cond delay="0"/>
                                  </p:stCondLst>
                                  <p:childTnLst>
                                    <p:set>
                                      <p:cBhvr>
                                        <p:cTn id="18" dur="1" fill="hold">
                                          <p:stCondLst>
                                            <p:cond delay="0"/>
                                          </p:stCondLst>
                                        </p:cTn>
                                        <p:tgtEl>
                                          <p:spTgt spid="200"/>
                                        </p:tgtEl>
                                        <p:attrNameLst>
                                          <p:attrName>style.visibility</p:attrName>
                                        </p:attrNameLst>
                                      </p:cBhvr>
                                      <p:to>
                                        <p:strVal val="visible"/>
                                      </p:to>
                                    </p:set>
                                    <p:animEffect transition="in" filter="fade">
                                      <p:cBhvr>
                                        <p:cTn id="19" dur="500"/>
                                        <p:tgtEl>
                                          <p:spTgt spid="20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99"/>
                                        </p:tgtEl>
                                        <p:attrNameLst>
                                          <p:attrName>style.visibility</p:attrName>
                                        </p:attrNameLst>
                                      </p:cBhvr>
                                      <p:to>
                                        <p:strVal val="visible"/>
                                      </p:to>
                                    </p:set>
                                    <p:animEffect transition="in" filter="fade">
                                      <p:cBhvr>
                                        <p:cTn id="22" dur="500"/>
                                        <p:tgtEl>
                                          <p:spTgt spid="19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04"/>
                                        </p:tgtEl>
                                        <p:attrNameLst>
                                          <p:attrName>style.visibility</p:attrName>
                                        </p:attrNameLst>
                                      </p:cBhvr>
                                      <p:to>
                                        <p:strVal val="visible"/>
                                      </p:to>
                                    </p:set>
                                    <p:animEffect transition="in" filter="fade">
                                      <p:cBhvr>
                                        <p:cTn id="25" dur="500"/>
                                        <p:tgtEl>
                                          <p:spTgt spid="20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02"/>
                                        </p:tgtEl>
                                        <p:attrNameLst>
                                          <p:attrName>style.visibility</p:attrName>
                                        </p:attrNameLst>
                                      </p:cBhvr>
                                      <p:to>
                                        <p:strVal val="visible"/>
                                      </p:to>
                                    </p:set>
                                    <p:animEffect transition="in" filter="fade">
                                      <p:cBhvr>
                                        <p:cTn id="28" dur="500"/>
                                        <p:tgtEl>
                                          <p:spTgt spid="202"/>
                                        </p:tgtEl>
                                      </p:cBhvr>
                                    </p:animEffect>
                                  </p:childTnLst>
                                </p:cTn>
                              </p:par>
                              <p:par>
                                <p:cTn id="29" presetID="10" presetClass="entr" presetSubtype="0" fill="hold" nodeType="withEffect">
                                  <p:stCondLst>
                                    <p:cond delay="0"/>
                                  </p:stCondLst>
                                  <p:childTnLst>
                                    <p:set>
                                      <p:cBhvr>
                                        <p:cTn id="30" dur="1" fill="hold">
                                          <p:stCondLst>
                                            <p:cond delay="0"/>
                                          </p:stCondLst>
                                        </p:cTn>
                                        <p:tgtEl>
                                          <p:spTgt spid="201"/>
                                        </p:tgtEl>
                                        <p:attrNameLst>
                                          <p:attrName>style.visibility</p:attrName>
                                        </p:attrNameLst>
                                      </p:cBhvr>
                                      <p:to>
                                        <p:strVal val="visible"/>
                                      </p:to>
                                    </p:set>
                                    <p:animEffect transition="in" filter="fade">
                                      <p:cBhvr>
                                        <p:cTn id="31" dur="500"/>
                                        <p:tgtEl>
                                          <p:spTgt spid="20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07"/>
                                        </p:tgtEl>
                                        <p:attrNameLst>
                                          <p:attrName>style.visibility</p:attrName>
                                        </p:attrNameLst>
                                      </p:cBhvr>
                                      <p:to>
                                        <p:strVal val="visible"/>
                                      </p:to>
                                    </p:set>
                                    <p:animEffect transition="in" filter="fade">
                                      <p:cBhvr>
                                        <p:cTn id="34" dur="500"/>
                                        <p:tgtEl>
                                          <p:spTgt spid="20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10"/>
                                        </p:tgtEl>
                                        <p:attrNameLst>
                                          <p:attrName>style.visibility</p:attrName>
                                        </p:attrNameLst>
                                      </p:cBhvr>
                                      <p:to>
                                        <p:strVal val="visible"/>
                                      </p:to>
                                    </p:set>
                                    <p:animEffect transition="in" filter="fade">
                                      <p:cBhvr>
                                        <p:cTn id="37" dur="500"/>
                                        <p:tgtEl>
                                          <p:spTgt spid="21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08"/>
                                        </p:tgtEl>
                                        <p:attrNameLst>
                                          <p:attrName>style.visibility</p:attrName>
                                        </p:attrNameLst>
                                      </p:cBhvr>
                                      <p:to>
                                        <p:strVal val="visible"/>
                                      </p:to>
                                    </p:set>
                                    <p:animEffect transition="in" filter="fade">
                                      <p:cBhvr>
                                        <p:cTn id="40" dur="500"/>
                                        <p:tgtEl>
                                          <p:spTgt spid="20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03"/>
                                        </p:tgtEl>
                                        <p:attrNameLst>
                                          <p:attrName>style.visibility</p:attrName>
                                        </p:attrNameLst>
                                      </p:cBhvr>
                                      <p:to>
                                        <p:strVal val="visible"/>
                                      </p:to>
                                    </p:set>
                                    <p:animEffect transition="in" filter="fade">
                                      <p:cBhvr>
                                        <p:cTn id="43" dur="500"/>
                                        <p:tgtEl>
                                          <p:spTgt spid="203"/>
                                        </p:tgtEl>
                                      </p:cBhvr>
                                    </p:animEffect>
                                  </p:childTnLst>
                                </p:cTn>
                              </p:par>
                              <p:par>
                                <p:cTn id="44" presetID="10" presetClass="entr" presetSubtype="0" fill="hold" nodeType="withEffect">
                                  <p:stCondLst>
                                    <p:cond delay="0"/>
                                  </p:stCondLst>
                                  <p:childTnLst>
                                    <p:set>
                                      <p:cBhvr>
                                        <p:cTn id="45" dur="1" fill="hold">
                                          <p:stCondLst>
                                            <p:cond delay="0"/>
                                          </p:stCondLst>
                                        </p:cTn>
                                        <p:tgtEl>
                                          <p:spTgt spid="206"/>
                                        </p:tgtEl>
                                        <p:attrNameLst>
                                          <p:attrName>style.visibility</p:attrName>
                                        </p:attrNameLst>
                                      </p:cBhvr>
                                      <p:to>
                                        <p:strVal val="visible"/>
                                      </p:to>
                                    </p:set>
                                    <p:animEffect transition="in" filter="fade">
                                      <p:cBhvr>
                                        <p:cTn id="46" dur="500"/>
                                        <p:tgtEl>
                                          <p:spTgt spid="206"/>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09"/>
                                        </p:tgtEl>
                                        <p:attrNameLst>
                                          <p:attrName>style.visibility</p:attrName>
                                        </p:attrNameLst>
                                      </p:cBhvr>
                                      <p:to>
                                        <p:strVal val="visible"/>
                                      </p:to>
                                    </p:set>
                                    <p:animEffect transition="in" filter="fade">
                                      <p:cBhvr>
                                        <p:cTn id="49" dur="500"/>
                                        <p:tgtEl>
                                          <p:spTgt spid="209"/>
                                        </p:tgtEl>
                                      </p:cBhvr>
                                    </p:animEffect>
                                  </p:childTnLst>
                                </p:cTn>
                              </p:par>
                              <p:par>
                                <p:cTn id="50" presetID="10" presetClass="entr" presetSubtype="0" fill="hold" nodeType="withEffect">
                                  <p:stCondLst>
                                    <p:cond delay="0"/>
                                  </p:stCondLst>
                                  <p:childTnLst>
                                    <p:set>
                                      <p:cBhvr>
                                        <p:cTn id="51" dur="1" fill="hold">
                                          <p:stCondLst>
                                            <p:cond delay="0"/>
                                          </p:stCondLst>
                                        </p:cTn>
                                        <p:tgtEl>
                                          <p:spTgt spid="211"/>
                                        </p:tgtEl>
                                        <p:attrNameLst>
                                          <p:attrName>style.visibility</p:attrName>
                                        </p:attrNameLst>
                                      </p:cBhvr>
                                      <p:to>
                                        <p:strVal val="visible"/>
                                      </p:to>
                                    </p:set>
                                    <p:animEffect transition="in" filter="fade">
                                      <p:cBhvr>
                                        <p:cTn id="52" dur="500"/>
                                        <p:tgtEl>
                                          <p:spTgt spid="211"/>
                                        </p:tgtEl>
                                      </p:cBhvr>
                                    </p:animEffect>
                                  </p:childTnLst>
                                </p:cTn>
                              </p:par>
                              <p:par>
                                <p:cTn id="53" presetID="10" presetClass="entr" presetSubtype="0" fill="hold" nodeType="withEffect">
                                  <p:stCondLst>
                                    <p:cond delay="0"/>
                                  </p:stCondLst>
                                  <p:childTnLst>
                                    <p:set>
                                      <p:cBhvr>
                                        <p:cTn id="54" dur="1" fill="hold">
                                          <p:stCondLst>
                                            <p:cond delay="0"/>
                                          </p:stCondLst>
                                        </p:cTn>
                                        <p:tgtEl>
                                          <p:spTgt spid="212"/>
                                        </p:tgtEl>
                                        <p:attrNameLst>
                                          <p:attrName>style.visibility</p:attrName>
                                        </p:attrNameLst>
                                      </p:cBhvr>
                                      <p:to>
                                        <p:strVal val="visible"/>
                                      </p:to>
                                    </p:set>
                                    <p:animEffect transition="in" filter="fade">
                                      <p:cBhvr>
                                        <p:cTn id="55" dur="500"/>
                                        <p:tgtEl>
                                          <p:spTgt spid="212"/>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4"/>
                                        </p:tgtEl>
                                        <p:attrNameLst>
                                          <p:attrName>style.visibility</p:attrName>
                                        </p:attrNameLst>
                                      </p:cBhvr>
                                      <p:to>
                                        <p:strVal val="visible"/>
                                      </p:to>
                                    </p:set>
                                    <p:animEffect transition="in" filter="fade">
                                      <p:cBhvr>
                                        <p:cTn id="60" dur="500"/>
                                        <p:tgtEl>
                                          <p:spTgt spid="4"/>
                                        </p:tgtEl>
                                      </p:cBhvr>
                                    </p:animEffect>
                                  </p:childTnLst>
                                </p:cTn>
                              </p:par>
                              <p:par>
                                <p:cTn id="61" presetID="10" presetClass="entr" presetSubtype="0" fill="hold" nodeType="with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fade">
                                      <p:cBhvr>
                                        <p:cTn id="63" dur="500"/>
                                        <p:tgtEl>
                                          <p:spTgt spid="6"/>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70"/>
                                        </p:tgtEl>
                                        <p:attrNameLst>
                                          <p:attrName>style.visibility</p:attrName>
                                        </p:attrNameLst>
                                      </p:cBhvr>
                                      <p:to>
                                        <p:strVal val="visible"/>
                                      </p:to>
                                    </p:set>
                                    <p:animEffect transition="in" filter="fade">
                                      <p:cBhvr>
                                        <p:cTn id="66" dur="500"/>
                                        <p:tgtEl>
                                          <p:spTgt spid="70"/>
                                        </p:tgtEl>
                                      </p:cBhvr>
                                    </p:animEffec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nodeType="clickEffect">
                                  <p:stCondLst>
                                    <p:cond delay="0"/>
                                  </p:stCondLst>
                                  <p:childTnLst>
                                    <p:set>
                                      <p:cBhvr>
                                        <p:cTn id="70" dur="1" fill="hold">
                                          <p:stCondLst>
                                            <p:cond delay="299"/>
                                          </p:stCondLst>
                                        </p:cTn>
                                        <p:tgtEl>
                                          <p:spTgt spid="183"/>
                                        </p:tgtEl>
                                        <p:attrNameLst>
                                          <p:attrName>style.visibility</p:attrName>
                                        </p:attrNameLst>
                                      </p:cBhvr>
                                      <p:to>
                                        <p:strVal val="hidden"/>
                                      </p:to>
                                    </p:set>
                                  </p:childTnLst>
                                </p:cTn>
                              </p:par>
                              <p:par>
                                <p:cTn id="71" presetID="1" presetClass="entr" presetSubtype="0" fill="hold" nodeType="withEffect">
                                  <p:stCondLst>
                                    <p:cond delay="0"/>
                                  </p:stCondLst>
                                  <p:childTnLst>
                                    <p:set>
                                      <p:cBhvr>
                                        <p:cTn id="72" dur="1" fill="hold">
                                          <p:stCondLst>
                                            <p:cond delay="299"/>
                                          </p:stCondLst>
                                        </p:cTn>
                                        <p:tgtEl>
                                          <p:spTgt spid="1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animBg="1"/>
      <p:bldP spid="199" grpId="0"/>
      <p:bldP spid="202" grpId="0"/>
      <p:bldP spid="203" grpId="0"/>
      <p:bldP spid="204" grpId="0"/>
      <p:bldP spid="207" grpId="0"/>
      <p:bldP spid="208" grpId="0"/>
      <p:bldP spid="209" grpId="0"/>
      <p:bldP spid="210" grpId="0"/>
      <p:bldP spid="7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a:extLst>
              <a:ext uri="{FF2B5EF4-FFF2-40B4-BE49-F238E27FC236}">
                <a16:creationId xmlns:a16="http://schemas.microsoft.com/office/drawing/2014/main" id="{08C7838F-9467-487C-825A-1644C89B5AC2}"/>
              </a:ext>
            </a:extLst>
          </p:cNvPr>
          <p:cNvSpPr/>
          <p:nvPr/>
        </p:nvSpPr>
        <p:spPr>
          <a:xfrm>
            <a:off x="7013761" y="386122"/>
            <a:ext cx="3600000" cy="608575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tx1"/>
              </a:solidFill>
              <a:latin typeface="Yu Gothic UI Semibold" panose="020B0700000000000000" pitchFamily="34" charset="-128"/>
              <a:ea typeface="Yu Gothic UI Semibold" panose="020B0700000000000000" pitchFamily="34" charset="-128"/>
            </a:endParaRPr>
          </a:p>
        </p:txBody>
      </p:sp>
      <p:cxnSp>
        <p:nvCxnSpPr>
          <p:cNvPr id="47" name="直線接點 46">
            <a:extLst>
              <a:ext uri="{FF2B5EF4-FFF2-40B4-BE49-F238E27FC236}">
                <a16:creationId xmlns:a16="http://schemas.microsoft.com/office/drawing/2014/main" id="{EB67F65C-E78A-4E61-87AD-10070B56D0AC}"/>
              </a:ext>
            </a:extLst>
          </p:cNvPr>
          <p:cNvCxnSpPr/>
          <p:nvPr/>
        </p:nvCxnSpPr>
        <p:spPr>
          <a:xfrm>
            <a:off x="7010865" y="805769"/>
            <a:ext cx="3600000" cy="0"/>
          </a:xfrm>
          <a:prstGeom prst="line">
            <a:avLst/>
          </a:prstGeom>
          <a:ln w="28575"/>
        </p:spPr>
        <p:style>
          <a:lnRef idx="1">
            <a:schemeClr val="dk1"/>
          </a:lnRef>
          <a:fillRef idx="0">
            <a:schemeClr val="dk1"/>
          </a:fillRef>
          <a:effectRef idx="0">
            <a:schemeClr val="dk1"/>
          </a:effectRef>
          <a:fontRef idx="minor">
            <a:schemeClr val="tx1"/>
          </a:fontRef>
        </p:style>
      </p:cxnSp>
      <p:pic>
        <p:nvPicPr>
          <p:cNvPr id="54" name="圖片 53">
            <a:extLst>
              <a:ext uri="{FF2B5EF4-FFF2-40B4-BE49-F238E27FC236}">
                <a16:creationId xmlns:a16="http://schemas.microsoft.com/office/drawing/2014/main" id="{5F8C9373-A441-4206-8870-124FD91D5D44}"/>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8623862" y="6050152"/>
            <a:ext cx="360000" cy="360000"/>
          </a:xfrm>
          <a:prstGeom prst="rect">
            <a:avLst/>
          </a:prstGeom>
        </p:spPr>
      </p:pic>
      <p:cxnSp>
        <p:nvCxnSpPr>
          <p:cNvPr id="56" name="直線接點 55">
            <a:extLst>
              <a:ext uri="{FF2B5EF4-FFF2-40B4-BE49-F238E27FC236}">
                <a16:creationId xmlns:a16="http://schemas.microsoft.com/office/drawing/2014/main" id="{0BE3F8C0-28C0-4AAF-B7D7-7CFC66E17580}"/>
              </a:ext>
            </a:extLst>
          </p:cNvPr>
          <p:cNvCxnSpPr/>
          <p:nvPr/>
        </p:nvCxnSpPr>
        <p:spPr>
          <a:xfrm>
            <a:off x="7010865" y="5977844"/>
            <a:ext cx="3600000" cy="0"/>
          </a:xfrm>
          <a:prstGeom prst="line">
            <a:avLst/>
          </a:prstGeom>
          <a:ln w="28575"/>
        </p:spPr>
        <p:style>
          <a:lnRef idx="1">
            <a:schemeClr val="dk1"/>
          </a:lnRef>
          <a:fillRef idx="0">
            <a:schemeClr val="dk1"/>
          </a:fillRef>
          <a:effectRef idx="0">
            <a:schemeClr val="dk1"/>
          </a:effectRef>
          <a:fontRef idx="minor">
            <a:schemeClr val="tx1"/>
          </a:fontRef>
        </p:style>
      </p:cxnSp>
      <p:sp>
        <p:nvSpPr>
          <p:cNvPr id="57" name="文字方塊 56">
            <a:extLst>
              <a:ext uri="{FF2B5EF4-FFF2-40B4-BE49-F238E27FC236}">
                <a16:creationId xmlns:a16="http://schemas.microsoft.com/office/drawing/2014/main" id="{C412D96D-71FD-487E-B35F-18D5F28CA027}"/>
              </a:ext>
            </a:extLst>
          </p:cNvPr>
          <p:cNvSpPr txBox="1"/>
          <p:nvPr/>
        </p:nvSpPr>
        <p:spPr>
          <a:xfrm>
            <a:off x="7013761" y="452974"/>
            <a:ext cx="869149" cy="307777"/>
          </a:xfrm>
          <a:prstGeom prst="rect">
            <a:avLst/>
          </a:prstGeom>
          <a:noFill/>
        </p:spPr>
        <p:txBody>
          <a:bodyPr wrap="none" rtlCol="0">
            <a:spAutoFit/>
          </a:bodyPr>
          <a:lstStyle/>
          <a:p>
            <a:r>
              <a:rPr lang="en-US" altLang="zh-TW" sz="1400" dirty="0">
                <a:solidFill>
                  <a:schemeClr val="accent1"/>
                </a:solidFill>
                <a:latin typeface="Yu Gothic Medium" panose="020B0500000000000000" pitchFamily="34" charset="-128"/>
                <a:ea typeface="Yu Gothic Medium" panose="020B0500000000000000" pitchFamily="34" charset="-128"/>
              </a:rPr>
              <a:t>App</a:t>
            </a:r>
            <a:r>
              <a:rPr lang="zh-TW" altLang="en-US" sz="1400" dirty="0">
                <a:solidFill>
                  <a:schemeClr val="accent1"/>
                </a:solidFill>
                <a:latin typeface="Yu Gothic Medium" panose="020B0500000000000000" pitchFamily="34" charset="-128"/>
                <a:ea typeface="Yu Gothic Medium" panose="020B0500000000000000" pitchFamily="34" charset="-128"/>
              </a:rPr>
              <a:t>名稱</a:t>
            </a:r>
          </a:p>
        </p:txBody>
      </p:sp>
      <p:pic>
        <p:nvPicPr>
          <p:cNvPr id="58" name="圖片 57">
            <a:extLst>
              <a:ext uri="{FF2B5EF4-FFF2-40B4-BE49-F238E27FC236}">
                <a16:creationId xmlns:a16="http://schemas.microsoft.com/office/drawing/2014/main" id="{E8D4C8E0-C0A9-4566-B725-87784A0762AA}"/>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089426" y="6050152"/>
            <a:ext cx="360000" cy="360000"/>
          </a:xfrm>
          <a:prstGeom prst="rect">
            <a:avLst/>
          </a:prstGeom>
        </p:spPr>
      </p:pic>
      <p:cxnSp>
        <p:nvCxnSpPr>
          <p:cNvPr id="59" name="直線接點 58">
            <a:extLst>
              <a:ext uri="{FF2B5EF4-FFF2-40B4-BE49-F238E27FC236}">
                <a16:creationId xmlns:a16="http://schemas.microsoft.com/office/drawing/2014/main" id="{EA0D673C-1B96-41A8-9A51-BBE14D7E49D2}"/>
              </a:ext>
            </a:extLst>
          </p:cNvPr>
          <p:cNvCxnSpPr/>
          <p:nvPr/>
        </p:nvCxnSpPr>
        <p:spPr>
          <a:xfrm>
            <a:off x="7188980" y="2228850"/>
            <a:ext cx="3209925" cy="0"/>
          </a:xfrm>
          <a:prstGeom prst="line">
            <a:avLst/>
          </a:prstGeom>
          <a:ln>
            <a:prstDash val="sysDot"/>
          </a:ln>
        </p:spPr>
        <p:style>
          <a:lnRef idx="1">
            <a:schemeClr val="dk1"/>
          </a:lnRef>
          <a:fillRef idx="0">
            <a:schemeClr val="dk1"/>
          </a:fillRef>
          <a:effectRef idx="0">
            <a:schemeClr val="dk1"/>
          </a:effectRef>
          <a:fontRef idx="minor">
            <a:schemeClr val="tx1"/>
          </a:fontRef>
        </p:style>
      </p:cxnSp>
      <p:sp>
        <p:nvSpPr>
          <p:cNvPr id="60" name="文字方塊 59">
            <a:extLst>
              <a:ext uri="{FF2B5EF4-FFF2-40B4-BE49-F238E27FC236}">
                <a16:creationId xmlns:a16="http://schemas.microsoft.com/office/drawing/2014/main" id="{B8019A24-A4F9-4809-BBE3-F849F79BC322}"/>
              </a:ext>
            </a:extLst>
          </p:cNvPr>
          <p:cNvSpPr txBox="1"/>
          <p:nvPr/>
        </p:nvSpPr>
        <p:spPr>
          <a:xfrm>
            <a:off x="7135279" y="1757738"/>
            <a:ext cx="1200970" cy="369332"/>
          </a:xfrm>
          <a:prstGeom prst="rect">
            <a:avLst/>
          </a:prstGeom>
          <a:noFill/>
        </p:spPr>
        <p:txBody>
          <a:bodyPr wrap="none" rtlCol="0">
            <a:spAutoFit/>
          </a:bodyPr>
          <a:lstStyle/>
          <a:p>
            <a:r>
              <a:rPr lang="zh-TW" altLang="en-US" dirty="0">
                <a:latin typeface="Yu Gothic UI Semibold" panose="020B0700000000000000" pitchFamily="34" charset="-128"/>
                <a:ea typeface="Yu Gothic UI Semibold" panose="020B0700000000000000" pitchFamily="34" charset="-128"/>
              </a:rPr>
              <a:t>訂單</a:t>
            </a:r>
            <a:r>
              <a:rPr lang="en-US" altLang="zh-TW" dirty="0">
                <a:latin typeface="Yu Gothic UI Semibold" panose="020B0700000000000000" pitchFamily="34" charset="-128"/>
                <a:ea typeface="Yu Gothic UI Semibold" panose="020B0700000000000000" pitchFamily="34" charset="-128"/>
              </a:rPr>
              <a:t>1</a:t>
            </a:r>
            <a:r>
              <a:rPr lang="zh-TW" altLang="en-US" dirty="0">
                <a:latin typeface="Yu Gothic UI Semibold" panose="020B0700000000000000" pitchFamily="34" charset="-128"/>
                <a:ea typeface="Yu Gothic UI Semibold" panose="020B0700000000000000" pitchFamily="34" charset="-128"/>
              </a:rPr>
              <a:t>名稱</a:t>
            </a:r>
          </a:p>
        </p:txBody>
      </p:sp>
      <p:sp>
        <p:nvSpPr>
          <p:cNvPr id="61" name="文字方塊 60">
            <a:extLst>
              <a:ext uri="{FF2B5EF4-FFF2-40B4-BE49-F238E27FC236}">
                <a16:creationId xmlns:a16="http://schemas.microsoft.com/office/drawing/2014/main" id="{834B8436-19D5-4467-904C-3DAB5AC89D7C}"/>
              </a:ext>
            </a:extLst>
          </p:cNvPr>
          <p:cNvSpPr txBox="1"/>
          <p:nvPr/>
        </p:nvSpPr>
        <p:spPr>
          <a:xfrm>
            <a:off x="10066763" y="1700928"/>
            <a:ext cx="332142" cy="426142"/>
          </a:xfrm>
          <a:prstGeom prst="rect">
            <a:avLst/>
          </a:prstGeom>
          <a:noFill/>
        </p:spPr>
        <p:txBody>
          <a:bodyPr wrap="none" rtlCol="0">
            <a:spAutoFit/>
          </a:bodyPr>
          <a:lstStyle/>
          <a:p>
            <a:pPr>
              <a:lnSpc>
                <a:spcPct val="150000"/>
              </a:lnSpc>
            </a:pPr>
            <a:r>
              <a:rPr lang="en-US" altLang="zh-TW" sz="1600" dirty="0">
                <a:latin typeface="Yu Gothic Medium" panose="020B0500000000000000" pitchFamily="34" charset="-128"/>
                <a:ea typeface="Yu Gothic Medium" panose="020B0500000000000000" pitchFamily="34" charset="-128"/>
              </a:rPr>
              <a:t>&gt;</a:t>
            </a:r>
          </a:p>
        </p:txBody>
      </p:sp>
      <p:sp>
        <p:nvSpPr>
          <p:cNvPr id="62" name="文字方塊 61">
            <a:extLst>
              <a:ext uri="{FF2B5EF4-FFF2-40B4-BE49-F238E27FC236}">
                <a16:creationId xmlns:a16="http://schemas.microsoft.com/office/drawing/2014/main" id="{F843D68B-150E-4E7C-AC1D-DEE2B9E20657}"/>
              </a:ext>
            </a:extLst>
          </p:cNvPr>
          <p:cNvSpPr txBox="1"/>
          <p:nvPr/>
        </p:nvSpPr>
        <p:spPr>
          <a:xfrm>
            <a:off x="8183886" y="1067414"/>
            <a:ext cx="1210588" cy="400110"/>
          </a:xfrm>
          <a:prstGeom prst="rect">
            <a:avLst/>
          </a:prstGeom>
          <a:noFill/>
        </p:spPr>
        <p:txBody>
          <a:bodyPr wrap="none" rtlCol="0">
            <a:spAutoFit/>
          </a:bodyPr>
          <a:lstStyle/>
          <a:p>
            <a:r>
              <a:rPr lang="zh-TW" altLang="en-US" sz="2000" b="1" dirty="0">
                <a:latin typeface="Yu Gothic UI Semibold" panose="020B0700000000000000" pitchFamily="34" charset="-128"/>
                <a:ea typeface="Yu Gothic UI Semibold" panose="020B0700000000000000" pitchFamily="34" charset="-128"/>
              </a:rPr>
              <a:t>查看訂單</a:t>
            </a:r>
          </a:p>
        </p:txBody>
      </p:sp>
      <p:sp>
        <p:nvSpPr>
          <p:cNvPr id="63" name="文字方塊 62">
            <a:extLst>
              <a:ext uri="{FF2B5EF4-FFF2-40B4-BE49-F238E27FC236}">
                <a16:creationId xmlns:a16="http://schemas.microsoft.com/office/drawing/2014/main" id="{6F79497F-B06F-4C3E-B6F4-D65C3C67C543}"/>
              </a:ext>
            </a:extLst>
          </p:cNvPr>
          <p:cNvSpPr txBox="1"/>
          <p:nvPr/>
        </p:nvSpPr>
        <p:spPr>
          <a:xfrm>
            <a:off x="7135279" y="2437483"/>
            <a:ext cx="1236236" cy="369332"/>
          </a:xfrm>
          <a:prstGeom prst="rect">
            <a:avLst/>
          </a:prstGeom>
          <a:noFill/>
        </p:spPr>
        <p:txBody>
          <a:bodyPr wrap="none" rtlCol="0">
            <a:spAutoFit/>
          </a:bodyPr>
          <a:lstStyle/>
          <a:p>
            <a:r>
              <a:rPr lang="zh-TW" altLang="en-US" dirty="0">
                <a:latin typeface="Yu Gothic UI Semibold" panose="020B0700000000000000" pitchFamily="34" charset="-128"/>
                <a:ea typeface="Yu Gothic UI Semibold" panose="020B0700000000000000" pitchFamily="34" charset="-128"/>
              </a:rPr>
              <a:t>訂單</a:t>
            </a:r>
            <a:r>
              <a:rPr lang="en-US" altLang="zh-TW" dirty="0">
                <a:latin typeface="Yu Gothic UI Semibold" panose="020B0700000000000000" pitchFamily="34" charset="-128"/>
                <a:ea typeface="Yu Gothic UI Semibold" panose="020B0700000000000000" pitchFamily="34" charset="-128"/>
              </a:rPr>
              <a:t>2</a:t>
            </a:r>
            <a:r>
              <a:rPr lang="zh-TW" altLang="en-US" dirty="0">
                <a:latin typeface="Yu Gothic UI Semibold" panose="020B0700000000000000" pitchFamily="34" charset="-128"/>
                <a:ea typeface="Yu Gothic UI Semibold" panose="020B0700000000000000" pitchFamily="34" charset="-128"/>
              </a:rPr>
              <a:t>名稱</a:t>
            </a:r>
          </a:p>
        </p:txBody>
      </p:sp>
      <p:sp>
        <p:nvSpPr>
          <p:cNvPr id="64" name="文字方塊 63">
            <a:extLst>
              <a:ext uri="{FF2B5EF4-FFF2-40B4-BE49-F238E27FC236}">
                <a16:creationId xmlns:a16="http://schemas.microsoft.com/office/drawing/2014/main" id="{4E2DA0E9-DB37-4BFC-A62F-AFE23973CAB1}"/>
              </a:ext>
            </a:extLst>
          </p:cNvPr>
          <p:cNvSpPr txBox="1"/>
          <p:nvPr/>
        </p:nvSpPr>
        <p:spPr>
          <a:xfrm>
            <a:off x="10066763" y="2380673"/>
            <a:ext cx="332142" cy="426142"/>
          </a:xfrm>
          <a:prstGeom prst="rect">
            <a:avLst/>
          </a:prstGeom>
          <a:noFill/>
        </p:spPr>
        <p:txBody>
          <a:bodyPr wrap="none" rtlCol="0">
            <a:spAutoFit/>
          </a:bodyPr>
          <a:lstStyle/>
          <a:p>
            <a:pPr>
              <a:lnSpc>
                <a:spcPct val="150000"/>
              </a:lnSpc>
            </a:pPr>
            <a:r>
              <a:rPr lang="en-US" altLang="zh-TW" sz="1600" dirty="0">
                <a:latin typeface="Yu Gothic Medium" panose="020B0500000000000000" pitchFamily="34" charset="-128"/>
                <a:ea typeface="Yu Gothic Medium" panose="020B0500000000000000" pitchFamily="34" charset="-128"/>
              </a:rPr>
              <a:t>&gt;</a:t>
            </a:r>
          </a:p>
        </p:txBody>
      </p:sp>
      <p:pic>
        <p:nvPicPr>
          <p:cNvPr id="65" name="圖片 64">
            <a:extLst>
              <a:ext uri="{FF2B5EF4-FFF2-40B4-BE49-F238E27FC236}">
                <a16:creationId xmlns:a16="http://schemas.microsoft.com/office/drawing/2014/main" id="{8A591241-FA6E-4EE7-918A-4DC94A92AB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1173" y="6058776"/>
            <a:ext cx="360000" cy="360000"/>
          </a:xfrm>
          <a:prstGeom prst="rect">
            <a:avLst/>
          </a:prstGeom>
        </p:spPr>
      </p:pic>
      <p:sp>
        <p:nvSpPr>
          <p:cNvPr id="77" name="矩形 76">
            <a:extLst>
              <a:ext uri="{FF2B5EF4-FFF2-40B4-BE49-F238E27FC236}">
                <a16:creationId xmlns:a16="http://schemas.microsoft.com/office/drawing/2014/main" id="{5FCE42AC-D19A-4EF0-9489-7B0BA3F49624}"/>
              </a:ext>
            </a:extLst>
          </p:cNvPr>
          <p:cNvSpPr/>
          <p:nvPr/>
        </p:nvSpPr>
        <p:spPr>
          <a:xfrm>
            <a:off x="1551305" y="386122"/>
            <a:ext cx="3600000" cy="6085755"/>
          </a:xfrm>
          <a:prstGeom prst="rect">
            <a:avLst/>
          </a:prstGeom>
          <a:solidFill>
            <a:schemeClr val="bg1">
              <a:lumMod val="9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78" name="文字方塊 77">
            <a:extLst>
              <a:ext uri="{FF2B5EF4-FFF2-40B4-BE49-F238E27FC236}">
                <a16:creationId xmlns:a16="http://schemas.microsoft.com/office/drawing/2014/main" id="{7B973208-2079-4926-8585-AC56D4EADCEA}"/>
              </a:ext>
            </a:extLst>
          </p:cNvPr>
          <p:cNvSpPr txBox="1"/>
          <p:nvPr/>
        </p:nvSpPr>
        <p:spPr>
          <a:xfrm>
            <a:off x="3240391" y="698082"/>
            <a:ext cx="1107996" cy="369332"/>
          </a:xfrm>
          <a:prstGeom prst="rect">
            <a:avLst/>
          </a:prstGeom>
          <a:noFill/>
        </p:spPr>
        <p:txBody>
          <a:bodyPr wrap="none" rtlCol="0">
            <a:spAutoFit/>
          </a:bodyPr>
          <a:lstStyle/>
          <a:p>
            <a:r>
              <a:rPr lang="zh-TW" altLang="en-US" dirty="0">
                <a:latin typeface="Yu Gothic UI Semibold" panose="020B0700000000000000" pitchFamily="34" charset="-128"/>
                <a:ea typeface="Yu Gothic UI Semibold" panose="020B0700000000000000" pitchFamily="34" charset="-128"/>
              </a:rPr>
              <a:t>這是背景</a:t>
            </a:r>
          </a:p>
        </p:txBody>
      </p:sp>
      <p:sp>
        <p:nvSpPr>
          <p:cNvPr id="79" name="文字方塊 78">
            <a:extLst>
              <a:ext uri="{FF2B5EF4-FFF2-40B4-BE49-F238E27FC236}">
                <a16:creationId xmlns:a16="http://schemas.microsoft.com/office/drawing/2014/main" id="{E0ED8B22-5C92-4C2C-A2A0-E2B9FFFA499C}"/>
              </a:ext>
            </a:extLst>
          </p:cNvPr>
          <p:cNvSpPr txBox="1"/>
          <p:nvPr/>
        </p:nvSpPr>
        <p:spPr>
          <a:xfrm>
            <a:off x="2041864" y="3634310"/>
            <a:ext cx="2592280" cy="1843426"/>
          </a:xfrm>
          <a:prstGeom prst="rect">
            <a:avLst/>
          </a:prstGeom>
          <a:noFill/>
          <a:ln>
            <a:solidFill>
              <a:schemeClr val="tx1"/>
            </a:solidFill>
            <a:prstDash val="dash"/>
          </a:ln>
        </p:spPr>
        <p:txBody>
          <a:bodyPr wrap="none" rtlCol="0">
            <a:noAutofit/>
          </a:bodyPr>
          <a:lstStyle/>
          <a:p>
            <a:r>
              <a:rPr lang="zh-TW" altLang="en-US" sz="1400" dirty="0">
                <a:latin typeface="Yu Gothic Medium" panose="020B0500000000000000" pitchFamily="34" charset="-128"/>
                <a:ea typeface="Yu Gothic Medium" panose="020B0500000000000000" pitchFamily="34" charset="-128"/>
              </a:rPr>
              <a:t>物品名稱：</a:t>
            </a:r>
            <a:r>
              <a:rPr lang="en-US" altLang="zh-TW" sz="1400" dirty="0">
                <a:latin typeface="Yu Gothic Medium" panose="020B0500000000000000" pitchFamily="34" charset="-128"/>
                <a:ea typeface="Yu Gothic Medium" panose="020B0500000000000000" pitchFamily="34" charset="-128"/>
              </a:rPr>
              <a:t>123</a:t>
            </a:r>
          </a:p>
          <a:p>
            <a:r>
              <a:rPr lang="zh-TW" altLang="en-US" sz="1400" dirty="0">
                <a:latin typeface="Yu Gothic Medium" panose="020B0500000000000000" pitchFamily="34" charset="-128"/>
                <a:ea typeface="Yu Gothic Medium" panose="020B0500000000000000" pitchFamily="34" charset="-128"/>
              </a:rPr>
              <a:t>物品簡介：</a:t>
            </a:r>
            <a:r>
              <a:rPr lang="en-US" altLang="zh-TW" sz="1400" dirty="0">
                <a:latin typeface="Yu Gothic Medium" panose="020B0500000000000000" pitchFamily="34" charset="-128"/>
                <a:ea typeface="Yu Gothic Medium" panose="020B0500000000000000" pitchFamily="34" charset="-128"/>
              </a:rPr>
              <a:t>456789</a:t>
            </a:r>
          </a:p>
          <a:p>
            <a:r>
              <a:rPr lang="zh-TW" altLang="en-US" sz="1400" dirty="0">
                <a:latin typeface="Yu Gothic Medium" panose="020B0500000000000000" pitchFamily="34" charset="-128"/>
                <a:ea typeface="Yu Gothic Medium" panose="020B0500000000000000" pitchFamily="34" charset="-128"/>
              </a:rPr>
              <a:t>語音導覽</a:t>
            </a:r>
          </a:p>
        </p:txBody>
      </p:sp>
      <p:sp>
        <p:nvSpPr>
          <p:cNvPr id="80" name="文字方塊 79">
            <a:extLst>
              <a:ext uri="{FF2B5EF4-FFF2-40B4-BE49-F238E27FC236}">
                <a16:creationId xmlns:a16="http://schemas.microsoft.com/office/drawing/2014/main" id="{9EF0D788-4FDE-4838-8DDB-5009039ACF02}"/>
              </a:ext>
            </a:extLst>
          </p:cNvPr>
          <p:cNvSpPr txBox="1"/>
          <p:nvPr/>
        </p:nvSpPr>
        <p:spPr>
          <a:xfrm>
            <a:off x="2037596" y="1408034"/>
            <a:ext cx="2592280" cy="1843425"/>
          </a:xfrm>
          <a:prstGeom prst="rect">
            <a:avLst/>
          </a:prstGeom>
          <a:noFill/>
          <a:ln>
            <a:solidFill>
              <a:schemeClr val="tx1"/>
            </a:solidFill>
            <a:prstDash val="dash"/>
          </a:ln>
        </p:spPr>
        <p:txBody>
          <a:bodyPr wrap="none" rtlCol="0">
            <a:noAutofit/>
          </a:bodyPr>
          <a:lstStyle/>
          <a:p>
            <a:pPr algn="ctr"/>
            <a:endParaRPr lang="en-US" altLang="zh-TW" sz="1400" dirty="0">
              <a:solidFill>
                <a:schemeClr val="accent1"/>
              </a:solidFill>
              <a:latin typeface="Yu Gothic Medium" panose="020B0500000000000000" pitchFamily="34" charset="-128"/>
              <a:ea typeface="Yu Gothic Medium" panose="020B0500000000000000" pitchFamily="34" charset="-128"/>
            </a:endParaRPr>
          </a:p>
          <a:p>
            <a:pPr algn="ctr"/>
            <a:endParaRPr lang="en-US" altLang="zh-TW" sz="1400" dirty="0">
              <a:solidFill>
                <a:schemeClr val="accent1"/>
              </a:solidFill>
              <a:latin typeface="Yu Gothic Medium" panose="020B0500000000000000" pitchFamily="34" charset="-128"/>
              <a:ea typeface="Yu Gothic Medium" panose="020B0500000000000000" pitchFamily="34" charset="-128"/>
            </a:endParaRPr>
          </a:p>
          <a:p>
            <a:pPr algn="ctr"/>
            <a:endParaRPr lang="en-US" altLang="zh-TW" sz="1400" dirty="0">
              <a:solidFill>
                <a:schemeClr val="accent1"/>
              </a:solidFill>
              <a:latin typeface="Yu Gothic Medium" panose="020B0500000000000000" pitchFamily="34" charset="-128"/>
              <a:ea typeface="Yu Gothic Medium" panose="020B0500000000000000" pitchFamily="34" charset="-128"/>
            </a:endParaRPr>
          </a:p>
          <a:p>
            <a:pPr algn="ctr"/>
            <a:r>
              <a:rPr lang="zh-TW" altLang="en-US" sz="1600" dirty="0">
                <a:latin typeface="Yu Gothic Medium" panose="020B0500000000000000" pitchFamily="34" charset="-128"/>
                <a:ea typeface="Yu Gothic Medium" panose="020B0500000000000000" pitchFamily="34" charset="-128"/>
              </a:rPr>
              <a:t>這是花瓶</a:t>
            </a:r>
          </a:p>
        </p:txBody>
      </p:sp>
      <p:sp>
        <p:nvSpPr>
          <p:cNvPr id="81" name="文字方塊 80">
            <a:extLst>
              <a:ext uri="{FF2B5EF4-FFF2-40B4-BE49-F238E27FC236}">
                <a16:creationId xmlns:a16="http://schemas.microsoft.com/office/drawing/2014/main" id="{D4FA186B-9D68-4769-91E0-89B64874E619}"/>
              </a:ext>
            </a:extLst>
          </p:cNvPr>
          <p:cNvSpPr txBox="1"/>
          <p:nvPr/>
        </p:nvSpPr>
        <p:spPr>
          <a:xfrm>
            <a:off x="1891303" y="5750999"/>
            <a:ext cx="2698175" cy="307777"/>
          </a:xfrm>
          <a:prstGeom prst="rect">
            <a:avLst/>
          </a:prstGeom>
          <a:noFill/>
        </p:spPr>
        <p:txBody>
          <a:bodyPr wrap="none" rtlCol="0">
            <a:spAutoFit/>
          </a:bodyPr>
          <a:lstStyle/>
          <a:p>
            <a:pPr algn="ctr"/>
            <a:r>
              <a:rPr lang="zh-TW" altLang="en-US" sz="1400" dirty="0">
                <a:solidFill>
                  <a:schemeClr val="accent1"/>
                </a:solidFill>
                <a:latin typeface="Yu Gothic Medium" panose="020B0500000000000000" pitchFamily="34" charset="-128"/>
                <a:ea typeface="Yu Gothic Medium" panose="020B0500000000000000" pitchFamily="34" charset="-128"/>
              </a:rPr>
              <a:t>物件位置、新增都只有我們能用</a:t>
            </a:r>
          </a:p>
        </p:txBody>
      </p:sp>
      <p:grpSp>
        <p:nvGrpSpPr>
          <p:cNvPr id="82" name="群組 81">
            <a:extLst>
              <a:ext uri="{FF2B5EF4-FFF2-40B4-BE49-F238E27FC236}">
                <a16:creationId xmlns:a16="http://schemas.microsoft.com/office/drawing/2014/main" id="{EFE40FE3-40D8-4CAB-8F43-DD822798DD8A}"/>
              </a:ext>
            </a:extLst>
          </p:cNvPr>
          <p:cNvGrpSpPr/>
          <p:nvPr/>
        </p:nvGrpSpPr>
        <p:grpSpPr>
          <a:xfrm>
            <a:off x="1712609" y="747544"/>
            <a:ext cx="1152000" cy="288000"/>
            <a:chOff x="6366193" y="4216720"/>
            <a:chExt cx="1152000" cy="288000"/>
          </a:xfrm>
        </p:grpSpPr>
        <p:pic>
          <p:nvPicPr>
            <p:cNvPr id="86" name="圖片 85">
              <a:extLst>
                <a:ext uri="{FF2B5EF4-FFF2-40B4-BE49-F238E27FC236}">
                  <a16:creationId xmlns:a16="http://schemas.microsoft.com/office/drawing/2014/main" id="{5DC5516D-9831-4CC8-BB5D-178FFF2312C6}"/>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6432374" y="4254131"/>
              <a:ext cx="198000" cy="198000"/>
            </a:xfrm>
            <a:prstGeom prst="rect">
              <a:avLst/>
            </a:prstGeom>
          </p:spPr>
        </p:pic>
        <p:sp>
          <p:nvSpPr>
            <p:cNvPr id="87" name="流程圖: 結束點 86">
              <a:extLst>
                <a:ext uri="{FF2B5EF4-FFF2-40B4-BE49-F238E27FC236}">
                  <a16:creationId xmlns:a16="http://schemas.microsoft.com/office/drawing/2014/main" id="{A941765B-80F0-49DB-8C21-C2CAA99A6D34}"/>
                </a:ext>
              </a:extLst>
            </p:cNvPr>
            <p:cNvSpPr/>
            <p:nvPr/>
          </p:nvSpPr>
          <p:spPr>
            <a:xfrm>
              <a:off x="6366193" y="4216720"/>
              <a:ext cx="1152000" cy="288000"/>
            </a:xfrm>
            <a:prstGeom prst="flowChartTerminator">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noAutofit/>
            </a:bodyPr>
            <a:lstStyle/>
            <a:p>
              <a:pPr algn="r"/>
              <a:r>
                <a:rPr lang="zh-TW" altLang="en-US" sz="1400" dirty="0">
                  <a:solidFill>
                    <a:schemeClr val="tx1"/>
                  </a:solidFill>
                  <a:latin typeface="Yu Gothic Medium" panose="020B0500000000000000" pitchFamily="34" charset="-128"/>
                  <a:ea typeface="Yu Gothic Medium" panose="020B0500000000000000" pitchFamily="34" charset="-128"/>
                </a:rPr>
                <a:t>背景編輯</a:t>
              </a:r>
            </a:p>
          </p:txBody>
        </p:sp>
      </p:grpSp>
      <p:grpSp>
        <p:nvGrpSpPr>
          <p:cNvPr id="88" name="群組 87">
            <a:extLst>
              <a:ext uri="{FF2B5EF4-FFF2-40B4-BE49-F238E27FC236}">
                <a16:creationId xmlns:a16="http://schemas.microsoft.com/office/drawing/2014/main" id="{DE2795A6-49EF-4F92-99E0-36188E42E7EF}"/>
              </a:ext>
            </a:extLst>
          </p:cNvPr>
          <p:cNvGrpSpPr/>
          <p:nvPr/>
        </p:nvGrpSpPr>
        <p:grpSpPr>
          <a:xfrm>
            <a:off x="2775305" y="5049408"/>
            <a:ext cx="1152000" cy="288000"/>
            <a:chOff x="6366193" y="4216720"/>
            <a:chExt cx="1152000" cy="288000"/>
          </a:xfrm>
        </p:grpSpPr>
        <p:pic>
          <p:nvPicPr>
            <p:cNvPr id="89" name="圖片 88">
              <a:extLst>
                <a:ext uri="{FF2B5EF4-FFF2-40B4-BE49-F238E27FC236}">
                  <a16:creationId xmlns:a16="http://schemas.microsoft.com/office/drawing/2014/main" id="{33D902E0-EE30-4592-A021-C05CE955199A}"/>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6432374" y="4254131"/>
              <a:ext cx="198000" cy="198000"/>
            </a:xfrm>
            <a:prstGeom prst="rect">
              <a:avLst/>
            </a:prstGeom>
          </p:spPr>
        </p:pic>
        <p:sp>
          <p:nvSpPr>
            <p:cNvPr id="90" name="流程圖: 結束點 89">
              <a:extLst>
                <a:ext uri="{FF2B5EF4-FFF2-40B4-BE49-F238E27FC236}">
                  <a16:creationId xmlns:a16="http://schemas.microsoft.com/office/drawing/2014/main" id="{72C94D1F-C7B3-4FCD-B6B1-58236BA64FAF}"/>
                </a:ext>
              </a:extLst>
            </p:cNvPr>
            <p:cNvSpPr/>
            <p:nvPr/>
          </p:nvSpPr>
          <p:spPr>
            <a:xfrm>
              <a:off x="6366193" y="4216720"/>
              <a:ext cx="1152000" cy="288000"/>
            </a:xfrm>
            <a:prstGeom prst="flowChartTerminator">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noAutofit/>
            </a:bodyPr>
            <a:lstStyle/>
            <a:p>
              <a:pPr algn="r"/>
              <a:r>
                <a:rPr lang="zh-TW" altLang="en-US" sz="1400" dirty="0">
                  <a:solidFill>
                    <a:schemeClr val="tx1"/>
                  </a:solidFill>
                  <a:latin typeface="Yu Gothic Medium" panose="020B0500000000000000" pitchFamily="34" charset="-128"/>
                  <a:ea typeface="Yu Gothic Medium" panose="020B0500000000000000" pitchFamily="34" charset="-128"/>
                </a:rPr>
                <a:t>物品編輯</a:t>
              </a:r>
            </a:p>
          </p:txBody>
        </p:sp>
      </p:grpSp>
      <p:sp>
        <p:nvSpPr>
          <p:cNvPr id="91" name="文字方塊 90">
            <a:extLst>
              <a:ext uri="{FF2B5EF4-FFF2-40B4-BE49-F238E27FC236}">
                <a16:creationId xmlns:a16="http://schemas.microsoft.com/office/drawing/2014/main" id="{00E60241-FD9B-4932-8C83-AFD8DE529263}"/>
              </a:ext>
            </a:extLst>
          </p:cNvPr>
          <p:cNvSpPr txBox="1"/>
          <p:nvPr/>
        </p:nvSpPr>
        <p:spPr>
          <a:xfrm>
            <a:off x="2157274" y="2651803"/>
            <a:ext cx="2351083" cy="307777"/>
          </a:xfrm>
          <a:prstGeom prst="rect">
            <a:avLst/>
          </a:prstGeom>
          <a:noFill/>
        </p:spPr>
        <p:txBody>
          <a:bodyPr wrap="square" rtlCol="0">
            <a:spAutoFit/>
          </a:bodyPr>
          <a:lstStyle/>
          <a:p>
            <a:pPr algn="ctr"/>
            <a:r>
              <a:rPr lang="zh-TW" altLang="en-US" sz="1400" dirty="0">
                <a:solidFill>
                  <a:schemeClr val="accent1"/>
                </a:solidFill>
                <a:latin typeface="Yu Gothic Medium" panose="020B0500000000000000" pitchFamily="34" charset="-128"/>
                <a:ea typeface="Yu Gothic Medium" panose="020B0500000000000000" pitchFamily="34" charset="-128"/>
              </a:rPr>
              <a:t>點此可旋轉看產品細節</a:t>
            </a:r>
          </a:p>
        </p:txBody>
      </p:sp>
      <p:grpSp>
        <p:nvGrpSpPr>
          <p:cNvPr id="40" name="群組 39">
            <a:extLst>
              <a:ext uri="{FF2B5EF4-FFF2-40B4-BE49-F238E27FC236}">
                <a16:creationId xmlns:a16="http://schemas.microsoft.com/office/drawing/2014/main" id="{08A7F9D9-4479-4D62-BFB3-10950559E443}"/>
              </a:ext>
            </a:extLst>
          </p:cNvPr>
          <p:cNvGrpSpPr/>
          <p:nvPr/>
        </p:nvGrpSpPr>
        <p:grpSpPr>
          <a:xfrm>
            <a:off x="7016548" y="816717"/>
            <a:ext cx="3578400" cy="5153153"/>
            <a:chOff x="7016548" y="816717"/>
            <a:chExt cx="3578400" cy="5153153"/>
          </a:xfrm>
        </p:grpSpPr>
        <p:sp>
          <p:nvSpPr>
            <p:cNvPr id="42" name="矩形 41">
              <a:extLst>
                <a:ext uri="{FF2B5EF4-FFF2-40B4-BE49-F238E27FC236}">
                  <a16:creationId xmlns:a16="http://schemas.microsoft.com/office/drawing/2014/main" id="{1E2C972F-DADF-497E-96CC-07BB39CB88AE}"/>
                </a:ext>
              </a:extLst>
            </p:cNvPr>
            <p:cNvSpPr/>
            <p:nvPr/>
          </p:nvSpPr>
          <p:spPr>
            <a:xfrm>
              <a:off x="7016548" y="816717"/>
              <a:ext cx="3578400" cy="51531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 name="文字方塊 42">
              <a:extLst>
                <a:ext uri="{FF2B5EF4-FFF2-40B4-BE49-F238E27FC236}">
                  <a16:creationId xmlns:a16="http://schemas.microsoft.com/office/drawing/2014/main" id="{AD74D331-748C-4194-88CB-F941B9F39505}"/>
                </a:ext>
              </a:extLst>
            </p:cNvPr>
            <p:cNvSpPr txBox="1"/>
            <p:nvPr/>
          </p:nvSpPr>
          <p:spPr>
            <a:xfrm>
              <a:off x="8427738" y="1120372"/>
              <a:ext cx="803453" cy="400110"/>
            </a:xfrm>
            <a:prstGeom prst="rect">
              <a:avLst/>
            </a:prstGeom>
            <a:noFill/>
          </p:spPr>
          <p:txBody>
            <a:bodyPr wrap="none" rtlCol="0">
              <a:spAutoFit/>
            </a:bodyPr>
            <a:lstStyle/>
            <a:p>
              <a:pPr algn="ctr"/>
              <a:r>
                <a:rPr lang="zh-TW" altLang="en-US" sz="2000" dirty="0">
                  <a:latin typeface="Yu Gothic UI Semibold" panose="020B0700000000000000" pitchFamily="34" charset="-128"/>
                  <a:ea typeface="Yu Gothic UI Semibold" panose="020B0700000000000000" pitchFamily="34" charset="-128"/>
                </a:rPr>
                <a:t>訂單</a:t>
              </a:r>
              <a:r>
                <a:rPr lang="en-US" altLang="zh-TW" sz="2000" dirty="0">
                  <a:latin typeface="Yu Gothic UI Semibold" panose="020B0700000000000000" pitchFamily="34" charset="-128"/>
                  <a:ea typeface="Yu Gothic UI Semibold" panose="020B0700000000000000" pitchFamily="34" charset="-128"/>
                </a:rPr>
                <a:t>1</a:t>
              </a:r>
            </a:p>
          </p:txBody>
        </p:sp>
        <p:sp>
          <p:nvSpPr>
            <p:cNvPr id="44" name="文字方塊 43">
              <a:extLst>
                <a:ext uri="{FF2B5EF4-FFF2-40B4-BE49-F238E27FC236}">
                  <a16:creationId xmlns:a16="http://schemas.microsoft.com/office/drawing/2014/main" id="{A611099C-CCB7-404B-9439-FE59063BDECC}"/>
                </a:ext>
              </a:extLst>
            </p:cNvPr>
            <p:cNvSpPr txBox="1"/>
            <p:nvPr/>
          </p:nvSpPr>
          <p:spPr>
            <a:xfrm>
              <a:off x="8147424" y="1690565"/>
              <a:ext cx="1443950" cy="369332"/>
            </a:xfrm>
            <a:prstGeom prst="rect">
              <a:avLst/>
            </a:prstGeom>
            <a:noFill/>
          </p:spPr>
          <p:txBody>
            <a:bodyPr wrap="square" rtlCol="0">
              <a:spAutoFit/>
            </a:bodyPr>
            <a:lstStyle/>
            <a:p>
              <a:r>
                <a:rPr lang="zh-TW" altLang="en-US" dirty="0">
                  <a:latin typeface="Yu Gothic Medium" panose="020B0500000000000000" pitchFamily="34" charset="-128"/>
                  <a:ea typeface="Yu Gothic Medium" panose="020B0500000000000000" pitchFamily="34" charset="-128"/>
                </a:rPr>
                <a:t>商品名稱</a:t>
              </a:r>
              <a:endParaRPr lang="en-US" altLang="zh-TW" dirty="0">
                <a:latin typeface="Yu Gothic Medium" panose="020B0500000000000000" pitchFamily="34" charset="-128"/>
                <a:ea typeface="Yu Gothic Medium" panose="020B0500000000000000" pitchFamily="34" charset="-128"/>
              </a:endParaRPr>
            </a:p>
          </p:txBody>
        </p:sp>
        <p:sp>
          <p:nvSpPr>
            <p:cNvPr id="45" name="矩形 44">
              <a:extLst>
                <a:ext uri="{FF2B5EF4-FFF2-40B4-BE49-F238E27FC236}">
                  <a16:creationId xmlns:a16="http://schemas.microsoft.com/office/drawing/2014/main" id="{52904DED-5BCD-471F-A9A3-C14CD6B96FFE}"/>
                </a:ext>
              </a:extLst>
            </p:cNvPr>
            <p:cNvSpPr/>
            <p:nvPr/>
          </p:nvSpPr>
          <p:spPr>
            <a:xfrm>
              <a:off x="7369544" y="1649787"/>
              <a:ext cx="720000" cy="72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6" name="文字方塊 45">
              <a:extLst>
                <a:ext uri="{FF2B5EF4-FFF2-40B4-BE49-F238E27FC236}">
                  <a16:creationId xmlns:a16="http://schemas.microsoft.com/office/drawing/2014/main" id="{0885CC6E-6F8D-4711-B8DA-E9C819D7D716}"/>
                </a:ext>
              </a:extLst>
            </p:cNvPr>
            <p:cNvSpPr txBox="1"/>
            <p:nvPr/>
          </p:nvSpPr>
          <p:spPr>
            <a:xfrm>
              <a:off x="8147480" y="2060688"/>
              <a:ext cx="1044000" cy="338554"/>
            </a:xfrm>
            <a:prstGeom prst="rect">
              <a:avLst/>
            </a:prstGeom>
            <a:noFill/>
          </p:spPr>
          <p:txBody>
            <a:bodyPr wrap="square" rtlCol="0">
              <a:spAutoFit/>
            </a:bodyPr>
            <a:lstStyle/>
            <a:p>
              <a:r>
                <a:rPr lang="en-US" altLang="zh-TW" sz="1600" dirty="0">
                  <a:latin typeface="Yu Gothic Medium" panose="020B0500000000000000" pitchFamily="34" charset="-128"/>
                  <a:ea typeface="Yu Gothic Medium" panose="020B0500000000000000" pitchFamily="34" charset="-128"/>
                </a:rPr>
                <a:t>$500</a:t>
              </a:r>
            </a:p>
          </p:txBody>
        </p:sp>
        <p:cxnSp>
          <p:nvCxnSpPr>
            <p:cNvPr id="48" name="直線接點 47">
              <a:extLst>
                <a:ext uri="{FF2B5EF4-FFF2-40B4-BE49-F238E27FC236}">
                  <a16:creationId xmlns:a16="http://schemas.microsoft.com/office/drawing/2014/main" id="{83EF74BB-E20E-44A8-A0DA-994888FE9EF5}"/>
                </a:ext>
              </a:extLst>
            </p:cNvPr>
            <p:cNvCxnSpPr/>
            <p:nvPr/>
          </p:nvCxnSpPr>
          <p:spPr>
            <a:xfrm>
              <a:off x="7217110" y="2603794"/>
              <a:ext cx="3222894" cy="0"/>
            </a:xfrm>
            <a:prstGeom prst="line">
              <a:avLst/>
            </a:prstGeom>
            <a:ln>
              <a:prstDash val="sysDot"/>
            </a:ln>
          </p:spPr>
          <p:style>
            <a:lnRef idx="1">
              <a:schemeClr val="dk1"/>
            </a:lnRef>
            <a:fillRef idx="0">
              <a:schemeClr val="dk1"/>
            </a:fillRef>
            <a:effectRef idx="0">
              <a:schemeClr val="dk1"/>
            </a:effectRef>
            <a:fontRef idx="minor">
              <a:schemeClr val="tx1"/>
            </a:fontRef>
          </p:style>
        </p:cxnSp>
        <p:sp>
          <p:nvSpPr>
            <p:cNvPr id="49" name="文字方塊 48">
              <a:extLst>
                <a:ext uri="{FF2B5EF4-FFF2-40B4-BE49-F238E27FC236}">
                  <a16:creationId xmlns:a16="http://schemas.microsoft.com/office/drawing/2014/main" id="{3E110E62-6DF8-4303-84C8-F45536C3BEE6}"/>
                </a:ext>
              </a:extLst>
            </p:cNvPr>
            <p:cNvSpPr txBox="1"/>
            <p:nvPr/>
          </p:nvSpPr>
          <p:spPr>
            <a:xfrm>
              <a:off x="8147424" y="2846470"/>
              <a:ext cx="1443950" cy="369332"/>
            </a:xfrm>
            <a:prstGeom prst="rect">
              <a:avLst/>
            </a:prstGeom>
            <a:noFill/>
          </p:spPr>
          <p:txBody>
            <a:bodyPr wrap="square" rtlCol="0">
              <a:spAutoFit/>
            </a:bodyPr>
            <a:lstStyle/>
            <a:p>
              <a:r>
                <a:rPr lang="zh-TW" altLang="en-US" dirty="0">
                  <a:latin typeface="Yu Gothic Medium" panose="020B0500000000000000" pitchFamily="34" charset="-128"/>
                  <a:ea typeface="Yu Gothic Medium" panose="020B0500000000000000" pitchFamily="34" charset="-128"/>
                </a:rPr>
                <a:t>商品名稱</a:t>
              </a:r>
              <a:endParaRPr lang="en-US" altLang="zh-TW" dirty="0">
                <a:latin typeface="Yu Gothic Medium" panose="020B0500000000000000" pitchFamily="34" charset="-128"/>
                <a:ea typeface="Yu Gothic Medium" panose="020B0500000000000000" pitchFamily="34" charset="-128"/>
              </a:endParaRPr>
            </a:p>
          </p:txBody>
        </p:sp>
        <p:sp>
          <p:nvSpPr>
            <p:cNvPr id="50" name="矩形 49">
              <a:extLst>
                <a:ext uri="{FF2B5EF4-FFF2-40B4-BE49-F238E27FC236}">
                  <a16:creationId xmlns:a16="http://schemas.microsoft.com/office/drawing/2014/main" id="{3BCF4373-3FE3-4FD6-8251-96EDEED68110}"/>
                </a:ext>
              </a:extLst>
            </p:cNvPr>
            <p:cNvSpPr/>
            <p:nvPr/>
          </p:nvSpPr>
          <p:spPr>
            <a:xfrm>
              <a:off x="7369544" y="2805692"/>
              <a:ext cx="720000" cy="72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1" name="文字方塊 50">
              <a:extLst>
                <a:ext uri="{FF2B5EF4-FFF2-40B4-BE49-F238E27FC236}">
                  <a16:creationId xmlns:a16="http://schemas.microsoft.com/office/drawing/2014/main" id="{6D011F98-32DC-48B1-9309-3A7487F3540F}"/>
                </a:ext>
              </a:extLst>
            </p:cNvPr>
            <p:cNvSpPr txBox="1"/>
            <p:nvPr/>
          </p:nvSpPr>
          <p:spPr>
            <a:xfrm>
              <a:off x="8147480" y="3216593"/>
              <a:ext cx="1044000" cy="338554"/>
            </a:xfrm>
            <a:prstGeom prst="rect">
              <a:avLst/>
            </a:prstGeom>
            <a:noFill/>
          </p:spPr>
          <p:txBody>
            <a:bodyPr wrap="square" rtlCol="0">
              <a:spAutoFit/>
            </a:bodyPr>
            <a:lstStyle/>
            <a:p>
              <a:r>
                <a:rPr lang="en-US" altLang="zh-TW" sz="1600" dirty="0">
                  <a:latin typeface="Yu Gothic Medium" panose="020B0500000000000000" pitchFamily="34" charset="-128"/>
                  <a:ea typeface="Yu Gothic Medium" panose="020B0500000000000000" pitchFamily="34" charset="-128"/>
                </a:rPr>
                <a:t>$500</a:t>
              </a:r>
            </a:p>
          </p:txBody>
        </p:sp>
      </p:grpSp>
    </p:spTree>
    <p:extLst>
      <p:ext uri="{BB962C8B-B14F-4D97-AF65-F5344CB8AC3E}">
        <p14:creationId xmlns:p14="http://schemas.microsoft.com/office/powerpoint/2010/main" val="2482537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fade">
                                      <p:cBhvr>
                                        <p:cTn id="7" dur="500"/>
                                        <p:tgtEl>
                                          <p:spTgt spid="82"/>
                                        </p:tgtEl>
                                      </p:cBhvr>
                                    </p:animEffect>
                                  </p:childTnLst>
                                </p:cTn>
                              </p:par>
                              <p:par>
                                <p:cTn id="8" presetID="10" presetClass="entr" presetSubtype="0" fill="hold" nodeType="withEffect">
                                  <p:stCondLst>
                                    <p:cond delay="0"/>
                                  </p:stCondLst>
                                  <p:childTnLst>
                                    <p:set>
                                      <p:cBhvr>
                                        <p:cTn id="9" dur="1" fill="hold">
                                          <p:stCondLst>
                                            <p:cond delay="0"/>
                                          </p:stCondLst>
                                        </p:cTn>
                                        <p:tgtEl>
                                          <p:spTgt spid="88"/>
                                        </p:tgtEl>
                                        <p:attrNameLst>
                                          <p:attrName>style.visibility</p:attrName>
                                        </p:attrNameLst>
                                      </p:cBhvr>
                                      <p:to>
                                        <p:strVal val="visible"/>
                                      </p:to>
                                    </p:set>
                                    <p:animEffect transition="in" filter="fade">
                                      <p:cBhvr>
                                        <p:cTn id="10" dur="500"/>
                                        <p:tgtEl>
                                          <p:spTgt spid="8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1"/>
                                        </p:tgtEl>
                                        <p:attrNameLst>
                                          <p:attrName>style.visibility</p:attrName>
                                        </p:attrNameLst>
                                      </p:cBhvr>
                                      <p:to>
                                        <p:strVal val="visible"/>
                                      </p:to>
                                    </p:set>
                                    <p:animEffect transition="in" filter="fade">
                                      <p:cBhvr>
                                        <p:cTn id="13" dur="500"/>
                                        <p:tgtEl>
                                          <p:spTgt spid="8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1"/>
                                        </p:tgtEl>
                                        <p:attrNameLst>
                                          <p:attrName>style.visibility</p:attrName>
                                        </p:attrNameLst>
                                      </p:cBhvr>
                                      <p:to>
                                        <p:strVal val="visible"/>
                                      </p:to>
                                    </p:set>
                                    <p:animEffect transition="in" filter="fade">
                                      <p:cBhvr>
                                        <p:cTn id="16" dur="500"/>
                                        <p:tgtEl>
                                          <p:spTgt spid="9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2"/>
                                        </p:tgtEl>
                                        <p:attrNameLst>
                                          <p:attrName>style.visibility</p:attrName>
                                        </p:attrNameLst>
                                      </p:cBhvr>
                                      <p:to>
                                        <p:strVal val="visible"/>
                                      </p:to>
                                    </p:set>
                                    <p:animEffect transition="in" filter="fade">
                                      <p:cBhvr>
                                        <p:cTn id="21" dur="500"/>
                                        <p:tgtEl>
                                          <p:spTgt spid="6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0"/>
                                        </p:tgtEl>
                                        <p:attrNameLst>
                                          <p:attrName>style.visibility</p:attrName>
                                        </p:attrNameLst>
                                      </p:cBhvr>
                                      <p:to>
                                        <p:strVal val="visible"/>
                                      </p:to>
                                    </p:set>
                                    <p:animEffect transition="in" filter="fade">
                                      <p:cBhvr>
                                        <p:cTn id="24" dur="500"/>
                                        <p:tgtEl>
                                          <p:spTgt spid="60"/>
                                        </p:tgtEl>
                                      </p:cBhvr>
                                    </p:animEffect>
                                  </p:childTnLst>
                                </p:cTn>
                              </p:par>
                              <p:par>
                                <p:cTn id="25" presetID="10" presetClass="entr" presetSubtype="0" fill="hold" nodeType="withEffect">
                                  <p:stCondLst>
                                    <p:cond delay="0"/>
                                  </p:stCondLst>
                                  <p:childTnLst>
                                    <p:set>
                                      <p:cBhvr>
                                        <p:cTn id="26" dur="1" fill="hold">
                                          <p:stCondLst>
                                            <p:cond delay="0"/>
                                          </p:stCondLst>
                                        </p:cTn>
                                        <p:tgtEl>
                                          <p:spTgt spid="59"/>
                                        </p:tgtEl>
                                        <p:attrNameLst>
                                          <p:attrName>style.visibility</p:attrName>
                                        </p:attrNameLst>
                                      </p:cBhvr>
                                      <p:to>
                                        <p:strVal val="visible"/>
                                      </p:to>
                                    </p:set>
                                    <p:animEffect transition="in" filter="fade">
                                      <p:cBhvr>
                                        <p:cTn id="27" dur="500"/>
                                        <p:tgtEl>
                                          <p:spTgt spid="5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3"/>
                                        </p:tgtEl>
                                        <p:attrNameLst>
                                          <p:attrName>style.visibility</p:attrName>
                                        </p:attrNameLst>
                                      </p:cBhvr>
                                      <p:to>
                                        <p:strVal val="visible"/>
                                      </p:to>
                                    </p:set>
                                    <p:animEffect transition="in" filter="fade">
                                      <p:cBhvr>
                                        <p:cTn id="30" dur="500"/>
                                        <p:tgtEl>
                                          <p:spTgt spid="6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64"/>
                                        </p:tgtEl>
                                        <p:attrNameLst>
                                          <p:attrName>style.visibility</p:attrName>
                                        </p:attrNameLst>
                                      </p:cBhvr>
                                      <p:to>
                                        <p:strVal val="visible"/>
                                      </p:to>
                                    </p:set>
                                    <p:animEffect transition="in" filter="fade">
                                      <p:cBhvr>
                                        <p:cTn id="33" dur="500"/>
                                        <p:tgtEl>
                                          <p:spTgt spid="6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61"/>
                                        </p:tgtEl>
                                        <p:attrNameLst>
                                          <p:attrName>style.visibility</p:attrName>
                                        </p:attrNameLst>
                                      </p:cBhvr>
                                      <p:to>
                                        <p:strVal val="visible"/>
                                      </p:to>
                                    </p:set>
                                    <p:animEffect transition="in" filter="fade">
                                      <p:cBhvr>
                                        <p:cTn id="36" dur="500"/>
                                        <p:tgtEl>
                                          <p:spTgt spid="6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fade">
                                      <p:cBhvr>
                                        <p:cTn id="39" dur="500"/>
                                        <p:tgtEl>
                                          <p:spTgt spid="4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7"/>
                                        </p:tgtEl>
                                        <p:attrNameLst>
                                          <p:attrName>style.visibility</p:attrName>
                                        </p:attrNameLst>
                                      </p:cBhvr>
                                      <p:to>
                                        <p:strVal val="visible"/>
                                      </p:to>
                                    </p:set>
                                    <p:animEffect transition="in" filter="fade">
                                      <p:cBhvr>
                                        <p:cTn id="42" dur="500"/>
                                        <p:tgtEl>
                                          <p:spTgt spid="57"/>
                                        </p:tgtEl>
                                      </p:cBhvr>
                                    </p:animEffect>
                                  </p:childTnLst>
                                </p:cTn>
                              </p:par>
                              <p:par>
                                <p:cTn id="43" presetID="10" presetClass="entr" presetSubtype="0" fill="hold" nodeType="withEffect">
                                  <p:stCondLst>
                                    <p:cond delay="0"/>
                                  </p:stCondLst>
                                  <p:childTnLst>
                                    <p:set>
                                      <p:cBhvr>
                                        <p:cTn id="44" dur="1" fill="hold">
                                          <p:stCondLst>
                                            <p:cond delay="0"/>
                                          </p:stCondLst>
                                        </p:cTn>
                                        <p:tgtEl>
                                          <p:spTgt spid="58"/>
                                        </p:tgtEl>
                                        <p:attrNameLst>
                                          <p:attrName>style.visibility</p:attrName>
                                        </p:attrNameLst>
                                      </p:cBhvr>
                                      <p:to>
                                        <p:strVal val="visible"/>
                                      </p:to>
                                    </p:set>
                                    <p:animEffect transition="in" filter="fade">
                                      <p:cBhvr>
                                        <p:cTn id="45" dur="500"/>
                                        <p:tgtEl>
                                          <p:spTgt spid="58"/>
                                        </p:tgtEl>
                                      </p:cBhvr>
                                    </p:animEffect>
                                  </p:childTnLst>
                                </p:cTn>
                              </p:par>
                              <p:par>
                                <p:cTn id="46" presetID="10" presetClass="entr" presetSubtype="0" fill="hold" nodeType="withEffect">
                                  <p:stCondLst>
                                    <p:cond delay="0"/>
                                  </p:stCondLst>
                                  <p:childTnLst>
                                    <p:set>
                                      <p:cBhvr>
                                        <p:cTn id="47" dur="1" fill="hold">
                                          <p:stCondLst>
                                            <p:cond delay="0"/>
                                          </p:stCondLst>
                                        </p:cTn>
                                        <p:tgtEl>
                                          <p:spTgt spid="54"/>
                                        </p:tgtEl>
                                        <p:attrNameLst>
                                          <p:attrName>style.visibility</p:attrName>
                                        </p:attrNameLst>
                                      </p:cBhvr>
                                      <p:to>
                                        <p:strVal val="visible"/>
                                      </p:to>
                                    </p:set>
                                    <p:animEffect transition="in" filter="fade">
                                      <p:cBhvr>
                                        <p:cTn id="48" dur="500"/>
                                        <p:tgtEl>
                                          <p:spTgt spid="54"/>
                                        </p:tgtEl>
                                      </p:cBhvr>
                                    </p:animEffect>
                                  </p:childTnLst>
                                </p:cTn>
                              </p:par>
                              <p:par>
                                <p:cTn id="49" presetID="10" presetClass="entr" presetSubtype="0" fill="hold" nodeType="withEffect">
                                  <p:stCondLst>
                                    <p:cond delay="0"/>
                                  </p:stCondLst>
                                  <p:childTnLst>
                                    <p:set>
                                      <p:cBhvr>
                                        <p:cTn id="50" dur="1" fill="hold">
                                          <p:stCondLst>
                                            <p:cond delay="0"/>
                                          </p:stCondLst>
                                        </p:cTn>
                                        <p:tgtEl>
                                          <p:spTgt spid="65"/>
                                        </p:tgtEl>
                                        <p:attrNameLst>
                                          <p:attrName>style.visibility</p:attrName>
                                        </p:attrNameLst>
                                      </p:cBhvr>
                                      <p:to>
                                        <p:strVal val="visible"/>
                                      </p:to>
                                    </p:set>
                                    <p:animEffect transition="in" filter="fade">
                                      <p:cBhvr>
                                        <p:cTn id="51" dur="500"/>
                                        <p:tgtEl>
                                          <p:spTgt spid="65"/>
                                        </p:tgtEl>
                                      </p:cBhvr>
                                    </p:animEffect>
                                  </p:childTnLst>
                                </p:cTn>
                              </p:par>
                              <p:par>
                                <p:cTn id="52" presetID="10" presetClass="entr" presetSubtype="0" fill="hold" nodeType="withEffect">
                                  <p:stCondLst>
                                    <p:cond delay="0"/>
                                  </p:stCondLst>
                                  <p:childTnLst>
                                    <p:set>
                                      <p:cBhvr>
                                        <p:cTn id="53" dur="1" fill="hold">
                                          <p:stCondLst>
                                            <p:cond delay="0"/>
                                          </p:stCondLst>
                                        </p:cTn>
                                        <p:tgtEl>
                                          <p:spTgt spid="47"/>
                                        </p:tgtEl>
                                        <p:attrNameLst>
                                          <p:attrName>style.visibility</p:attrName>
                                        </p:attrNameLst>
                                      </p:cBhvr>
                                      <p:to>
                                        <p:strVal val="visible"/>
                                      </p:to>
                                    </p:set>
                                    <p:animEffect transition="in" filter="fade">
                                      <p:cBhvr>
                                        <p:cTn id="54" dur="500"/>
                                        <p:tgtEl>
                                          <p:spTgt spid="47"/>
                                        </p:tgtEl>
                                      </p:cBhvr>
                                    </p:animEffect>
                                  </p:childTnLst>
                                </p:cTn>
                              </p:par>
                              <p:par>
                                <p:cTn id="55" presetID="10" presetClass="entr" presetSubtype="0" fill="hold" nodeType="withEffect">
                                  <p:stCondLst>
                                    <p:cond delay="0"/>
                                  </p:stCondLst>
                                  <p:childTnLst>
                                    <p:set>
                                      <p:cBhvr>
                                        <p:cTn id="56" dur="1" fill="hold">
                                          <p:stCondLst>
                                            <p:cond delay="0"/>
                                          </p:stCondLst>
                                        </p:cTn>
                                        <p:tgtEl>
                                          <p:spTgt spid="56"/>
                                        </p:tgtEl>
                                        <p:attrNameLst>
                                          <p:attrName>style.visibility</p:attrName>
                                        </p:attrNameLst>
                                      </p:cBhvr>
                                      <p:to>
                                        <p:strVal val="visible"/>
                                      </p:to>
                                    </p:set>
                                    <p:animEffect transition="in" filter="fade">
                                      <p:cBhvr>
                                        <p:cTn id="57" dur="500"/>
                                        <p:tgtEl>
                                          <p:spTgt spid="56"/>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40"/>
                                        </p:tgtEl>
                                        <p:attrNameLst>
                                          <p:attrName>style.visibility</p:attrName>
                                        </p:attrNameLst>
                                      </p:cBhvr>
                                      <p:to>
                                        <p:strVal val="visible"/>
                                      </p:to>
                                    </p:set>
                                    <p:animEffect transition="in" filter="fade">
                                      <p:cBhvr>
                                        <p:cTn id="6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57" grpId="0"/>
      <p:bldP spid="60" grpId="0"/>
      <p:bldP spid="61" grpId="0"/>
      <p:bldP spid="62" grpId="0"/>
      <p:bldP spid="63" grpId="0"/>
      <p:bldP spid="64" grpId="0"/>
      <p:bldP spid="81" grpId="0"/>
      <p:bldP spid="9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2">
            <a:extLst>
              <a:ext uri="{FF2B5EF4-FFF2-40B4-BE49-F238E27FC236}">
                <a16:creationId xmlns:a16="http://schemas.microsoft.com/office/drawing/2014/main" id="{D7BE17D4-30F7-4EE6-B4B5-D2A7E037F51F}"/>
              </a:ext>
            </a:extLst>
          </p:cNvPr>
          <p:cNvSpPr/>
          <p:nvPr/>
        </p:nvSpPr>
        <p:spPr>
          <a:xfrm>
            <a:off x="1544154" y="386122"/>
            <a:ext cx="3600000" cy="608575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5" name="文字方塊 44">
            <a:extLst>
              <a:ext uri="{FF2B5EF4-FFF2-40B4-BE49-F238E27FC236}">
                <a16:creationId xmlns:a16="http://schemas.microsoft.com/office/drawing/2014/main" id="{D86C8F05-B18F-4A18-937C-A2ED78CFE002}"/>
              </a:ext>
            </a:extLst>
          </p:cNvPr>
          <p:cNvSpPr txBox="1"/>
          <p:nvPr/>
        </p:nvSpPr>
        <p:spPr>
          <a:xfrm>
            <a:off x="2880417" y="1117332"/>
            <a:ext cx="954107" cy="400110"/>
          </a:xfrm>
          <a:prstGeom prst="rect">
            <a:avLst/>
          </a:prstGeom>
          <a:noFill/>
        </p:spPr>
        <p:txBody>
          <a:bodyPr wrap="none" rtlCol="0">
            <a:spAutoFit/>
          </a:bodyPr>
          <a:lstStyle/>
          <a:p>
            <a:r>
              <a:rPr lang="zh-TW" altLang="en-US" sz="2000" dirty="0">
                <a:latin typeface="Yu Gothic UI Semibold" panose="020B0700000000000000" pitchFamily="34" charset="-128"/>
                <a:ea typeface="Yu Gothic UI Semibold" panose="020B0700000000000000" pitchFamily="34" charset="-128"/>
              </a:rPr>
              <a:t>購物車</a:t>
            </a:r>
          </a:p>
        </p:txBody>
      </p:sp>
      <p:cxnSp>
        <p:nvCxnSpPr>
          <p:cNvPr id="46" name="直線接點 45">
            <a:extLst>
              <a:ext uri="{FF2B5EF4-FFF2-40B4-BE49-F238E27FC236}">
                <a16:creationId xmlns:a16="http://schemas.microsoft.com/office/drawing/2014/main" id="{8F3B45A3-723E-4EFE-9325-5C5AD321FFAA}"/>
              </a:ext>
            </a:extLst>
          </p:cNvPr>
          <p:cNvCxnSpPr/>
          <p:nvPr/>
        </p:nvCxnSpPr>
        <p:spPr>
          <a:xfrm>
            <a:off x="1551157" y="816351"/>
            <a:ext cx="3600000" cy="0"/>
          </a:xfrm>
          <a:prstGeom prst="line">
            <a:avLst/>
          </a:prstGeom>
          <a:ln w="28575"/>
        </p:spPr>
        <p:style>
          <a:lnRef idx="1">
            <a:schemeClr val="dk1"/>
          </a:lnRef>
          <a:fillRef idx="0">
            <a:schemeClr val="dk1"/>
          </a:fillRef>
          <a:effectRef idx="0">
            <a:schemeClr val="dk1"/>
          </a:effectRef>
          <a:fontRef idx="minor">
            <a:schemeClr val="tx1"/>
          </a:fontRef>
        </p:style>
      </p:cxnSp>
      <p:sp>
        <p:nvSpPr>
          <p:cNvPr id="48" name="文字方塊 47">
            <a:extLst>
              <a:ext uri="{FF2B5EF4-FFF2-40B4-BE49-F238E27FC236}">
                <a16:creationId xmlns:a16="http://schemas.microsoft.com/office/drawing/2014/main" id="{30FDF516-80C8-4C48-8559-42884223C16E}"/>
              </a:ext>
            </a:extLst>
          </p:cNvPr>
          <p:cNvSpPr txBox="1"/>
          <p:nvPr/>
        </p:nvSpPr>
        <p:spPr>
          <a:xfrm>
            <a:off x="2861892" y="1690565"/>
            <a:ext cx="1443950" cy="369332"/>
          </a:xfrm>
          <a:prstGeom prst="rect">
            <a:avLst/>
          </a:prstGeom>
          <a:noFill/>
        </p:spPr>
        <p:txBody>
          <a:bodyPr wrap="square" rtlCol="0">
            <a:spAutoFit/>
          </a:bodyPr>
          <a:lstStyle/>
          <a:p>
            <a:r>
              <a:rPr lang="zh-TW" altLang="en-US" dirty="0">
                <a:latin typeface="Yu Gothic Medium" panose="020B0500000000000000" pitchFamily="34" charset="-128"/>
                <a:ea typeface="Yu Gothic Medium" panose="020B0500000000000000" pitchFamily="34" charset="-128"/>
              </a:rPr>
              <a:t>商品名稱</a:t>
            </a:r>
            <a:endParaRPr lang="en-US" altLang="zh-TW" dirty="0">
              <a:latin typeface="Yu Gothic Medium" panose="020B0500000000000000" pitchFamily="34" charset="-128"/>
              <a:ea typeface="Yu Gothic Medium" panose="020B0500000000000000" pitchFamily="34" charset="-128"/>
            </a:endParaRPr>
          </a:p>
        </p:txBody>
      </p:sp>
      <p:pic>
        <p:nvPicPr>
          <p:cNvPr id="49" name="圖片 48">
            <a:extLst>
              <a:ext uri="{FF2B5EF4-FFF2-40B4-BE49-F238E27FC236}">
                <a16:creationId xmlns:a16="http://schemas.microsoft.com/office/drawing/2014/main" id="{B0B88F10-D836-46C3-9E81-9B04EF52D067}"/>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3164154" y="6060734"/>
            <a:ext cx="360000" cy="360000"/>
          </a:xfrm>
          <a:prstGeom prst="rect">
            <a:avLst/>
          </a:prstGeom>
        </p:spPr>
      </p:pic>
      <p:cxnSp>
        <p:nvCxnSpPr>
          <p:cNvPr id="50" name="直線接點 49">
            <a:extLst>
              <a:ext uri="{FF2B5EF4-FFF2-40B4-BE49-F238E27FC236}">
                <a16:creationId xmlns:a16="http://schemas.microsoft.com/office/drawing/2014/main" id="{1CD376F7-8CAE-46F2-B73D-E1E0C886A696}"/>
              </a:ext>
            </a:extLst>
          </p:cNvPr>
          <p:cNvCxnSpPr/>
          <p:nvPr/>
        </p:nvCxnSpPr>
        <p:spPr>
          <a:xfrm>
            <a:off x="1551157" y="5988426"/>
            <a:ext cx="3600000" cy="0"/>
          </a:xfrm>
          <a:prstGeom prst="line">
            <a:avLst/>
          </a:prstGeom>
          <a:ln w="28575"/>
        </p:spPr>
        <p:style>
          <a:lnRef idx="1">
            <a:schemeClr val="dk1"/>
          </a:lnRef>
          <a:fillRef idx="0">
            <a:schemeClr val="dk1"/>
          </a:fillRef>
          <a:effectRef idx="0">
            <a:schemeClr val="dk1"/>
          </a:effectRef>
          <a:fontRef idx="minor">
            <a:schemeClr val="tx1"/>
          </a:fontRef>
        </p:style>
      </p:cxnSp>
      <p:sp>
        <p:nvSpPr>
          <p:cNvPr id="51" name="文字方塊 50">
            <a:extLst>
              <a:ext uri="{FF2B5EF4-FFF2-40B4-BE49-F238E27FC236}">
                <a16:creationId xmlns:a16="http://schemas.microsoft.com/office/drawing/2014/main" id="{E54F6609-7EEB-40E1-818C-6EE7A4F6026A}"/>
              </a:ext>
            </a:extLst>
          </p:cNvPr>
          <p:cNvSpPr txBox="1"/>
          <p:nvPr/>
        </p:nvSpPr>
        <p:spPr>
          <a:xfrm>
            <a:off x="1544154" y="453150"/>
            <a:ext cx="869149" cy="307777"/>
          </a:xfrm>
          <a:prstGeom prst="rect">
            <a:avLst/>
          </a:prstGeom>
          <a:noFill/>
        </p:spPr>
        <p:txBody>
          <a:bodyPr wrap="none" rtlCol="0">
            <a:spAutoFit/>
          </a:bodyPr>
          <a:lstStyle/>
          <a:p>
            <a:r>
              <a:rPr lang="en-US" altLang="zh-TW" sz="1400" dirty="0">
                <a:solidFill>
                  <a:schemeClr val="accent1"/>
                </a:solidFill>
                <a:latin typeface="Yu Gothic Medium" panose="020B0500000000000000" pitchFamily="34" charset="-128"/>
                <a:ea typeface="Yu Gothic Medium" panose="020B0500000000000000" pitchFamily="34" charset="-128"/>
              </a:rPr>
              <a:t>App</a:t>
            </a:r>
            <a:r>
              <a:rPr lang="zh-TW" altLang="en-US" sz="1400" dirty="0">
                <a:solidFill>
                  <a:schemeClr val="accent1"/>
                </a:solidFill>
                <a:latin typeface="Yu Gothic Medium" panose="020B0500000000000000" pitchFamily="34" charset="-128"/>
                <a:ea typeface="Yu Gothic Medium" panose="020B0500000000000000" pitchFamily="34" charset="-128"/>
              </a:rPr>
              <a:t>名稱</a:t>
            </a:r>
          </a:p>
        </p:txBody>
      </p:sp>
      <p:pic>
        <p:nvPicPr>
          <p:cNvPr id="52" name="圖片 51">
            <a:extLst>
              <a:ext uri="{FF2B5EF4-FFF2-40B4-BE49-F238E27FC236}">
                <a16:creationId xmlns:a16="http://schemas.microsoft.com/office/drawing/2014/main" id="{41C80E55-D262-4B97-8DE3-1A64D1B3EE37}"/>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618719" y="6058776"/>
            <a:ext cx="360000" cy="360000"/>
          </a:xfrm>
          <a:prstGeom prst="rect">
            <a:avLst/>
          </a:prstGeom>
        </p:spPr>
      </p:pic>
      <p:pic>
        <p:nvPicPr>
          <p:cNvPr id="53" name="圖片 52">
            <a:extLst>
              <a:ext uri="{FF2B5EF4-FFF2-40B4-BE49-F238E27FC236}">
                <a16:creationId xmlns:a16="http://schemas.microsoft.com/office/drawing/2014/main" id="{2BC43743-F0F1-450C-85B8-FFD3F1D2D7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8069" y="6058776"/>
            <a:ext cx="360000" cy="360000"/>
          </a:xfrm>
          <a:prstGeom prst="rect">
            <a:avLst/>
          </a:prstGeom>
        </p:spPr>
      </p:pic>
      <p:sp>
        <p:nvSpPr>
          <p:cNvPr id="54" name="矩形 53">
            <a:extLst>
              <a:ext uri="{FF2B5EF4-FFF2-40B4-BE49-F238E27FC236}">
                <a16:creationId xmlns:a16="http://schemas.microsoft.com/office/drawing/2014/main" id="{1FC19396-D9D3-4714-8C77-8ADC0F486509}"/>
              </a:ext>
            </a:extLst>
          </p:cNvPr>
          <p:cNvSpPr/>
          <p:nvPr/>
        </p:nvSpPr>
        <p:spPr>
          <a:xfrm>
            <a:off x="2084012" y="1649787"/>
            <a:ext cx="720000" cy="72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6" name="文字方塊 55">
            <a:extLst>
              <a:ext uri="{FF2B5EF4-FFF2-40B4-BE49-F238E27FC236}">
                <a16:creationId xmlns:a16="http://schemas.microsoft.com/office/drawing/2014/main" id="{BAE75095-65AA-44A2-A7C6-A7461CC74A12}"/>
              </a:ext>
            </a:extLst>
          </p:cNvPr>
          <p:cNvSpPr txBox="1"/>
          <p:nvPr/>
        </p:nvSpPr>
        <p:spPr>
          <a:xfrm>
            <a:off x="2861948" y="2060688"/>
            <a:ext cx="1044000" cy="338554"/>
          </a:xfrm>
          <a:prstGeom prst="rect">
            <a:avLst/>
          </a:prstGeom>
          <a:noFill/>
        </p:spPr>
        <p:txBody>
          <a:bodyPr wrap="square" rtlCol="0">
            <a:spAutoFit/>
          </a:bodyPr>
          <a:lstStyle/>
          <a:p>
            <a:r>
              <a:rPr lang="en-US" altLang="zh-TW" sz="1600" dirty="0">
                <a:latin typeface="Yu Gothic Medium" panose="020B0500000000000000" pitchFamily="34" charset="-128"/>
                <a:ea typeface="Yu Gothic Medium" panose="020B0500000000000000" pitchFamily="34" charset="-128"/>
              </a:rPr>
              <a:t>$500</a:t>
            </a:r>
          </a:p>
        </p:txBody>
      </p:sp>
      <p:sp>
        <p:nvSpPr>
          <p:cNvPr id="57" name="矩形 56">
            <a:extLst>
              <a:ext uri="{FF2B5EF4-FFF2-40B4-BE49-F238E27FC236}">
                <a16:creationId xmlns:a16="http://schemas.microsoft.com/office/drawing/2014/main" id="{30A4E86A-7689-4C39-9C33-B6E048AD0BDA}"/>
              </a:ext>
            </a:extLst>
          </p:cNvPr>
          <p:cNvSpPr/>
          <p:nvPr/>
        </p:nvSpPr>
        <p:spPr>
          <a:xfrm>
            <a:off x="1746518" y="1931518"/>
            <a:ext cx="18000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8" name="直線接點 57">
            <a:extLst>
              <a:ext uri="{FF2B5EF4-FFF2-40B4-BE49-F238E27FC236}">
                <a16:creationId xmlns:a16="http://schemas.microsoft.com/office/drawing/2014/main" id="{466AF64D-94F0-46B7-AAE4-B19E57A51757}"/>
              </a:ext>
            </a:extLst>
          </p:cNvPr>
          <p:cNvCxnSpPr/>
          <p:nvPr/>
        </p:nvCxnSpPr>
        <p:spPr>
          <a:xfrm>
            <a:off x="1746518" y="2603794"/>
            <a:ext cx="3222894" cy="0"/>
          </a:xfrm>
          <a:prstGeom prst="line">
            <a:avLst/>
          </a:prstGeom>
          <a:ln>
            <a:prstDash val="sysDot"/>
          </a:ln>
        </p:spPr>
        <p:style>
          <a:lnRef idx="1">
            <a:schemeClr val="dk1"/>
          </a:lnRef>
          <a:fillRef idx="0">
            <a:schemeClr val="dk1"/>
          </a:fillRef>
          <a:effectRef idx="0">
            <a:schemeClr val="dk1"/>
          </a:effectRef>
          <a:fontRef idx="minor">
            <a:schemeClr val="tx1"/>
          </a:fontRef>
        </p:style>
      </p:cxnSp>
      <p:sp>
        <p:nvSpPr>
          <p:cNvPr id="59" name="矩形 58">
            <a:extLst>
              <a:ext uri="{FF2B5EF4-FFF2-40B4-BE49-F238E27FC236}">
                <a16:creationId xmlns:a16="http://schemas.microsoft.com/office/drawing/2014/main" id="{B23B7F06-C3A9-496F-BF6B-14D844618BE0}"/>
              </a:ext>
            </a:extLst>
          </p:cNvPr>
          <p:cNvSpPr/>
          <p:nvPr/>
        </p:nvSpPr>
        <p:spPr>
          <a:xfrm>
            <a:off x="1551157" y="5517049"/>
            <a:ext cx="2584319" cy="4616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a:t>Y</a:t>
            </a:r>
            <a:r>
              <a:rPr lang="zh-TW" altLang="en-US" dirty="0">
                <a:solidFill>
                  <a:schemeClr val="tx1"/>
                </a:solidFill>
                <a:latin typeface="Yu Gothic Medium" panose="020B0500000000000000" pitchFamily="34" charset="-128"/>
                <a:ea typeface="Yu Gothic Medium" panose="020B0500000000000000" pitchFamily="34" charset="-128"/>
              </a:rPr>
              <a:t>總計</a:t>
            </a:r>
            <a:r>
              <a:rPr lang="en-US" altLang="zh-TW" dirty="0">
                <a:solidFill>
                  <a:schemeClr val="tx1"/>
                </a:solidFill>
                <a:latin typeface="Yu Gothic Medium" panose="020B0500000000000000" pitchFamily="34" charset="-128"/>
                <a:ea typeface="Yu Gothic Medium" panose="020B0500000000000000" pitchFamily="34" charset="-128"/>
              </a:rPr>
              <a:t>:</a:t>
            </a:r>
            <a:endParaRPr lang="zh-TW" altLang="en-US" dirty="0">
              <a:solidFill>
                <a:schemeClr val="tx1"/>
              </a:solidFill>
              <a:latin typeface="Yu Gothic Medium" panose="020B0500000000000000" pitchFamily="34" charset="-128"/>
              <a:ea typeface="Yu Gothic Medium" panose="020B0500000000000000" pitchFamily="34" charset="-128"/>
            </a:endParaRPr>
          </a:p>
        </p:txBody>
      </p:sp>
      <p:sp>
        <p:nvSpPr>
          <p:cNvPr id="60" name="矩形 59">
            <a:extLst>
              <a:ext uri="{FF2B5EF4-FFF2-40B4-BE49-F238E27FC236}">
                <a16:creationId xmlns:a16="http://schemas.microsoft.com/office/drawing/2014/main" id="{EC39C4EA-D408-4ED9-BFAF-9238DDC3AB4A}"/>
              </a:ext>
            </a:extLst>
          </p:cNvPr>
          <p:cNvSpPr/>
          <p:nvPr/>
        </p:nvSpPr>
        <p:spPr>
          <a:xfrm>
            <a:off x="4131593" y="5517049"/>
            <a:ext cx="1008000" cy="461699"/>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800" dirty="0">
                <a:solidFill>
                  <a:schemeClr val="tx1"/>
                </a:solidFill>
                <a:latin typeface="Yu Gothic Medium" panose="020B0500000000000000" pitchFamily="34" charset="-128"/>
                <a:ea typeface="Yu Gothic Medium" panose="020B0500000000000000" pitchFamily="34" charset="-128"/>
              </a:rPr>
              <a:t>結帳</a:t>
            </a:r>
          </a:p>
        </p:txBody>
      </p:sp>
    </p:spTree>
    <p:extLst>
      <p:ext uri="{BB962C8B-B14F-4D97-AF65-F5344CB8AC3E}">
        <p14:creationId xmlns:p14="http://schemas.microsoft.com/office/powerpoint/2010/main" val="3788673121"/>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758</TotalTime>
  <Words>480</Words>
  <Application>Microsoft Office PowerPoint</Application>
  <PresentationFormat>寬螢幕</PresentationFormat>
  <Paragraphs>151</Paragraphs>
  <Slides>7</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7</vt:i4>
      </vt:variant>
    </vt:vector>
  </HeadingPairs>
  <TitlesOfParts>
    <vt:vector size="14" baseType="lpstr">
      <vt:lpstr>Arial</vt:lpstr>
      <vt:lpstr>Calibri</vt:lpstr>
      <vt:lpstr>Yu Gothic Medium</vt:lpstr>
      <vt:lpstr>Yu Gothic UI</vt:lpstr>
      <vt:lpstr>Calibri Light</vt:lpstr>
      <vt:lpstr>Yu Gothic UI Semibold</vt:lpstr>
      <vt:lpstr>Office 佈景主題</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傑婷 張</dc:creator>
  <cp:lastModifiedBy>傑婷 張</cp:lastModifiedBy>
  <cp:revision>135</cp:revision>
  <dcterms:created xsi:type="dcterms:W3CDTF">2021-03-17T11:52:13Z</dcterms:created>
  <dcterms:modified xsi:type="dcterms:W3CDTF">2021-03-28T03:41:25Z</dcterms:modified>
</cp:coreProperties>
</file>