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6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7a90067f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7a90067f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7200" y="2026492"/>
            <a:ext cx="900000" cy="917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7950" y="107525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2005" y="3658340"/>
            <a:ext cx="900000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106550" y="4494700"/>
            <a:ext cx="119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訪客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3973350" y="4494700"/>
            <a:ext cx="119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會員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5840150" y="927200"/>
            <a:ext cx="119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金流廠商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3973350" y="927200"/>
            <a:ext cx="119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管理者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5840150" y="4494700"/>
            <a:ext cx="119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展覽廠商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4243350" y="2848050"/>
            <a:ext cx="65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系統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2104950" y="927200"/>
            <a:ext cx="119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資料庫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2104950" y="1554450"/>
            <a:ext cx="119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系統資料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104950" y="3188850"/>
            <a:ext cx="119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瀏覽展覽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3505350" y="3188850"/>
            <a:ext cx="119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瀏覽展覽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4441350" y="3188850"/>
            <a:ext cx="119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商品購買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3677400" y="1522325"/>
            <a:ext cx="178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展廠建置與管理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5840150" y="3188250"/>
            <a:ext cx="119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管理展覽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5841750" y="1554450"/>
            <a:ext cx="119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付款資訊</a:t>
            </a:r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07955" y="3658343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21200" y="107525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88800" y="107525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88800" y="3658350"/>
            <a:ext cx="900000" cy="90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4"/>
          <p:cNvCxnSpPr>
            <a:stCxn id="80" idx="0"/>
            <a:endCxn id="68" idx="3"/>
          </p:cNvCxnSpPr>
          <p:nvPr/>
        </p:nvCxnSpPr>
        <p:spPr>
          <a:xfrm rot="10800000">
            <a:off x="4900700" y="3048150"/>
            <a:ext cx="1538100" cy="6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" name="Google Shape;82;p14"/>
          <p:cNvCxnSpPr/>
          <p:nvPr/>
        </p:nvCxnSpPr>
        <p:spPr>
          <a:xfrm rot="10800000">
            <a:off x="4510800" y="3152700"/>
            <a:ext cx="0" cy="46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Google Shape;83;p14"/>
          <p:cNvCxnSpPr>
            <a:stCxn id="77" idx="0"/>
            <a:endCxn id="68" idx="1"/>
          </p:cNvCxnSpPr>
          <p:nvPr/>
        </p:nvCxnSpPr>
        <p:spPr>
          <a:xfrm rot="10800000" flipH="1">
            <a:off x="2657955" y="3048143"/>
            <a:ext cx="1585500" cy="6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84;p14"/>
          <p:cNvCxnSpPr>
            <a:stCxn id="65" idx="2"/>
            <a:endCxn id="60" idx="3"/>
          </p:cNvCxnSpPr>
          <p:nvPr/>
        </p:nvCxnSpPr>
        <p:spPr>
          <a:xfrm flipH="1">
            <a:off x="5047100" y="1327400"/>
            <a:ext cx="1391700" cy="115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85" name="Google Shape;85;p14"/>
          <p:cNvCxnSpPr>
            <a:stCxn id="69" idx="2"/>
            <a:endCxn id="60" idx="1"/>
          </p:cNvCxnSpPr>
          <p:nvPr/>
        </p:nvCxnSpPr>
        <p:spPr>
          <a:xfrm>
            <a:off x="2703600" y="1327400"/>
            <a:ext cx="1443600" cy="115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86" name="Google Shape;86;p14"/>
          <p:cNvCxnSpPr/>
          <p:nvPr/>
        </p:nvCxnSpPr>
        <p:spPr>
          <a:xfrm rot="10800000">
            <a:off x="4633200" y="3152700"/>
            <a:ext cx="0" cy="46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7" name="Google Shape;87;p14"/>
          <p:cNvCxnSpPr/>
          <p:nvPr/>
        </p:nvCxnSpPr>
        <p:spPr>
          <a:xfrm rot="10800000">
            <a:off x="4560775" y="1327400"/>
            <a:ext cx="0" cy="75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如螢幕大小 (16:9)</PresentationFormat>
  <Paragraphs>14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Default User</cp:lastModifiedBy>
  <cp:revision>1</cp:revision>
  <dcterms:modified xsi:type="dcterms:W3CDTF">2021-05-16T10:18:33Z</dcterms:modified>
</cp:coreProperties>
</file>