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263" r:id="rId4"/>
    <p:sldId id="261" r:id="rId5"/>
    <p:sldId id="264" r:id="rId6"/>
    <p:sldId id="262" r:id="rId7"/>
    <p:sldId id="265" r:id="rId8"/>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Yu Gothic Medium" panose="020B0500000000000000" pitchFamily="34" charset="-128"/>
      <p:regular r:id="rId15"/>
    </p:embeddedFont>
    <p:embeddedFont>
      <p:font typeface="Yu Gothic UI Semibold" panose="020B0700000000000000" pitchFamily="34" charset="-128"/>
      <p:bold r:id="rId16"/>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A30465-0154-42FF-A354-6EFBBF64BED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22A677-D46B-4AA9-89A7-C5E5E8C6D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6894A2-BFA7-4E82-A491-DA7C77790D05}"/>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5" name="頁尾版面配置區 4">
            <a:extLst>
              <a:ext uri="{FF2B5EF4-FFF2-40B4-BE49-F238E27FC236}">
                <a16:creationId xmlns:a16="http://schemas.microsoft.com/office/drawing/2014/main" id="{E2F645CF-657F-4CFF-8B89-87B2966648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62ADF5-C8E5-4145-80AD-F9EF901F409E}"/>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1972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4916B1-2666-4BC2-BD80-36606D39CC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AC9BF77-F191-4D07-A41D-17A15FDD59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2B5FB5-53F6-4A26-B0FE-DEE8C2AFCFD8}"/>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5" name="頁尾版面配置區 4">
            <a:extLst>
              <a:ext uri="{FF2B5EF4-FFF2-40B4-BE49-F238E27FC236}">
                <a16:creationId xmlns:a16="http://schemas.microsoft.com/office/drawing/2014/main" id="{F591B5B6-F661-46B9-86B4-6EF8090769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D36EDA-35BE-4EDB-A14A-365D685C8C0A}"/>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7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EBF7956-6760-4B34-A1D5-A2FD648BA77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2D8C0BF-B198-4439-8724-A3E8D9D71BC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09A1B3-937F-4AE9-8C87-C24C22F57B89}"/>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5" name="頁尾版面配置區 4">
            <a:extLst>
              <a:ext uri="{FF2B5EF4-FFF2-40B4-BE49-F238E27FC236}">
                <a16:creationId xmlns:a16="http://schemas.microsoft.com/office/drawing/2014/main" id="{33536E91-F8D8-43B1-9A57-3125157E0A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68FF23-63D4-428F-814F-7CE67BFF314D}"/>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24105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60882-C667-473D-82B3-9150DDE764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7BF8EF-8B3C-4A30-9918-CF2E422B23D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3113F1-D597-48A4-8314-C1D487D270CF}"/>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5" name="頁尾版面配置區 4">
            <a:extLst>
              <a:ext uri="{FF2B5EF4-FFF2-40B4-BE49-F238E27FC236}">
                <a16:creationId xmlns:a16="http://schemas.microsoft.com/office/drawing/2014/main" id="{A94286F0-305F-43D9-832A-D5B4480833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73ED5D7-C1FE-44D3-90C6-22A96307B5B6}"/>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29302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510CB-65B7-4AA0-AD68-2DBD1A2F62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A0235CC-BD26-4DF6-8B40-42E9694B6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47B0043-CD09-4162-8FE6-15F96C24E471}"/>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5" name="頁尾版面配置區 4">
            <a:extLst>
              <a:ext uri="{FF2B5EF4-FFF2-40B4-BE49-F238E27FC236}">
                <a16:creationId xmlns:a16="http://schemas.microsoft.com/office/drawing/2014/main" id="{B8935709-EAD9-4C0E-9D7A-81731CAC49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B7A23B-3559-43EE-A786-3BB0445DBB18}"/>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7330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BBC159-9C17-43D8-9312-484BE4F1F7C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D8E356-2A10-4A68-B264-F3214DD09D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706CF7B-46F0-4B39-A66C-FD030BDB801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702528B-6F6F-4693-A738-6C80757DBDA3}"/>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6" name="頁尾版面配置區 5">
            <a:extLst>
              <a:ext uri="{FF2B5EF4-FFF2-40B4-BE49-F238E27FC236}">
                <a16:creationId xmlns:a16="http://schemas.microsoft.com/office/drawing/2014/main" id="{61BCAD2D-EFD3-4302-BC0D-7B157CCC81E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34D259-AEC1-49E0-B94B-E3575FEC760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74868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FC7EB-BFB7-4DB0-9C38-2180A16C8F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6C0BB14-6F6D-411E-9D50-0D2363865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E593D14-70AF-45FB-842D-50BBB61C5B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85FE7C7-4FBD-44A8-A8AB-11EEFB87F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DE7F4AD-16C7-465D-A5D9-21A5B3FE2F7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82A3DE-1EAD-4B1A-958F-A27810457344}"/>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8" name="頁尾版面配置區 7">
            <a:extLst>
              <a:ext uri="{FF2B5EF4-FFF2-40B4-BE49-F238E27FC236}">
                <a16:creationId xmlns:a16="http://schemas.microsoft.com/office/drawing/2014/main" id="{F4A5953A-CA99-4EDC-AA3D-B095C747276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4441D5B-E968-4D36-9F5E-DD516FF0FAB0}"/>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32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A5812E-A56B-4636-85C4-3A0AF2BAFC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CDCE57-723B-432C-9DBC-2D70D642C3C4}"/>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4" name="頁尾版面配置區 3">
            <a:extLst>
              <a:ext uri="{FF2B5EF4-FFF2-40B4-BE49-F238E27FC236}">
                <a16:creationId xmlns:a16="http://schemas.microsoft.com/office/drawing/2014/main" id="{E16BE198-5E72-4481-93DB-27DF711731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F09AEE7-EF1E-46C2-A6CD-26E5F71B9B2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0779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55D344E-0ED3-4286-9D87-EC7C2B21CAFD}"/>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3" name="頁尾版面配置區 2">
            <a:extLst>
              <a:ext uri="{FF2B5EF4-FFF2-40B4-BE49-F238E27FC236}">
                <a16:creationId xmlns:a16="http://schemas.microsoft.com/office/drawing/2014/main" id="{2EA2A106-9CD9-406C-87E6-2E3953FCC7A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46E31E2-CE85-47C2-B447-19D9B1570039}"/>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5474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AC69C6-6A86-4267-BDC3-8E8A6445FC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5D8E976-FF1F-47DC-A229-AA28EA284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8B9FA0A-AE07-45F7-85D3-330DDB9A3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B225F3-6E8B-447D-B4F2-D39E16DD68A3}"/>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6" name="頁尾版面配置區 5">
            <a:extLst>
              <a:ext uri="{FF2B5EF4-FFF2-40B4-BE49-F238E27FC236}">
                <a16:creationId xmlns:a16="http://schemas.microsoft.com/office/drawing/2014/main" id="{4406A3E7-420D-4658-BEB1-D41FC70F09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CA683E-3B1B-40A0-AA32-14978269F9E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9728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904968-DCE6-4DEB-BEDE-008D519313E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C719FF9-A62D-4079-9912-30BB2FB6C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598A98-EED0-41C5-9C0E-7D3A6B9C8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5525C9-50CE-4E6A-AFA7-28654E6EE1A3}"/>
              </a:ext>
            </a:extLst>
          </p:cNvPr>
          <p:cNvSpPr>
            <a:spLocks noGrp="1"/>
          </p:cNvSpPr>
          <p:nvPr>
            <p:ph type="dt" sz="half" idx="10"/>
          </p:nvPr>
        </p:nvSpPr>
        <p:spPr/>
        <p:txBody>
          <a:bodyPr/>
          <a:lstStyle/>
          <a:p>
            <a:fld id="{D3B2BF9B-D8E9-486F-8014-8A7F0F24DBB9}" type="datetimeFigureOut">
              <a:rPr lang="zh-TW" altLang="en-US" smtClean="0"/>
              <a:t>2021/3/25</a:t>
            </a:fld>
            <a:endParaRPr lang="zh-TW" altLang="en-US"/>
          </a:p>
        </p:txBody>
      </p:sp>
      <p:sp>
        <p:nvSpPr>
          <p:cNvPr id="6" name="頁尾版面配置區 5">
            <a:extLst>
              <a:ext uri="{FF2B5EF4-FFF2-40B4-BE49-F238E27FC236}">
                <a16:creationId xmlns:a16="http://schemas.microsoft.com/office/drawing/2014/main" id="{963E124B-1190-416C-B1B8-9DCC5AA699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86A1C2-DFCA-46D6-9D6A-317AB4E22FD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25806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4006796-21A1-48EB-A478-2F5F528B9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048CBC-794B-4219-A9FB-38A1A3F06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AFACD0-2BFC-4AA5-9D2E-79367F80D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2BF9B-D8E9-486F-8014-8A7F0F24DBB9}" type="datetimeFigureOut">
              <a:rPr lang="zh-TW" altLang="en-US" smtClean="0"/>
              <a:t>2021/3/25</a:t>
            </a:fld>
            <a:endParaRPr lang="zh-TW" altLang="en-US"/>
          </a:p>
        </p:txBody>
      </p:sp>
      <p:sp>
        <p:nvSpPr>
          <p:cNvPr id="5" name="頁尾版面配置區 4">
            <a:extLst>
              <a:ext uri="{FF2B5EF4-FFF2-40B4-BE49-F238E27FC236}">
                <a16:creationId xmlns:a16="http://schemas.microsoft.com/office/drawing/2014/main" id="{5036E059-41D5-4A7D-B891-4C4E1BC12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067C9A9-44D8-4F04-BB92-EA7652347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77501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jp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38497"/>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 name="直線接點 3">
            <a:extLst>
              <a:ext uri="{FF2B5EF4-FFF2-40B4-BE49-F238E27FC236}">
                <a16:creationId xmlns:a16="http://schemas.microsoft.com/office/drawing/2014/main" id="{71B94194-4ED3-4DC4-B132-F2017E9DC274}"/>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流程圖: 結束點 7">
            <a:extLst>
              <a:ext uri="{FF2B5EF4-FFF2-40B4-BE49-F238E27FC236}">
                <a16:creationId xmlns:a16="http://schemas.microsoft.com/office/drawing/2014/main" id="{6CD392F0-DFA0-4251-ADFC-4F66F0C16E1A}"/>
              </a:ext>
            </a:extLst>
          </p:cNvPr>
          <p:cNvSpPr/>
          <p:nvPr/>
        </p:nvSpPr>
        <p:spPr>
          <a:xfrm>
            <a:off x="3763363"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sp>
        <p:nvSpPr>
          <p:cNvPr id="11" name="矩形: 圓角 10">
            <a:extLst>
              <a:ext uri="{FF2B5EF4-FFF2-40B4-BE49-F238E27FC236}">
                <a16:creationId xmlns:a16="http://schemas.microsoft.com/office/drawing/2014/main" id="{337EE4B1-A7AF-4B29-952C-0F26F3AF3F48}"/>
              </a:ext>
            </a:extLst>
          </p:cNvPr>
          <p:cNvSpPr/>
          <p:nvPr/>
        </p:nvSpPr>
        <p:spPr>
          <a:xfrm>
            <a:off x="3761951" y="917371"/>
            <a:ext cx="1274400" cy="78869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Yu Gothic UI Semibold" panose="020B0700000000000000" pitchFamily="34" charset="-128"/>
                <a:ea typeface="Yu Gothic UI Semibold" panose="020B0700000000000000" pitchFamily="34" charset="-128"/>
              </a:rPr>
              <a:t>藝術展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r>
              <a:rPr lang="zh-TW" altLang="en-US" dirty="0">
                <a:solidFill>
                  <a:schemeClr val="tx1"/>
                </a:solidFill>
                <a:latin typeface="Yu Gothic UI Semibold" panose="020B0700000000000000" pitchFamily="34" charset="-128"/>
                <a:ea typeface="Yu Gothic UI Semibold" panose="020B0700000000000000" pitchFamily="34" charset="-128"/>
              </a:rPr>
              <a:t>商品展</a:t>
            </a:r>
            <a:endParaRPr lang="en-US" altLang="zh-TW" dirty="0">
              <a:solidFill>
                <a:schemeClr val="tx1"/>
              </a:solidFill>
              <a:latin typeface="Yu Gothic UI Semibold" panose="020B0700000000000000" pitchFamily="34" charset="-128"/>
              <a:ea typeface="Yu Gothic UI Semibold" panose="020B0700000000000000" pitchFamily="34" charset="-128"/>
            </a:endParaRPr>
          </a:p>
        </p:txBody>
      </p:sp>
      <p:pic>
        <p:nvPicPr>
          <p:cNvPr id="16" name="圖片 15" descr="一張含有 牆 的圖片&#10;&#10;自動產生的描述">
            <a:extLst>
              <a:ext uri="{FF2B5EF4-FFF2-40B4-BE49-F238E27FC236}">
                <a16:creationId xmlns:a16="http://schemas.microsoft.com/office/drawing/2014/main" id="{A6A725E4-D9D4-4F98-9A6F-2D9FFB4D6BA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1677529" y="1805633"/>
            <a:ext cx="1620000" cy="1620000"/>
          </a:xfrm>
          <a:prstGeom prst="rect">
            <a:avLst/>
          </a:prstGeom>
        </p:spPr>
      </p:pic>
      <p:pic>
        <p:nvPicPr>
          <p:cNvPr id="20" name="圖片 19">
            <a:extLst>
              <a:ext uri="{FF2B5EF4-FFF2-40B4-BE49-F238E27FC236}">
                <a16:creationId xmlns:a16="http://schemas.microsoft.com/office/drawing/2014/main" id="{FB7601AF-CF5E-424E-9536-CEDDA39C9DB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3416351" y="1805633"/>
            <a:ext cx="1620000" cy="1620000"/>
          </a:xfrm>
          <a:prstGeom prst="rect">
            <a:avLst/>
          </a:prstGeom>
        </p:spPr>
      </p:pic>
      <p:sp>
        <p:nvSpPr>
          <p:cNvPr id="31" name="矩形 30">
            <a:extLst>
              <a:ext uri="{FF2B5EF4-FFF2-40B4-BE49-F238E27FC236}">
                <a16:creationId xmlns:a16="http://schemas.microsoft.com/office/drawing/2014/main" id="{862D0132-EA5B-4CE5-86A7-0991D54D84B3}"/>
              </a:ext>
            </a:extLst>
          </p:cNvPr>
          <p:cNvSpPr/>
          <p:nvPr/>
        </p:nvSpPr>
        <p:spPr>
          <a:xfrm>
            <a:off x="3425530"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B493FE6-422E-481E-892E-13B7629883C4}"/>
              </a:ext>
            </a:extLst>
          </p:cNvPr>
          <p:cNvSpPr txBox="1"/>
          <p:nvPr/>
        </p:nvSpPr>
        <p:spPr>
          <a:xfrm>
            <a:off x="3681532"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3" name="文字方塊 22">
            <a:extLst>
              <a:ext uri="{FF2B5EF4-FFF2-40B4-BE49-F238E27FC236}">
                <a16:creationId xmlns:a16="http://schemas.microsoft.com/office/drawing/2014/main" id="{C726C699-9B8E-4164-8A12-8BB5B4082D9C}"/>
              </a:ext>
            </a:extLst>
          </p:cNvPr>
          <p:cNvSpPr txBox="1"/>
          <p:nvPr/>
        </p:nvSpPr>
        <p:spPr>
          <a:xfrm>
            <a:off x="3523636"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7B502930-492B-4740-958B-A7C7608766C8}"/>
              </a:ext>
            </a:extLst>
          </p:cNvPr>
          <p:cNvSpPr/>
          <p:nvPr/>
        </p:nvSpPr>
        <p:spPr>
          <a:xfrm>
            <a:off x="1680959"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63ACD5D-BC4C-4AB6-BC0E-328E26C98EBC}"/>
              </a:ext>
            </a:extLst>
          </p:cNvPr>
          <p:cNvSpPr txBox="1"/>
          <p:nvPr/>
        </p:nvSpPr>
        <p:spPr>
          <a:xfrm>
            <a:off x="1936961"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6" name="文字方塊 25">
            <a:extLst>
              <a:ext uri="{FF2B5EF4-FFF2-40B4-BE49-F238E27FC236}">
                <a16:creationId xmlns:a16="http://schemas.microsoft.com/office/drawing/2014/main" id="{D984B795-2EA7-43E5-973C-7E0A20ED97B6}"/>
              </a:ext>
            </a:extLst>
          </p:cNvPr>
          <p:cNvSpPr txBox="1"/>
          <p:nvPr/>
        </p:nvSpPr>
        <p:spPr>
          <a:xfrm>
            <a:off x="1779065"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7" name="矩形 26">
            <a:extLst>
              <a:ext uri="{FF2B5EF4-FFF2-40B4-BE49-F238E27FC236}">
                <a16:creationId xmlns:a16="http://schemas.microsoft.com/office/drawing/2014/main" id="{C555DD3E-D23E-4661-9330-94C7A126C8DD}"/>
              </a:ext>
            </a:extLst>
          </p:cNvPr>
          <p:cNvSpPr/>
          <p:nvPr/>
        </p:nvSpPr>
        <p:spPr>
          <a:xfrm>
            <a:off x="3425530"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EF172848-7788-49BC-8B97-27A6165DA83C}"/>
              </a:ext>
            </a:extLst>
          </p:cNvPr>
          <p:cNvSpPr txBox="1"/>
          <p:nvPr/>
        </p:nvSpPr>
        <p:spPr>
          <a:xfrm>
            <a:off x="3681532"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9" name="文字方塊 28">
            <a:extLst>
              <a:ext uri="{FF2B5EF4-FFF2-40B4-BE49-F238E27FC236}">
                <a16:creationId xmlns:a16="http://schemas.microsoft.com/office/drawing/2014/main" id="{D4244269-C30C-4B74-A572-BD17229844ED}"/>
              </a:ext>
            </a:extLst>
          </p:cNvPr>
          <p:cNvSpPr txBox="1"/>
          <p:nvPr/>
        </p:nvSpPr>
        <p:spPr>
          <a:xfrm>
            <a:off x="3523636"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32" name="直線接點 31">
            <a:extLst>
              <a:ext uri="{FF2B5EF4-FFF2-40B4-BE49-F238E27FC236}">
                <a16:creationId xmlns:a16="http://schemas.microsoft.com/office/drawing/2014/main" id="{039BDA1F-7B6E-42E4-87F6-88F393A529DD}"/>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4" name="圖片 33">
            <a:extLst>
              <a:ext uri="{FF2B5EF4-FFF2-40B4-BE49-F238E27FC236}">
                <a16:creationId xmlns:a16="http://schemas.microsoft.com/office/drawing/2014/main" id="{3F2CF4A6-1A2B-413C-B5F5-E6B35096A6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7759" y="6040239"/>
            <a:ext cx="360000" cy="360000"/>
          </a:xfrm>
          <a:prstGeom prst="rect">
            <a:avLst/>
          </a:prstGeom>
        </p:spPr>
      </p:pic>
      <p:pic>
        <p:nvPicPr>
          <p:cNvPr id="38" name="圖片 37">
            <a:extLst>
              <a:ext uri="{FF2B5EF4-FFF2-40B4-BE49-F238E27FC236}">
                <a16:creationId xmlns:a16="http://schemas.microsoft.com/office/drawing/2014/main" id="{25186243-0B94-4473-966D-4D9A426D4DA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23424" y="6029657"/>
            <a:ext cx="360000" cy="360000"/>
          </a:xfrm>
          <a:prstGeom prst="rect">
            <a:avLst/>
          </a:prstGeom>
        </p:spPr>
      </p:pic>
      <p:sp>
        <p:nvSpPr>
          <p:cNvPr id="39" name="矩形 38">
            <a:extLst>
              <a:ext uri="{FF2B5EF4-FFF2-40B4-BE49-F238E27FC236}">
                <a16:creationId xmlns:a16="http://schemas.microsoft.com/office/drawing/2014/main" id="{2AD4511E-854B-494D-A601-FEF5B0DE6D71}"/>
              </a:ext>
            </a:extLst>
          </p:cNvPr>
          <p:cNvSpPr/>
          <p:nvPr/>
        </p:nvSpPr>
        <p:spPr>
          <a:xfrm>
            <a:off x="1666338"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03644FFD-BBF3-4992-84C7-1159D4657EEA}"/>
              </a:ext>
            </a:extLst>
          </p:cNvPr>
          <p:cNvSpPr/>
          <p:nvPr/>
        </p:nvSpPr>
        <p:spPr>
          <a:xfrm>
            <a:off x="1666338"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88DD40D5-7023-4183-8394-BDD1B1FED54A}"/>
              </a:ext>
            </a:extLst>
          </p:cNvPr>
          <p:cNvSpPr txBox="1"/>
          <p:nvPr/>
        </p:nvSpPr>
        <p:spPr>
          <a:xfrm>
            <a:off x="1937638"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42" name="文字方塊 41">
            <a:extLst>
              <a:ext uri="{FF2B5EF4-FFF2-40B4-BE49-F238E27FC236}">
                <a16:creationId xmlns:a16="http://schemas.microsoft.com/office/drawing/2014/main" id="{EF697366-EA67-4610-9FD1-D6CEEB2C2C45}"/>
              </a:ext>
            </a:extLst>
          </p:cNvPr>
          <p:cNvSpPr txBox="1"/>
          <p:nvPr/>
        </p:nvSpPr>
        <p:spPr>
          <a:xfrm>
            <a:off x="1779065"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43" name="矩形 42">
            <a:extLst>
              <a:ext uri="{FF2B5EF4-FFF2-40B4-BE49-F238E27FC236}">
                <a16:creationId xmlns:a16="http://schemas.microsoft.com/office/drawing/2014/main" id="{CBED2BFA-30DF-4C7B-912A-E55476B39266}"/>
              </a:ext>
            </a:extLst>
          </p:cNvPr>
          <p:cNvSpPr/>
          <p:nvPr/>
        </p:nvSpPr>
        <p:spPr>
          <a:xfrm>
            <a:off x="3425530"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a:extLst>
              <a:ext uri="{FF2B5EF4-FFF2-40B4-BE49-F238E27FC236}">
                <a16:creationId xmlns:a16="http://schemas.microsoft.com/office/drawing/2014/main" id="{2F694ADA-4394-468B-843D-88E4D3E8BE7C}"/>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流程圖: 結束點 46">
            <a:extLst>
              <a:ext uri="{FF2B5EF4-FFF2-40B4-BE49-F238E27FC236}">
                <a16:creationId xmlns:a16="http://schemas.microsoft.com/office/drawing/2014/main" id="{E6FCEDBE-5EAE-4C0A-A47F-AE3278E81B16}"/>
              </a:ext>
            </a:extLst>
          </p:cNvPr>
          <p:cNvSpPr/>
          <p:nvPr/>
        </p:nvSpPr>
        <p:spPr>
          <a:xfrm>
            <a:off x="9242760"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49" name="圖片 48" descr="一張含有 牆 的圖片&#10;&#10;自動產生的描述">
            <a:extLst>
              <a:ext uri="{FF2B5EF4-FFF2-40B4-BE49-F238E27FC236}">
                <a16:creationId xmlns:a16="http://schemas.microsoft.com/office/drawing/2014/main" id="{9BBE09B2-BBC6-42A9-8788-17DF9659D76A}"/>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805633"/>
            <a:ext cx="1620000" cy="1620000"/>
          </a:xfrm>
          <a:prstGeom prst="rect">
            <a:avLst/>
          </a:prstGeom>
        </p:spPr>
      </p:pic>
      <p:pic>
        <p:nvPicPr>
          <p:cNvPr id="50" name="圖片 49">
            <a:extLst>
              <a:ext uri="{FF2B5EF4-FFF2-40B4-BE49-F238E27FC236}">
                <a16:creationId xmlns:a16="http://schemas.microsoft.com/office/drawing/2014/main" id="{1F8646CF-F917-459A-91A6-1786F51B12DC}"/>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805633"/>
            <a:ext cx="1620000" cy="1620000"/>
          </a:xfrm>
          <a:prstGeom prst="rect">
            <a:avLst/>
          </a:prstGeom>
        </p:spPr>
      </p:pic>
      <p:sp>
        <p:nvSpPr>
          <p:cNvPr id="51" name="矩形 50">
            <a:extLst>
              <a:ext uri="{FF2B5EF4-FFF2-40B4-BE49-F238E27FC236}">
                <a16:creationId xmlns:a16="http://schemas.microsoft.com/office/drawing/2014/main" id="{6F4DB07D-E71B-4820-96E4-2E0435DA2384}"/>
              </a:ext>
            </a:extLst>
          </p:cNvPr>
          <p:cNvSpPr/>
          <p:nvPr/>
        </p:nvSpPr>
        <p:spPr>
          <a:xfrm>
            <a:off x="8904927"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28050DD5-213B-465F-AEA0-A5194C765730}"/>
              </a:ext>
            </a:extLst>
          </p:cNvPr>
          <p:cNvSpPr txBox="1"/>
          <p:nvPr/>
        </p:nvSpPr>
        <p:spPr>
          <a:xfrm>
            <a:off x="9160929"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3" name="文字方塊 52">
            <a:extLst>
              <a:ext uri="{FF2B5EF4-FFF2-40B4-BE49-F238E27FC236}">
                <a16:creationId xmlns:a16="http://schemas.microsoft.com/office/drawing/2014/main" id="{23B4A83D-68A0-484F-B437-78C4E0DBFC8E}"/>
              </a:ext>
            </a:extLst>
          </p:cNvPr>
          <p:cNvSpPr txBox="1"/>
          <p:nvPr/>
        </p:nvSpPr>
        <p:spPr>
          <a:xfrm>
            <a:off x="9003033"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4" name="矩形 53">
            <a:extLst>
              <a:ext uri="{FF2B5EF4-FFF2-40B4-BE49-F238E27FC236}">
                <a16:creationId xmlns:a16="http://schemas.microsoft.com/office/drawing/2014/main" id="{DF0A0106-22BE-459D-AC83-D29CE0E366DB}"/>
              </a:ext>
            </a:extLst>
          </p:cNvPr>
          <p:cNvSpPr/>
          <p:nvPr/>
        </p:nvSpPr>
        <p:spPr>
          <a:xfrm>
            <a:off x="7160356"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416358"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6" name="文字方塊 55">
            <a:extLst>
              <a:ext uri="{FF2B5EF4-FFF2-40B4-BE49-F238E27FC236}">
                <a16:creationId xmlns:a16="http://schemas.microsoft.com/office/drawing/2014/main" id="{E4E46D86-AFAE-479C-AAD8-BBB968B9F49A}"/>
              </a:ext>
            </a:extLst>
          </p:cNvPr>
          <p:cNvSpPr txBox="1"/>
          <p:nvPr/>
        </p:nvSpPr>
        <p:spPr>
          <a:xfrm>
            <a:off x="7258462"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7" name="矩形 56">
            <a:extLst>
              <a:ext uri="{FF2B5EF4-FFF2-40B4-BE49-F238E27FC236}">
                <a16:creationId xmlns:a16="http://schemas.microsoft.com/office/drawing/2014/main" id="{8BB67CAE-4016-4FB3-BE4D-91937CD0BBBD}"/>
              </a:ext>
            </a:extLst>
          </p:cNvPr>
          <p:cNvSpPr/>
          <p:nvPr/>
        </p:nvSpPr>
        <p:spPr>
          <a:xfrm>
            <a:off x="8904927"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F9B820F4-648F-4984-A0D1-18BC60C6861A}"/>
              </a:ext>
            </a:extLst>
          </p:cNvPr>
          <p:cNvSpPr txBox="1"/>
          <p:nvPr/>
        </p:nvSpPr>
        <p:spPr>
          <a:xfrm>
            <a:off x="9160929"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9" name="文字方塊 58">
            <a:extLst>
              <a:ext uri="{FF2B5EF4-FFF2-40B4-BE49-F238E27FC236}">
                <a16:creationId xmlns:a16="http://schemas.microsoft.com/office/drawing/2014/main" id="{8FE10250-A022-4B37-9949-640AB7830317}"/>
              </a:ext>
            </a:extLst>
          </p:cNvPr>
          <p:cNvSpPr txBox="1"/>
          <p:nvPr/>
        </p:nvSpPr>
        <p:spPr>
          <a:xfrm>
            <a:off x="9003033"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60" name="直線接點 59">
            <a:extLst>
              <a:ext uri="{FF2B5EF4-FFF2-40B4-BE49-F238E27FC236}">
                <a16:creationId xmlns:a16="http://schemas.microsoft.com/office/drawing/2014/main" id="{E8872783-75D6-4401-8DDD-9A76323FDD72}"/>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1" name="圖片 60">
            <a:extLst>
              <a:ext uri="{FF2B5EF4-FFF2-40B4-BE49-F238E27FC236}">
                <a16:creationId xmlns:a16="http://schemas.microsoft.com/office/drawing/2014/main" id="{988AF4AE-6E8D-4313-A935-544DA2437FB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64" name="矩形 63">
            <a:extLst>
              <a:ext uri="{FF2B5EF4-FFF2-40B4-BE49-F238E27FC236}">
                <a16:creationId xmlns:a16="http://schemas.microsoft.com/office/drawing/2014/main" id="{5E78C724-E235-427E-93F6-4BE23D921AF8}"/>
              </a:ext>
            </a:extLst>
          </p:cNvPr>
          <p:cNvSpPr/>
          <p:nvPr/>
        </p:nvSpPr>
        <p:spPr>
          <a:xfrm>
            <a:off x="7145735"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1BCCDA6C-3E25-4DA9-BF45-C40DD6C7EAB7}"/>
              </a:ext>
            </a:extLst>
          </p:cNvPr>
          <p:cNvSpPr/>
          <p:nvPr/>
        </p:nvSpPr>
        <p:spPr>
          <a:xfrm>
            <a:off x="7145735"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D704B53C-AC22-4AE7-8227-35C763387B26}"/>
              </a:ext>
            </a:extLst>
          </p:cNvPr>
          <p:cNvSpPr txBox="1"/>
          <p:nvPr/>
        </p:nvSpPr>
        <p:spPr>
          <a:xfrm>
            <a:off x="7417035"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7" name="文字方塊 66">
            <a:extLst>
              <a:ext uri="{FF2B5EF4-FFF2-40B4-BE49-F238E27FC236}">
                <a16:creationId xmlns:a16="http://schemas.microsoft.com/office/drawing/2014/main" id="{FCE52204-1937-4A71-8B51-68E90CCACF1D}"/>
              </a:ext>
            </a:extLst>
          </p:cNvPr>
          <p:cNvSpPr txBox="1"/>
          <p:nvPr/>
        </p:nvSpPr>
        <p:spPr>
          <a:xfrm>
            <a:off x="7258462"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8" name="矩形 67">
            <a:extLst>
              <a:ext uri="{FF2B5EF4-FFF2-40B4-BE49-F238E27FC236}">
                <a16:creationId xmlns:a16="http://schemas.microsoft.com/office/drawing/2014/main" id="{CC35CA7D-4818-4D1A-B0E1-EB6C50A7DD5E}"/>
              </a:ext>
            </a:extLst>
          </p:cNvPr>
          <p:cNvSpPr/>
          <p:nvPr/>
        </p:nvSpPr>
        <p:spPr>
          <a:xfrm>
            <a:off x="8904927"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C0395D52-56D3-48A7-BEC8-C8121A078317}"/>
              </a:ext>
            </a:extLst>
          </p:cNvPr>
          <p:cNvSpPr/>
          <p:nvPr/>
        </p:nvSpPr>
        <p:spPr>
          <a:xfrm>
            <a:off x="7132071"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a:extLst>
              <a:ext uri="{FF2B5EF4-FFF2-40B4-BE49-F238E27FC236}">
                <a16:creationId xmlns:a16="http://schemas.microsoft.com/office/drawing/2014/main" id="{8CC4EFD8-5650-45CE-80D8-3722C89A5A3F}"/>
              </a:ext>
            </a:extLst>
          </p:cNvPr>
          <p:cNvSpPr/>
          <p:nvPr/>
        </p:nvSpPr>
        <p:spPr>
          <a:xfrm>
            <a:off x="7020764"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8" name="圖片 77">
            <a:extLst>
              <a:ext uri="{FF2B5EF4-FFF2-40B4-BE49-F238E27FC236}">
                <a16:creationId xmlns:a16="http://schemas.microsoft.com/office/drawing/2014/main" id="{0C3321F3-F117-46F3-8C4A-8A843AB019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5115" y="956131"/>
            <a:ext cx="3384000" cy="2256000"/>
          </a:xfrm>
          <a:prstGeom prst="rect">
            <a:avLst/>
          </a:prstGeom>
        </p:spPr>
      </p:pic>
      <p:sp>
        <p:nvSpPr>
          <p:cNvPr id="75" name="矩形 74">
            <a:extLst>
              <a:ext uri="{FF2B5EF4-FFF2-40B4-BE49-F238E27FC236}">
                <a16:creationId xmlns:a16="http://schemas.microsoft.com/office/drawing/2014/main" id="{35048580-4ABA-4A28-B97F-2367A21B1DAF}"/>
              </a:ext>
            </a:extLst>
          </p:cNvPr>
          <p:cNvSpPr/>
          <p:nvPr/>
        </p:nvSpPr>
        <p:spPr>
          <a:xfrm>
            <a:off x="7134212"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乘號 70">
            <a:extLst>
              <a:ext uri="{FF2B5EF4-FFF2-40B4-BE49-F238E27FC236}">
                <a16:creationId xmlns:a16="http://schemas.microsoft.com/office/drawing/2014/main" id="{36CE3A4C-7293-4D79-85A2-0B9ECF617ECF}"/>
              </a:ext>
            </a:extLst>
          </p:cNvPr>
          <p:cNvSpPr/>
          <p:nvPr/>
        </p:nvSpPr>
        <p:spPr>
          <a:xfrm>
            <a:off x="10196697"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文字方塊 75">
            <a:extLst>
              <a:ext uri="{FF2B5EF4-FFF2-40B4-BE49-F238E27FC236}">
                <a16:creationId xmlns:a16="http://schemas.microsoft.com/office/drawing/2014/main" id="{4EB2EAFF-4D32-4BD5-A3C4-165694CB680B}"/>
              </a:ext>
            </a:extLst>
          </p:cNvPr>
          <p:cNvSpPr txBox="1"/>
          <p:nvPr/>
        </p:nvSpPr>
        <p:spPr>
          <a:xfrm>
            <a:off x="7416358"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80" name="流程圖: 結束點 79">
            <a:extLst>
              <a:ext uri="{FF2B5EF4-FFF2-40B4-BE49-F238E27FC236}">
                <a16:creationId xmlns:a16="http://schemas.microsoft.com/office/drawing/2014/main" id="{D653F8E9-F1BA-44CC-8BBF-755AA16E2069}"/>
              </a:ext>
            </a:extLst>
          </p:cNvPr>
          <p:cNvSpPr/>
          <p:nvPr/>
        </p:nvSpPr>
        <p:spPr>
          <a:xfrm>
            <a:off x="7416358" y="4737437"/>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2D</a:t>
            </a:r>
            <a:endParaRPr lang="zh-TW" altLang="en-US" dirty="0">
              <a:solidFill>
                <a:schemeClr val="tx1"/>
              </a:solidFill>
            </a:endParaRPr>
          </a:p>
        </p:txBody>
      </p:sp>
      <p:sp>
        <p:nvSpPr>
          <p:cNvPr id="81" name="流程圖: 結束點 80">
            <a:extLst>
              <a:ext uri="{FF2B5EF4-FFF2-40B4-BE49-F238E27FC236}">
                <a16:creationId xmlns:a16="http://schemas.microsoft.com/office/drawing/2014/main" id="{EE75DF17-BADA-44A2-9B00-D467890FB77A}"/>
              </a:ext>
            </a:extLst>
          </p:cNvPr>
          <p:cNvSpPr/>
          <p:nvPr/>
        </p:nvSpPr>
        <p:spPr>
          <a:xfrm>
            <a:off x="9093545" y="4732731"/>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3D</a:t>
            </a:r>
            <a:endParaRPr lang="zh-TW" altLang="en-US" dirty="0">
              <a:solidFill>
                <a:schemeClr val="tx1"/>
              </a:solidFill>
            </a:endParaRPr>
          </a:p>
        </p:txBody>
      </p:sp>
      <p:sp>
        <p:nvSpPr>
          <p:cNvPr id="72" name="文字方塊 71">
            <a:extLst>
              <a:ext uri="{FF2B5EF4-FFF2-40B4-BE49-F238E27FC236}">
                <a16:creationId xmlns:a16="http://schemas.microsoft.com/office/drawing/2014/main" id="{550C64BA-B500-4065-91AD-21A970D7CE45}"/>
              </a:ext>
            </a:extLst>
          </p:cNvPr>
          <p:cNvSpPr txBox="1"/>
          <p:nvPr/>
        </p:nvSpPr>
        <p:spPr>
          <a:xfrm>
            <a:off x="5140410" y="6112957"/>
            <a:ext cx="1082348"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現在未登入</a:t>
            </a:r>
          </a:p>
        </p:txBody>
      </p:sp>
      <p:sp>
        <p:nvSpPr>
          <p:cNvPr id="73" name="文字方塊 72">
            <a:extLst>
              <a:ext uri="{FF2B5EF4-FFF2-40B4-BE49-F238E27FC236}">
                <a16:creationId xmlns:a16="http://schemas.microsoft.com/office/drawing/2014/main" id="{AF2A1B15-3A3E-48FF-A2F0-4579ACC31A65}"/>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74" name="文字方塊 73">
            <a:extLst>
              <a:ext uri="{FF2B5EF4-FFF2-40B4-BE49-F238E27FC236}">
                <a16:creationId xmlns:a16="http://schemas.microsoft.com/office/drawing/2014/main" id="{283AAB4A-ED01-4C0C-A35B-FFCEE46D2CD1}"/>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83" name="圖片 82">
            <a:extLst>
              <a:ext uri="{FF2B5EF4-FFF2-40B4-BE49-F238E27FC236}">
                <a16:creationId xmlns:a16="http://schemas.microsoft.com/office/drawing/2014/main" id="{79A97D0E-0CD3-4E4D-BC96-9A8B390726D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sp>
        <p:nvSpPr>
          <p:cNvPr id="62" name="流程圖: 結束點 61">
            <a:extLst>
              <a:ext uri="{FF2B5EF4-FFF2-40B4-BE49-F238E27FC236}">
                <a16:creationId xmlns:a16="http://schemas.microsoft.com/office/drawing/2014/main" id="{E7CAAD27-F7CA-44B1-A9A5-A534628C7187}"/>
              </a:ext>
            </a:extLst>
          </p:cNvPr>
          <p:cNvSpPr/>
          <p:nvPr/>
        </p:nvSpPr>
        <p:spPr>
          <a:xfrm>
            <a:off x="1728603" y="1081451"/>
            <a:ext cx="1620000" cy="403382"/>
          </a:xfrm>
          <a:prstGeom prst="flowChartTerminator">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u="sng" dirty="0">
                <a:solidFill>
                  <a:schemeClr val="tx1"/>
                </a:solidFill>
                <a:latin typeface="Yu Gothic UI Semibold" panose="020B0700000000000000" pitchFamily="34" charset="-128"/>
                <a:ea typeface="Yu Gothic UI Semibold" panose="020B0700000000000000" pitchFamily="34" charset="-128"/>
              </a:rPr>
              <a:t>     搜尋展覽</a:t>
            </a:r>
          </a:p>
        </p:txBody>
      </p:sp>
      <p:pic>
        <p:nvPicPr>
          <p:cNvPr id="63" name="圖片 62">
            <a:extLst>
              <a:ext uri="{FF2B5EF4-FFF2-40B4-BE49-F238E27FC236}">
                <a16:creationId xmlns:a16="http://schemas.microsoft.com/office/drawing/2014/main" id="{557F8188-F647-4C07-88B5-73FB44FF5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0353" y="1168862"/>
            <a:ext cx="252000" cy="252000"/>
          </a:xfrm>
          <a:prstGeom prst="rect">
            <a:avLst/>
          </a:prstGeom>
        </p:spPr>
      </p:pic>
      <p:pic>
        <p:nvPicPr>
          <p:cNvPr id="5" name="圖片 4">
            <a:extLst>
              <a:ext uri="{FF2B5EF4-FFF2-40B4-BE49-F238E27FC236}">
                <a16:creationId xmlns:a16="http://schemas.microsoft.com/office/drawing/2014/main" id="{F525984C-0516-441F-BA88-EF8377F39F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779" y="6058776"/>
            <a:ext cx="360000" cy="360000"/>
          </a:xfrm>
          <a:prstGeom prst="rect">
            <a:avLst/>
          </a:prstGeom>
        </p:spPr>
      </p:pic>
      <p:pic>
        <p:nvPicPr>
          <p:cNvPr id="92" name="圖片 91">
            <a:extLst>
              <a:ext uri="{FF2B5EF4-FFF2-40B4-BE49-F238E27FC236}">
                <a16:creationId xmlns:a16="http://schemas.microsoft.com/office/drawing/2014/main" id="{FF43F29C-9ED0-4896-B7EC-EC74F2C40B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spTree>
    <p:extLst>
      <p:ext uri="{BB962C8B-B14F-4D97-AF65-F5344CB8AC3E}">
        <p14:creationId xmlns:p14="http://schemas.microsoft.com/office/powerpoint/2010/main" val="197680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fade">
                                      <p:cBhvr>
                                        <p:cTn id="91" dur="500"/>
                                        <p:tgtEl>
                                          <p:spTgt spid="74"/>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par>
                                <p:cTn id="102" presetID="10" presetClass="entr" presetSubtype="0" fill="hold"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fade">
                                      <p:cBhvr>
                                        <p:cTn id="113" dur="500"/>
                                        <p:tgtEl>
                                          <p:spTgt spid="8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par>
                                <p:cTn id="117" presetID="10" presetClass="entr" presetSubtype="0" fill="hold" nodeType="with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fade">
                                      <p:cBhvr>
                                        <p:cTn id="11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4" grpId="0" animBg="1"/>
      <p:bldP spid="47" grpId="0" animBg="1"/>
      <p:bldP spid="51" grpId="0" animBg="1"/>
      <p:bldP spid="52" grpId="0"/>
      <p:bldP spid="53" grpId="0"/>
      <p:bldP spid="54" grpId="0" animBg="1"/>
      <p:bldP spid="55" grpId="0"/>
      <p:bldP spid="56" grpId="0"/>
      <p:bldP spid="57" grpId="0" animBg="1"/>
      <p:bldP spid="58" grpId="0"/>
      <p:bldP spid="59" grpId="0"/>
      <p:bldP spid="64" grpId="0" animBg="1"/>
      <p:bldP spid="65" grpId="0" animBg="1"/>
      <p:bldP spid="66" grpId="0"/>
      <p:bldP spid="67" grpId="0"/>
      <p:bldP spid="68" grpId="0" animBg="1"/>
      <p:bldP spid="79" grpId="0" animBg="1"/>
      <p:bldP spid="69" grpId="0" animBg="1"/>
      <p:bldP spid="75" grpId="0" animBg="1"/>
      <p:bldP spid="71" grpId="0" animBg="1"/>
      <p:bldP spid="76" grpId="0"/>
      <p:bldP spid="80" grpId="0" animBg="1"/>
      <p:bldP spid="81" grpId="0" animBg="1"/>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這邊是全螢幕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pPr algn="ctr"/>
            <a:r>
              <a:rPr lang="zh-TW" altLang="en-US" dirty="0">
                <a:solidFill>
                  <a:schemeClr val="tx1"/>
                </a:solidFill>
                <a:latin typeface="Yu Gothic UI Semibold" panose="020B0700000000000000" pitchFamily="34" charset="-128"/>
                <a:ea typeface="Yu Gothic UI Semibold" panose="020B0700000000000000" pitchFamily="34" charset="-128"/>
              </a:rPr>
              <a:t>（點按一下畫面出現工具列）</a:t>
            </a:r>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805101" y="1829529"/>
            <a:ext cx="2031325"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當看到某一物品時</a:t>
            </a:r>
          </a:p>
        </p:txBody>
      </p:sp>
      <p:sp>
        <p:nvSpPr>
          <p:cNvPr id="3" name="矩形 2">
            <a:extLst>
              <a:ext uri="{FF2B5EF4-FFF2-40B4-BE49-F238E27FC236}">
                <a16:creationId xmlns:a16="http://schemas.microsoft.com/office/drawing/2014/main" id="{4AFE1033-ABB9-40D4-8ADC-EE70C69F1F2E}"/>
              </a:ext>
            </a:extLst>
          </p:cNvPr>
          <p:cNvSpPr/>
          <p:nvPr/>
        </p:nvSpPr>
        <p:spPr>
          <a:xfrm>
            <a:off x="4626864" y="2014195"/>
            <a:ext cx="514503" cy="227528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左 9">
            <a:extLst>
              <a:ext uri="{FF2B5EF4-FFF2-40B4-BE49-F238E27FC236}">
                <a16:creationId xmlns:a16="http://schemas.microsoft.com/office/drawing/2014/main" id="{67CF1AB1-9875-4E49-9D66-564E6043C8F4}"/>
              </a:ext>
            </a:extLst>
          </p:cNvPr>
          <p:cNvSpPr/>
          <p:nvPr/>
        </p:nvSpPr>
        <p:spPr>
          <a:xfrm>
            <a:off x="1746504"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C2D67330-3E5B-432B-903A-7E635FB04EF1}"/>
              </a:ext>
            </a:extLst>
          </p:cNvPr>
          <p:cNvSpPr/>
          <p:nvPr/>
        </p:nvSpPr>
        <p:spPr>
          <a:xfrm>
            <a:off x="4774387" y="2195499"/>
            <a:ext cx="219456" cy="2194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A1604F68-9528-49C4-8675-4D6C8A2BD94C}"/>
              </a:ext>
            </a:extLst>
          </p:cNvPr>
          <p:cNvSpPr/>
          <p:nvPr/>
        </p:nvSpPr>
        <p:spPr>
          <a:xfrm>
            <a:off x="4774387" y="2596259"/>
            <a:ext cx="219456" cy="21945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CF60B322-09B3-4A8F-A5C1-B8FBF4663237}"/>
              </a:ext>
            </a:extLst>
          </p:cNvPr>
          <p:cNvSpPr/>
          <p:nvPr/>
        </p:nvSpPr>
        <p:spPr>
          <a:xfrm>
            <a:off x="4774387" y="2997019"/>
            <a:ext cx="219456" cy="219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0B7A3B1C-B016-4DD7-AA04-693F7522D386}"/>
              </a:ext>
            </a:extLst>
          </p:cNvPr>
          <p:cNvSpPr/>
          <p:nvPr/>
        </p:nvSpPr>
        <p:spPr>
          <a:xfrm>
            <a:off x="4775641" y="3397779"/>
            <a:ext cx="219456" cy="2194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A29AD33C-BC4F-450E-98BA-53E21BF77102}"/>
              </a:ext>
            </a:extLst>
          </p:cNvPr>
          <p:cNvSpPr/>
          <p:nvPr/>
        </p:nvSpPr>
        <p:spPr>
          <a:xfrm>
            <a:off x="4774387" y="3838805"/>
            <a:ext cx="219456" cy="2194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5171237" y="2834443"/>
            <a:ext cx="1415772" cy="584775"/>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背景顏色改變</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不能使用</a:t>
            </a:r>
          </a:p>
        </p:txBody>
      </p:sp>
      <p:sp>
        <p:nvSpPr>
          <p:cNvPr id="77" name="文字方塊 76">
            <a:extLst>
              <a:ext uri="{FF2B5EF4-FFF2-40B4-BE49-F238E27FC236}">
                <a16:creationId xmlns:a16="http://schemas.microsoft.com/office/drawing/2014/main" id="{22505B7A-9DC3-4783-88B1-CF4FC678A873}"/>
              </a:ext>
            </a:extLst>
          </p:cNvPr>
          <p:cNvSpPr txBox="1"/>
          <p:nvPr/>
        </p:nvSpPr>
        <p:spPr>
          <a:xfrm>
            <a:off x="8927372" y="2815715"/>
            <a:ext cx="1588227" cy="1843426"/>
          </a:xfrm>
          <a:prstGeom prst="rect">
            <a:avLst/>
          </a:prstGeom>
          <a:noFill/>
          <a:ln>
            <a:solidFill>
              <a:schemeClr val="tx1"/>
            </a:solidFill>
            <a:prstDash val="dash"/>
          </a:ln>
        </p:spPr>
        <p:txBody>
          <a:bodyPr wrap="none" rtlCol="0">
            <a:no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物品名稱：</a:t>
            </a:r>
            <a:r>
              <a:rPr lang="en-US" altLang="zh-TW" sz="1400" dirty="0">
                <a:solidFill>
                  <a:schemeClr val="accent1"/>
                </a:solidFill>
                <a:latin typeface="Yu Gothic Medium" panose="020B0500000000000000" pitchFamily="34" charset="-128"/>
                <a:ea typeface="Yu Gothic Medium" panose="020B0500000000000000" pitchFamily="34" charset="-128"/>
              </a:rPr>
              <a:t>123</a:t>
            </a:r>
          </a:p>
          <a:p>
            <a:r>
              <a:rPr lang="zh-TW" altLang="en-US" sz="1400" dirty="0">
                <a:solidFill>
                  <a:schemeClr val="accent1"/>
                </a:solidFill>
                <a:latin typeface="Yu Gothic Medium" panose="020B0500000000000000" pitchFamily="34" charset="-128"/>
                <a:ea typeface="Yu Gothic Medium" panose="020B0500000000000000" pitchFamily="34" charset="-128"/>
              </a:rPr>
              <a:t>物品簡介：</a:t>
            </a:r>
            <a:r>
              <a:rPr lang="en-US" altLang="zh-TW" sz="1400" dirty="0">
                <a:solidFill>
                  <a:schemeClr val="accent1"/>
                </a:solidFill>
                <a:latin typeface="Yu Gothic Medium" panose="020B0500000000000000" pitchFamily="34" charset="-128"/>
                <a:ea typeface="Yu Gothic Medium" panose="020B0500000000000000" pitchFamily="34" charset="-128"/>
              </a:rPr>
              <a:t>456789</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
        <p:nvSpPr>
          <p:cNvPr id="82" name="文字方塊 81">
            <a:extLst>
              <a:ext uri="{FF2B5EF4-FFF2-40B4-BE49-F238E27FC236}">
                <a16:creationId xmlns:a16="http://schemas.microsoft.com/office/drawing/2014/main" id="{5FD9DBB2-5310-40C6-88AF-5D02513201AD}"/>
              </a:ext>
            </a:extLst>
          </p:cNvPr>
          <p:cNvSpPr txBox="1"/>
          <p:nvPr/>
        </p:nvSpPr>
        <p:spPr>
          <a:xfrm>
            <a:off x="7179955" y="2815714"/>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solidFill>
                  <a:schemeClr val="accent1"/>
                </a:solidFill>
                <a:latin typeface="Yu Gothic Medium" panose="020B0500000000000000" pitchFamily="34" charset="-128"/>
                <a:ea typeface="Yu Gothic Medium" panose="020B0500000000000000" pitchFamily="34" charset="-128"/>
              </a:rPr>
              <a:t>這是花瓶</a:t>
            </a:r>
          </a:p>
        </p:txBody>
      </p:sp>
      <p:grpSp>
        <p:nvGrpSpPr>
          <p:cNvPr id="18" name="群組 17">
            <a:extLst>
              <a:ext uri="{FF2B5EF4-FFF2-40B4-BE49-F238E27FC236}">
                <a16:creationId xmlns:a16="http://schemas.microsoft.com/office/drawing/2014/main" id="{A7402CF7-B7B5-4019-B318-63842EB41E10}"/>
              </a:ext>
            </a:extLst>
          </p:cNvPr>
          <p:cNvGrpSpPr/>
          <p:nvPr/>
        </p:nvGrpSpPr>
        <p:grpSpPr>
          <a:xfrm>
            <a:off x="9006722" y="4158378"/>
            <a:ext cx="1435726" cy="394611"/>
            <a:chOff x="9006722" y="4158378"/>
            <a:chExt cx="1435726" cy="394611"/>
          </a:xfrm>
        </p:grpSpPr>
        <p:pic>
          <p:nvPicPr>
            <p:cNvPr id="15" name="圖片 14">
              <a:extLst>
                <a:ext uri="{FF2B5EF4-FFF2-40B4-BE49-F238E27FC236}">
                  <a16:creationId xmlns:a16="http://schemas.microsoft.com/office/drawing/2014/main" id="{4131CE0C-A4A9-4B01-9DC4-425995983D4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83" name="流程圖: 結束點 82">
              <a:extLst>
                <a:ext uri="{FF2B5EF4-FFF2-40B4-BE49-F238E27FC236}">
                  <a16:creationId xmlns:a16="http://schemas.microsoft.com/office/drawing/2014/main" id="{5B23F703-F275-41DB-8710-BA841B3124D0}"/>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17" name="文字方塊 16">
              <a:extLst>
                <a:ext uri="{FF2B5EF4-FFF2-40B4-BE49-F238E27FC236}">
                  <a16:creationId xmlns:a16="http://schemas.microsoft.com/office/drawing/2014/main" id="{86C902EC-FC06-4B9F-908C-3AB0F3E75F9C}"/>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
        <p:nvSpPr>
          <p:cNvPr id="19" name="文字方塊 18">
            <a:extLst>
              <a:ext uri="{FF2B5EF4-FFF2-40B4-BE49-F238E27FC236}">
                <a16:creationId xmlns:a16="http://schemas.microsoft.com/office/drawing/2014/main" id="{B4E9038C-25FC-40F5-B76B-0611CFFEBB0D}"/>
              </a:ext>
            </a:extLst>
          </p:cNvPr>
          <p:cNvSpPr txBox="1"/>
          <p:nvPr/>
        </p:nvSpPr>
        <p:spPr>
          <a:xfrm>
            <a:off x="257018" y="2135950"/>
            <a:ext cx="1210588" cy="338554"/>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進來展覽了</a:t>
            </a:r>
          </a:p>
        </p:txBody>
      </p:sp>
    </p:spTree>
    <p:extLst>
      <p:ext uri="{BB962C8B-B14F-4D97-AF65-F5344CB8AC3E}">
        <p14:creationId xmlns:p14="http://schemas.microsoft.com/office/powerpoint/2010/main" val="12684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1"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5" grpId="0"/>
      <p:bldP spid="3" grpId="0" animBg="1"/>
      <p:bldP spid="10" grpId="0" animBg="1"/>
      <p:bldP spid="12" grpId="0" animBg="1"/>
      <p:bldP spid="70" grpId="0" animBg="1"/>
      <p:bldP spid="72" grpId="0" animBg="1"/>
      <p:bldP spid="73" grpId="0" animBg="1"/>
      <p:bldP spid="74" grpId="0" animBg="1"/>
      <p:bldP spid="13" grpId="0"/>
      <p:bldP spid="77" grpId="1" animBg="1"/>
      <p:bldP spid="8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ABB60339-BDD5-4A82-8CD1-1EA7CB9DD1B6}"/>
              </a:ext>
            </a:extLst>
          </p:cNvPr>
          <p:cNvSpPr txBox="1"/>
          <p:nvPr/>
        </p:nvSpPr>
        <p:spPr>
          <a:xfrm>
            <a:off x="3201766" y="2522660"/>
            <a:ext cx="1692000" cy="276999"/>
          </a:xfrm>
          <a:prstGeom prst="rect">
            <a:avLst/>
          </a:prstGeom>
          <a:noFill/>
        </p:spPr>
        <p:txBody>
          <a:bodyPr wrap="square" rtlCol="0">
            <a:noAutofit/>
          </a:bodyPr>
          <a:lstStyle/>
          <a:p>
            <a:r>
              <a:rPr lang="en-US" altLang="zh-TW" sz="1200" dirty="0">
                <a:solidFill>
                  <a:schemeClr val="accent1"/>
                </a:solidFill>
                <a:latin typeface="Yu Gothic Medium" panose="020B0500000000000000" pitchFamily="34" charset="-128"/>
                <a:ea typeface="Yu Gothic Medium" panose="020B0500000000000000" pitchFamily="34" charset="-128"/>
              </a:rPr>
              <a:t>Forget </a:t>
            </a:r>
            <a:r>
              <a:rPr lang="en-US" altLang="zh-TW" sz="1200" dirty="0" err="1">
                <a:solidFill>
                  <a:schemeClr val="accent1"/>
                </a:solidFill>
                <a:latin typeface="Yu Gothic Medium" panose="020B0500000000000000" pitchFamily="34" charset="-128"/>
                <a:ea typeface="Yu Gothic Medium" panose="020B0500000000000000" pitchFamily="34" charset="-128"/>
              </a:rPr>
              <a:t>ur</a:t>
            </a:r>
            <a:r>
              <a:rPr lang="en-US" altLang="zh-TW" sz="1200" dirty="0">
                <a:solidFill>
                  <a:schemeClr val="accent1"/>
                </a:solidFill>
                <a:latin typeface="Yu Gothic Medium" panose="020B0500000000000000" pitchFamily="34" charset="-128"/>
                <a:ea typeface="Yu Gothic Medium" panose="020B0500000000000000" pitchFamily="34" charset="-128"/>
              </a:rPr>
              <a:t> password?</a:t>
            </a:r>
            <a:endParaRPr lang="zh-TW" altLang="en-US" sz="1200" dirty="0">
              <a:solidFill>
                <a:schemeClr val="accent1"/>
              </a:solidFill>
              <a:latin typeface="Yu Gothic Medium" panose="020B0500000000000000" pitchFamily="34" charset="-128"/>
              <a:ea typeface="Yu Gothic Medium" panose="020B0500000000000000" pitchFamily="34" charset="-128"/>
            </a:endParaRPr>
          </a:p>
        </p:txBody>
      </p:sp>
      <p:pic>
        <p:nvPicPr>
          <p:cNvPr id="18" name="圖片 17">
            <a:extLst>
              <a:ext uri="{FF2B5EF4-FFF2-40B4-BE49-F238E27FC236}">
                <a16:creationId xmlns:a16="http://schemas.microsoft.com/office/drawing/2014/main" id="{D31CCB3A-501E-4904-842A-D0FEB079F13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2500" b="12500"/>
          <a:stretch/>
        </p:blipFill>
        <p:spPr>
          <a:xfrm>
            <a:off x="1676401" y="2478830"/>
            <a:ext cx="1296000" cy="1296000"/>
          </a:xfrm>
          <a:prstGeom prst="ellipse">
            <a:avLst/>
          </a:prstGeom>
          <a:ln>
            <a:solidFill>
              <a:schemeClr val="tx1"/>
            </a:solidFill>
          </a:ln>
        </p:spPr>
      </p:pic>
      <p:sp>
        <p:nvSpPr>
          <p:cNvPr id="4" name="矩形 3">
            <a:extLst>
              <a:ext uri="{FF2B5EF4-FFF2-40B4-BE49-F238E27FC236}">
                <a16:creationId xmlns:a16="http://schemas.microsoft.com/office/drawing/2014/main" id="{1A095A97-6AAF-40CC-A569-178D604E1EA3}"/>
              </a:ext>
            </a:extLst>
          </p:cNvPr>
          <p:cNvSpPr/>
          <p:nvPr/>
        </p:nvSpPr>
        <p:spPr>
          <a:xfrm>
            <a:off x="3201768" y="1737360"/>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0" name="矩形 19">
            <a:extLst>
              <a:ext uri="{FF2B5EF4-FFF2-40B4-BE49-F238E27FC236}">
                <a16:creationId xmlns:a16="http://schemas.microsoft.com/office/drawing/2014/main" id="{A0BC6F27-0493-4133-AAA7-12C421292563}"/>
              </a:ext>
            </a:extLst>
          </p:cNvPr>
          <p:cNvSpPr/>
          <p:nvPr/>
        </p:nvSpPr>
        <p:spPr>
          <a:xfrm>
            <a:off x="3201767" y="2148298"/>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Password</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1" name="矩形 20">
            <a:extLst>
              <a:ext uri="{FF2B5EF4-FFF2-40B4-BE49-F238E27FC236}">
                <a16:creationId xmlns:a16="http://schemas.microsoft.com/office/drawing/2014/main" id="{E2FD9BAA-B74D-4B69-88F7-7D398F672561}"/>
              </a:ext>
            </a:extLst>
          </p:cNvPr>
          <p:cNvSpPr/>
          <p:nvPr/>
        </p:nvSpPr>
        <p:spPr>
          <a:xfrm>
            <a:off x="3201765" y="2871727"/>
            <a:ext cx="1692000" cy="356616"/>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dirty="0">
                <a:solidFill>
                  <a:schemeClr val="tx1"/>
                </a:solidFill>
                <a:latin typeface="Yu Gothic Medium" panose="020B0500000000000000" pitchFamily="34" charset="-128"/>
                <a:ea typeface="Yu Gothic Medium" panose="020B0500000000000000" pitchFamily="34" charset="-128"/>
              </a:rPr>
              <a:t>Log in</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22" name="文字方塊 21">
            <a:extLst>
              <a:ext uri="{FF2B5EF4-FFF2-40B4-BE49-F238E27FC236}">
                <a16:creationId xmlns:a16="http://schemas.microsoft.com/office/drawing/2014/main" id="{5AA00F07-02F8-48E2-921F-C2B6B996BBBB}"/>
              </a:ext>
            </a:extLst>
          </p:cNvPr>
          <p:cNvSpPr txBox="1"/>
          <p:nvPr/>
        </p:nvSpPr>
        <p:spPr>
          <a:xfrm>
            <a:off x="3201765" y="330671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OR</a:t>
            </a:r>
            <a:endParaRPr lang="zh-TW" altLang="en-US" sz="1200" dirty="0">
              <a:latin typeface="Yu Gothic Medium" panose="020B0500000000000000" pitchFamily="34" charset="-128"/>
              <a:ea typeface="Yu Gothic Medium" panose="020B0500000000000000" pitchFamily="34" charset="-128"/>
            </a:endParaRPr>
          </a:p>
        </p:txBody>
      </p:sp>
      <p:sp>
        <p:nvSpPr>
          <p:cNvPr id="23" name="矩形 22">
            <a:extLst>
              <a:ext uri="{FF2B5EF4-FFF2-40B4-BE49-F238E27FC236}">
                <a16:creationId xmlns:a16="http://schemas.microsoft.com/office/drawing/2014/main" id="{EC1D99C0-9C46-48F9-AEBB-AFEBB581D8A7}"/>
              </a:ext>
            </a:extLst>
          </p:cNvPr>
          <p:cNvSpPr/>
          <p:nvPr/>
        </p:nvSpPr>
        <p:spPr>
          <a:xfrm>
            <a:off x="3201764" y="3649478"/>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line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sp>
        <p:nvSpPr>
          <p:cNvPr id="24" name="矩形 23">
            <a:extLst>
              <a:ext uri="{FF2B5EF4-FFF2-40B4-BE49-F238E27FC236}">
                <a16:creationId xmlns:a16="http://schemas.microsoft.com/office/drawing/2014/main" id="{C6372CE9-568E-497C-9709-2703F72538DB}"/>
              </a:ext>
            </a:extLst>
          </p:cNvPr>
          <p:cNvSpPr/>
          <p:nvPr/>
        </p:nvSpPr>
        <p:spPr>
          <a:xfrm>
            <a:off x="3201764" y="4137501"/>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google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cxnSp>
        <p:nvCxnSpPr>
          <p:cNvPr id="25" name="直線接點 24">
            <a:extLst>
              <a:ext uri="{FF2B5EF4-FFF2-40B4-BE49-F238E27FC236}">
                <a16:creationId xmlns:a16="http://schemas.microsoft.com/office/drawing/2014/main" id="{5CC98AF9-0233-4715-A273-967C650E4851}"/>
              </a:ext>
            </a:extLst>
          </p:cNvPr>
          <p:cNvCxnSpPr/>
          <p:nvPr/>
        </p:nvCxnSpPr>
        <p:spPr>
          <a:xfrm>
            <a:off x="3516471" y="4659139"/>
            <a:ext cx="1080000" cy="0"/>
          </a:xfrm>
          <a:prstGeom prst="line">
            <a:avLst/>
          </a:prstGeom>
          <a:ln w="12700"/>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28EF9934-B2A3-4A92-BF36-06ED95310397}"/>
              </a:ext>
            </a:extLst>
          </p:cNvPr>
          <p:cNvSpPr txBox="1"/>
          <p:nvPr/>
        </p:nvSpPr>
        <p:spPr>
          <a:xfrm>
            <a:off x="3210471" y="469577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Not a member yet? Sign up</a:t>
            </a:r>
            <a:endParaRPr lang="zh-TW" altLang="en-US" sz="1200" dirty="0">
              <a:latin typeface="Yu Gothic Medium" panose="020B0500000000000000" pitchFamily="34" charset="-128"/>
              <a:ea typeface="Yu Gothic Medium" panose="020B0500000000000000" pitchFamily="34" charset="-128"/>
            </a:endParaRP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1AD30027-56FE-4D30-8021-63053BD59C8E}"/>
              </a:ext>
            </a:extLst>
          </p:cNvPr>
          <p:cNvSpPr txBox="1"/>
          <p:nvPr/>
        </p:nvSpPr>
        <p:spPr>
          <a:xfrm>
            <a:off x="92944" y="2348507"/>
            <a:ext cx="1441420"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按下加入購物車</a:t>
            </a:r>
            <a:br>
              <a:rPr lang="en-US" altLang="zh-TW" sz="1400" dirty="0">
                <a:solidFill>
                  <a:schemeClr val="accent1"/>
                </a:solidFill>
                <a:latin typeface="Yu Gothic Medium" panose="020B0500000000000000" pitchFamily="34" charset="-128"/>
                <a:ea typeface="Yu Gothic Medium" panose="020B0500000000000000" pitchFamily="34" charset="-128"/>
              </a:rPr>
            </a:br>
            <a:r>
              <a:rPr lang="zh-TW" altLang="en-US" sz="1400" dirty="0">
                <a:solidFill>
                  <a:schemeClr val="accent1"/>
                </a:solidFill>
                <a:latin typeface="Yu Gothic Medium" panose="020B0500000000000000" pitchFamily="34" charset="-128"/>
                <a:ea typeface="Yu Gothic Medium" panose="020B0500000000000000" pitchFamily="34" charset="-128"/>
              </a:rPr>
              <a:t>後跳至登入畫面</a:t>
            </a:r>
          </a:p>
        </p:txBody>
      </p:sp>
      <p:sp>
        <p:nvSpPr>
          <p:cNvPr id="35" name="文字方塊 34">
            <a:extLst>
              <a:ext uri="{FF2B5EF4-FFF2-40B4-BE49-F238E27FC236}">
                <a16:creationId xmlns:a16="http://schemas.microsoft.com/office/drawing/2014/main" id="{F9365A4D-0826-4E43-8F52-5ACA344949EA}"/>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5" name="矩形 4">
            <a:extLst>
              <a:ext uri="{FF2B5EF4-FFF2-40B4-BE49-F238E27FC236}">
                <a16:creationId xmlns:a16="http://schemas.microsoft.com/office/drawing/2014/main" id="{C541A842-DB60-4109-B5BD-92F1A50079A9}"/>
              </a:ext>
            </a:extLst>
          </p:cNvPr>
          <p:cNvSpPr/>
          <p:nvPr/>
        </p:nvSpPr>
        <p:spPr>
          <a:xfrm>
            <a:off x="7037926" y="828993"/>
            <a:ext cx="3578400" cy="51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8326600" y="1364809"/>
            <a:ext cx="1210588" cy="397435"/>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6" name="圖片 5">
            <a:extLst>
              <a:ext uri="{FF2B5EF4-FFF2-40B4-BE49-F238E27FC236}">
                <a16:creationId xmlns:a16="http://schemas.microsoft.com/office/drawing/2014/main" id="{829AF277-8CBE-48C9-BE8A-61389D9D30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037" y="1150408"/>
            <a:ext cx="831799" cy="826239"/>
          </a:xfrm>
          <a:prstGeom prst="rect">
            <a:avLst/>
          </a:prstGeom>
        </p:spPr>
      </p:pic>
      <p:sp>
        <p:nvSpPr>
          <p:cNvPr id="31" name="文字方塊 30">
            <a:extLst>
              <a:ext uri="{FF2B5EF4-FFF2-40B4-BE49-F238E27FC236}">
                <a16:creationId xmlns:a16="http://schemas.microsoft.com/office/drawing/2014/main" id="{7716940F-2161-4F3E-9FE6-5077472EF6B1}"/>
              </a:ext>
            </a:extLst>
          </p:cNvPr>
          <p:cNvSpPr txBox="1"/>
          <p:nvPr/>
        </p:nvSpPr>
        <p:spPr>
          <a:xfrm>
            <a:off x="7327244" y="2048470"/>
            <a:ext cx="2987040" cy="3750129"/>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37" name="圖片 36">
            <a:extLst>
              <a:ext uri="{FF2B5EF4-FFF2-40B4-BE49-F238E27FC236}">
                <a16:creationId xmlns:a16="http://schemas.microsoft.com/office/drawing/2014/main" id="{3F79F6C2-DFBE-40ED-88FD-78B0A55D474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sp>
        <p:nvSpPr>
          <p:cNvPr id="28" name="文字方塊 27">
            <a:extLst>
              <a:ext uri="{FF2B5EF4-FFF2-40B4-BE49-F238E27FC236}">
                <a16:creationId xmlns:a16="http://schemas.microsoft.com/office/drawing/2014/main" id="{24FAD592-2A46-4B40-B969-CF60B9BFA31B}"/>
              </a:ext>
            </a:extLst>
          </p:cNvPr>
          <p:cNvSpPr txBox="1"/>
          <p:nvPr/>
        </p:nvSpPr>
        <p:spPr>
          <a:xfrm>
            <a:off x="10813323" y="2456228"/>
            <a:ext cx="962123" cy="523220"/>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Version 2</a:t>
            </a:r>
          </a:p>
          <a:p>
            <a:r>
              <a:rPr lang="zh-TW" altLang="en-US" sz="1400" dirty="0">
                <a:solidFill>
                  <a:schemeClr val="accent1"/>
                </a:solidFill>
                <a:latin typeface="Yu Gothic Medium" panose="020B0500000000000000" pitchFamily="34" charset="-128"/>
                <a:ea typeface="Yu Gothic Medium" panose="020B0500000000000000" pitchFamily="34" charset="-128"/>
              </a:rPr>
              <a:t>全螢幕</a:t>
            </a:r>
          </a:p>
        </p:txBody>
      </p:sp>
      <p:sp>
        <p:nvSpPr>
          <p:cNvPr id="3" name="文字方塊 2"/>
          <p:cNvSpPr txBox="1"/>
          <p:nvPr/>
        </p:nvSpPr>
        <p:spPr>
          <a:xfrm>
            <a:off x="9999304" y="2035829"/>
            <a:ext cx="332142" cy="3011465"/>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endParaRPr lang="zh-TW" altLang="en-US" sz="1600" dirty="0">
              <a:latin typeface="Yu Gothic Medium" panose="020B0500000000000000" pitchFamily="34" charset="-128"/>
              <a:ea typeface="Yu Gothic Medium" panose="020B0500000000000000" pitchFamily="34" charset="-128"/>
            </a:endParaRPr>
          </a:p>
        </p:txBody>
      </p:sp>
      <p:pic>
        <p:nvPicPr>
          <p:cNvPr id="33" name="圖片 32">
            <a:extLst>
              <a:ext uri="{FF2B5EF4-FFF2-40B4-BE49-F238E27FC236}">
                <a16:creationId xmlns:a16="http://schemas.microsoft.com/office/drawing/2014/main" id="{D5AC4723-E269-4BF2-95F7-3A8A6A4C43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spTree>
    <p:extLst>
      <p:ext uri="{BB962C8B-B14F-4D97-AF65-F5344CB8AC3E}">
        <p14:creationId xmlns:p14="http://schemas.microsoft.com/office/powerpoint/2010/main" val="408993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29" name="文字方塊 28">
            <a:extLst>
              <a:ext uri="{FF2B5EF4-FFF2-40B4-BE49-F238E27FC236}">
                <a16:creationId xmlns:a16="http://schemas.microsoft.com/office/drawing/2014/main" id="{1294DE13-C6E7-4B48-8000-02EED3314719}"/>
              </a:ext>
            </a:extLst>
          </p:cNvPr>
          <p:cNvSpPr txBox="1"/>
          <p:nvPr/>
        </p:nvSpPr>
        <p:spPr>
          <a:xfrm>
            <a:off x="2733177" y="1345990"/>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cxnSp>
        <p:nvCxnSpPr>
          <p:cNvPr id="30" name="直線接點 29">
            <a:extLst>
              <a:ext uri="{FF2B5EF4-FFF2-40B4-BE49-F238E27FC236}">
                <a16:creationId xmlns:a16="http://schemas.microsoft.com/office/drawing/2014/main" id="{FF88184A-FCEB-4F2D-B944-BA144D9C552C}"/>
              </a:ext>
            </a:extLst>
          </p:cNvPr>
          <p:cNvCxnSpPr/>
          <p:nvPr/>
        </p:nvCxnSpPr>
        <p:spPr>
          <a:xfrm>
            <a:off x="1538471"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7" name="圖片 36">
            <a:extLst>
              <a:ext uri="{FF2B5EF4-FFF2-40B4-BE49-F238E27FC236}">
                <a16:creationId xmlns:a16="http://schemas.microsoft.com/office/drawing/2014/main" id="{558613A4-105C-4D1F-9C7F-ABD8312A1C1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776614" y="1130146"/>
            <a:ext cx="831799" cy="831799"/>
          </a:xfrm>
          <a:prstGeom prst="rect">
            <a:avLst/>
          </a:prstGeom>
        </p:spPr>
      </p:pic>
      <p:sp>
        <p:nvSpPr>
          <p:cNvPr id="38" name="文字方塊 37">
            <a:extLst>
              <a:ext uri="{FF2B5EF4-FFF2-40B4-BE49-F238E27FC236}">
                <a16:creationId xmlns:a16="http://schemas.microsoft.com/office/drawing/2014/main" id="{A1A9FA45-4316-4752-BC22-3DB7882DA264}"/>
              </a:ext>
            </a:extLst>
          </p:cNvPr>
          <p:cNvSpPr txBox="1"/>
          <p:nvPr/>
        </p:nvSpPr>
        <p:spPr>
          <a:xfrm>
            <a:off x="1777634" y="2007931"/>
            <a:ext cx="3121674" cy="3750129"/>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rPr>
              <a:t>管理展覽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39" name="圖片 38">
            <a:extLst>
              <a:ext uri="{FF2B5EF4-FFF2-40B4-BE49-F238E27FC236}">
                <a16:creationId xmlns:a16="http://schemas.microsoft.com/office/drawing/2014/main" id="{DAABE982-5BC9-4E8D-AF74-BBE0DA2EC4B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51468" y="6050152"/>
            <a:ext cx="360000" cy="360000"/>
          </a:xfrm>
          <a:prstGeom prst="rect">
            <a:avLst/>
          </a:prstGeom>
        </p:spPr>
      </p:pic>
      <p:cxnSp>
        <p:nvCxnSpPr>
          <p:cNvPr id="42" name="直線接點 41">
            <a:extLst>
              <a:ext uri="{FF2B5EF4-FFF2-40B4-BE49-F238E27FC236}">
                <a16:creationId xmlns:a16="http://schemas.microsoft.com/office/drawing/2014/main" id="{E4E4D7E7-FBA8-4331-8AD8-7677234642FE}"/>
              </a:ext>
            </a:extLst>
          </p:cNvPr>
          <p:cNvCxnSpPr/>
          <p:nvPr/>
        </p:nvCxnSpPr>
        <p:spPr>
          <a:xfrm>
            <a:off x="1538471"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6" name="矩形 55">
            <a:extLst>
              <a:ext uri="{FF2B5EF4-FFF2-40B4-BE49-F238E27FC236}">
                <a16:creationId xmlns:a16="http://schemas.microsoft.com/office/drawing/2014/main" id="{23A78D7C-77C6-4A1F-B37A-4874EE44D9F4}"/>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7" name="直線接點 56">
            <a:extLst>
              <a:ext uri="{FF2B5EF4-FFF2-40B4-BE49-F238E27FC236}">
                <a16:creationId xmlns:a16="http://schemas.microsoft.com/office/drawing/2014/main" id="{FB2815F0-A6FC-4E24-99F8-53D0F371F198}"/>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1" name="直線接點 70">
            <a:extLst>
              <a:ext uri="{FF2B5EF4-FFF2-40B4-BE49-F238E27FC236}">
                <a16:creationId xmlns:a16="http://schemas.microsoft.com/office/drawing/2014/main" id="{2BEF5626-220D-4257-86BA-4226DA40EBCA}"/>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72" name="圖片 71">
            <a:extLst>
              <a:ext uri="{FF2B5EF4-FFF2-40B4-BE49-F238E27FC236}">
                <a16:creationId xmlns:a16="http://schemas.microsoft.com/office/drawing/2014/main" id="{BE2BEBAC-0F71-4799-AD06-765A737E091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87" name="文字方塊 86">
            <a:extLst>
              <a:ext uri="{FF2B5EF4-FFF2-40B4-BE49-F238E27FC236}">
                <a16:creationId xmlns:a16="http://schemas.microsoft.com/office/drawing/2014/main" id="{F3F03CE8-98FF-49C0-840C-EE61A33368C6}"/>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90" name="文字方塊 89">
            <a:extLst>
              <a:ext uri="{FF2B5EF4-FFF2-40B4-BE49-F238E27FC236}">
                <a16:creationId xmlns:a16="http://schemas.microsoft.com/office/drawing/2014/main" id="{6F9CA748-F849-4C90-8731-E00552C453D9}"/>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97" name="圖片 96">
            <a:extLst>
              <a:ext uri="{FF2B5EF4-FFF2-40B4-BE49-F238E27FC236}">
                <a16:creationId xmlns:a16="http://schemas.microsoft.com/office/drawing/2014/main" id="{07FC2EA2-D7B3-4128-8498-962FC0C02D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17032" y="6050152"/>
            <a:ext cx="360000" cy="360000"/>
          </a:xfrm>
          <a:prstGeom prst="rect">
            <a:avLst/>
          </a:prstGeom>
        </p:spPr>
      </p:pic>
      <p:pic>
        <p:nvPicPr>
          <p:cNvPr id="99" name="圖片 98">
            <a:extLst>
              <a:ext uri="{FF2B5EF4-FFF2-40B4-BE49-F238E27FC236}">
                <a16:creationId xmlns:a16="http://schemas.microsoft.com/office/drawing/2014/main" id="{494D5661-4190-4B6E-A690-7C7D0D9BC96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sp>
        <p:nvSpPr>
          <p:cNvPr id="96" name="文字方塊 95">
            <a:extLst>
              <a:ext uri="{FF2B5EF4-FFF2-40B4-BE49-F238E27FC236}">
                <a16:creationId xmlns:a16="http://schemas.microsoft.com/office/drawing/2014/main" id="{EE1831BF-5DA5-4898-93B5-418D66B4CC2D}"/>
              </a:ext>
            </a:extLst>
          </p:cNvPr>
          <p:cNvSpPr txBox="1"/>
          <p:nvPr/>
        </p:nvSpPr>
        <p:spPr>
          <a:xfrm>
            <a:off x="4446229" y="1959629"/>
            <a:ext cx="332142" cy="3380797"/>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endParaRPr lang="zh-TW" altLang="en-US" sz="1600" dirty="0">
              <a:latin typeface="Yu Gothic Medium" panose="020B0500000000000000" pitchFamily="34" charset="-128"/>
              <a:ea typeface="Yu Gothic Medium" panose="020B0500000000000000" pitchFamily="34" charset="-128"/>
            </a:endParaRPr>
          </a:p>
        </p:txBody>
      </p:sp>
      <p:cxnSp>
        <p:nvCxnSpPr>
          <p:cNvPr id="6" name="直線接點 5">
            <a:extLst>
              <a:ext uri="{FF2B5EF4-FFF2-40B4-BE49-F238E27FC236}">
                <a16:creationId xmlns:a16="http://schemas.microsoft.com/office/drawing/2014/main" id="{CABB3B48-554B-40F3-B5ED-4EF3021C4575}"/>
              </a:ext>
            </a:extLst>
          </p:cNvPr>
          <p:cNvCxnSpPr/>
          <p:nvPr/>
        </p:nvCxnSpPr>
        <p:spPr>
          <a:xfrm>
            <a:off x="7220564"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106" name="文字方塊 105">
            <a:extLst>
              <a:ext uri="{FF2B5EF4-FFF2-40B4-BE49-F238E27FC236}">
                <a16:creationId xmlns:a16="http://schemas.microsoft.com/office/drawing/2014/main" id="{0C8F09B8-59A5-4B9A-9EF8-69C7D517D6DE}"/>
              </a:ext>
            </a:extLst>
          </p:cNvPr>
          <p:cNvSpPr txBox="1"/>
          <p:nvPr/>
        </p:nvSpPr>
        <p:spPr>
          <a:xfrm>
            <a:off x="7166863"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107" name="文字方塊 106">
            <a:extLst>
              <a:ext uri="{FF2B5EF4-FFF2-40B4-BE49-F238E27FC236}">
                <a16:creationId xmlns:a16="http://schemas.microsoft.com/office/drawing/2014/main" id="{2A4C41E8-93F5-471C-8799-788FE642E5DD}"/>
              </a:ext>
            </a:extLst>
          </p:cNvPr>
          <p:cNvSpPr txBox="1"/>
          <p:nvPr/>
        </p:nvSpPr>
        <p:spPr>
          <a:xfrm>
            <a:off x="10098347"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108" name="文字方塊 107">
            <a:extLst>
              <a:ext uri="{FF2B5EF4-FFF2-40B4-BE49-F238E27FC236}">
                <a16:creationId xmlns:a16="http://schemas.microsoft.com/office/drawing/2014/main" id="{3929A923-54E2-46A3-9591-0AADEFB6F6AD}"/>
              </a:ext>
            </a:extLst>
          </p:cNvPr>
          <p:cNvSpPr txBox="1"/>
          <p:nvPr/>
        </p:nvSpPr>
        <p:spPr>
          <a:xfrm>
            <a:off x="8215470" y="1067414"/>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管理展覽</a:t>
            </a:r>
          </a:p>
        </p:txBody>
      </p:sp>
      <p:sp>
        <p:nvSpPr>
          <p:cNvPr id="24" name="文字方塊 23">
            <a:extLst>
              <a:ext uri="{FF2B5EF4-FFF2-40B4-BE49-F238E27FC236}">
                <a16:creationId xmlns:a16="http://schemas.microsoft.com/office/drawing/2014/main" id="{DD22793F-CFF8-4C2E-9629-E4B80B530BA3}"/>
              </a:ext>
            </a:extLst>
          </p:cNvPr>
          <p:cNvSpPr txBox="1"/>
          <p:nvPr/>
        </p:nvSpPr>
        <p:spPr>
          <a:xfrm>
            <a:off x="9262993" y="5328880"/>
            <a:ext cx="2929007"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第一次進入展覽要輸入</a:t>
            </a:r>
            <a:r>
              <a:rPr lang="en-US" altLang="zh-TW" sz="1400" dirty="0">
                <a:solidFill>
                  <a:schemeClr val="accent1"/>
                </a:solidFill>
                <a:latin typeface="Yu Gothic Medium" panose="020B0500000000000000" pitchFamily="34" charset="-128"/>
                <a:ea typeface="Yu Gothic Medium" panose="020B0500000000000000" pitchFamily="34" charset="-128"/>
              </a:rPr>
              <a:t>pin</a:t>
            </a:r>
            <a:r>
              <a:rPr lang="zh-TW" altLang="en-US" sz="1400" dirty="0">
                <a:solidFill>
                  <a:schemeClr val="accent1"/>
                </a:solidFill>
                <a:latin typeface="Yu Gothic Medium" panose="020B0500000000000000" pitchFamily="34" charset="-128"/>
                <a:ea typeface="Yu Gothic Medium" panose="020B0500000000000000" pitchFamily="34" charset="-128"/>
              </a:rPr>
              <a:t>碼</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r>
              <a:rPr lang="zh-TW" altLang="en-US" sz="1400" dirty="0">
                <a:solidFill>
                  <a:schemeClr val="accent1"/>
                </a:solidFill>
                <a:latin typeface="Yu Gothic Medium" panose="020B0500000000000000" pitchFamily="34" charset="-128"/>
                <a:ea typeface="Yu Gothic Medium" panose="020B0500000000000000" pitchFamily="34" charset="-128"/>
              </a:rPr>
              <a:t>之後就直接記住 不用每次都要輸入</a:t>
            </a:r>
          </a:p>
        </p:txBody>
      </p:sp>
      <p:cxnSp>
        <p:nvCxnSpPr>
          <p:cNvPr id="25" name="直線接點 24">
            <a:extLst>
              <a:ext uri="{FF2B5EF4-FFF2-40B4-BE49-F238E27FC236}">
                <a16:creationId xmlns:a16="http://schemas.microsoft.com/office/drawing/2014/main" id="{5FE79A83-358E-40A8-A8D2-8151EA32C7AD}"/>
              </a:ext>
            </a:extLst>
          </p:cNvPr>
          <p:cNvCxnSpPr/>
          <p:nvPr/>
        </p:nvCxnSpPr>
        <p:spPr>
          <a:xfrm>
            <a:off x="7220564" y="2908595"/>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6" name="文字方塊 25">
            <a:extLst>
              <a:ext uri="{FF2B5EF4-FFF2-40B4-BE49-F238E27FC236}">
                <a16:creationId xmlns:a16="http://schemas.microsoft.com/office/drawing/2014/main" id="{0D250C62-FA62-4B75-BE7A-8794A6EE322B}"/>
              </a:ext>
            </a:extLst>
          </p:cNvPr>
          <p:cNvSpPr txBox="1"/>
          <p:nvPr/>
        </p:nvSpPr>
        <p:spPr>
          <a:xfrm>
            <a:off x="7166863"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27" name="文字方塊 26">
            <a:extLst>
              <a:ext uri="{FF2B5EF4-FFF2-40B4-BE49-F238E27FC236}">
                <a16:creationId xmlns:a16="http://schemas.microsoft.com/office/drawing/2014/main" id="{5657ECB8-7492-47C1-AD64-06E8F27828CA}"/>
              </a:ext>
            </a:extLst>
          </p:cNvPr>
          <p:cNvSpPr txBox="1"/>
          <p:nvPr/>
        </p:nvSpPr>
        <p:spPr>
          <a:xfrm>
            <a:off x="10098347"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31" name="文字方塊 30">
            <a:extLst>
              <a:ext uri="{FF2B5EF4-FFF2-40B4-BE49-F238E27FC236}">
                <a16:creationId xmlns:a16="http://schemas.microsoft.com/office/drawing/2014/main" id="{58629B38-1DE9-4DC3-B425-16AA30FA0870}"/>
              </a:ext>
            </a:extLst>
          </p:cNvPr>
          <p:cNvSpPr txBox="1"/>
          <p:nvPr/>
        </p:nvSpPr>
        <p:spPr>
          <a:xfrm>
            <a:off x="7166863" y="3104782"/>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3</a:t>
            </a:r>
            <a:r>
              <a:rPr lang="zh-TW" altLang="en-US" dirty="0">
                <a:latin typeface="Yu Gothic UI Semibold" panose="020B0700000000000000" pitchFamily="34" charset="-128"/>
                <a:ea typeface="Yu Gothic UI Semibold" panose="020B0700000000000000" pitchFamily="34" charset="-128"/>
              </a:rPr>
              <a:t>名稱</a:t>
            </a:r>
          </a:p>
        </p:txBody>
      </p:sp>
      <p:sp>
        <p:nvSpPr>
          <p:cNvPr id="32" name="文字方塊 31">
            <a:extLst>
              <a:ext uri="{FF2B5EF4-FFF2-40B4-BE49-F238E27FC236}">
                <a16:creationId xmlns:a16="http://schemas.microsoft.com/office/drawing/2014/main" id="{C28F15A9-5C09-4596-AD37-3FD712D1F896}"/>
              </a:ext>
            </a:extLst>
          </p:cNvPr>
          <p:cNvSpPr txBox="1"/>
          <p:nvPr/>
        </p:nvSpPr>
        <p:spPr>
          <a:xfrm>
            <a:off x="10098347" y="3047972"/>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4" name="圖片 3">
            <a:extLst>
              <a:ext uri="{FF2B5EF4-FFF2-40B4-BE49-F238E27FC236}">
                <a16:creationId xmlns:a16="http://schemas.microsoft.com/office/drawing/2014/main" id="{111824D2-F197-4816-9086-7D578C5D89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8679" y="1160415"/>
            <a:ext cx="216000" cy="216000"/>
          </a:xfrm>
          <a:prstGeom prst="rect">
            <a:avLst/>
          </a:prstGeom>
        </p:spPr>
      </p:pic>
      <p:pic>
        <p:nvPicPr>
          <p:cNvPr id="34" name="圖片 33">
            <a:extLst>
              <a:ext uri="{FF2B5EF4-FFF2-40B4-BE49-F238E27FC236}">
                <a16:creationId xmlns:a16="http://schemas.microsoft.com/office/drawing/2014/main" id="{7AA8D451-811E-4D81-B580-3B40013185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8779" y="6058776"/>
            <a:ext cx="360000" cy="360000"/>
          </a:xfrm>
          <a:prstGeom prst="rect">
            <a:avLst/>
          </a:prstGeom>
        </p:spPr>
      </p:pic>
      <p:pic>
        <p:nvPicPr>
          <p:cNvPr id="35" name="圖片 34">
            <a:extLst>
              <a:ext uri="{FF2B5EF4-FFF2-40B4-BE49-F238E27FC236}">
                <a16:creationId xmlns:a16="http://schemas.microsoft.com/office/drawing/2014/main" id="{5E586A65-CC2B-4534-A201-9EA3404D81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grpSp>
        <p:nvGrpSpPr>
          <p:cNvPr id="49" name="群組 48">
            <a:extLst>
              <a:ext uri="{FF2B5EF4-FFF2-40B4-BE49-F238E27FC236}">
                <a16:creationId xmlns:a16="http://schemas.microsoft.com/office/drawing/2014/main" id="{FBEC7EE1-464E-493B-ADCF-18CA58B4CFAD}"/>
              </a:ext>
            </a:extLst>
          </p:cNvPr>
          <p:cNvGrpSpPr/>
          <p:nvPr/>
        </p:nvGrpSpPr>
        <p:grpSpPr>
          <a:xfrm>
            <a:off x="7017868" y="835273"/>
            <a:ext cx="3599999" cy="5153153"/>
            <a:chOff x="-1426216" y="-383916"/>
            <a:chExt cx="2826510" cy="5153153"/>
          </a:xfrm>
        </p:grpSpPr>
        <p:sp>
          <p:nvSpPr>
            <p:cNvPr id="50" name="矩形 49">
              <a:extLst>
                <a:ext uri="{FF2B5EF4-FFF2-40B4-BE49-F238E27FC236}">
                  <a16:creationId xmlns:a16="http://schemas.microsoft.com/office/drawing/2014/main" id="{2C04D23B-6997-4799-968D-57D2ECFA996D}"/>
                </a:ext>
              </a:extLst>
            </p:cNvPr>
            <p:cNvSpPr/>
            <p:nvPr/>
          </p:nvSpPr>
          <p:spPr>
            <a:xfrm>
              <a:off x="-1426216" y="-383916"/>
              <a:ext cx="2826510"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6534424D-343F-4056-A72B-AD170B84B641}"/>
                </a:ext>
              </a:extLst>
            </p:cNvPr>
            <p:cNvSpPr txBox="1"/>
            <p:nvPr/>
          </p:nvSpPr>
          <p:spPr>
            <a:xfrm>
              <a:off x="-835814" y="1905389"/>
              <a:ext cx="1676687" cy="1993110"/>
            </a:xfrm>
            <a:prstGeom prst="rect">
              <a:avLst/>
            </a:prstGeom>
            <a:noFill/>
          </p:spPr>
          <p:txBody>
            <a:bodyPr wrap="none" rtlCol="0">
              <a:spAutoFit/>
            </a:bodyPr>
            <a:lstStyle/>
            <a:p>
              <a:pPr algn="ctr">
                <a:lnSpc>
                  <a:spcPct val="200000"/>
                </a:lnSpc>
              </a:pPr>
              <a:r>
                <a:rPr lang="en-US" altLang="zh-TW" sz="1600" dirty="0"/>
                <a:t>7	8	9</a:t>
              </a:r>
              <a:br>
                <a:rPr lang="en-US" altLang="zh-TW" sz="1600" dirty="0"/>
              </a:br>
              <a:r>
                <a:rPr lang="en-US" altLang="zh-TW" sz="1600" dirty="0"/>
                <a:t>4	5	6</a:t>
              </a:r>
            </a:p>
            <a:p>
              <a:pPr algn="ctr">
                <a:lnSpc>
                  <a:spcPct val="200000"/>
                </a:lnSpc>
              </a:pPr>
              <a:r>
                <a:rPr lang="en-US" altLang="zh-TW" sz="1600" dirty="0"/>
                <a:t>1	2	3</a:t>
              </a:r>
              <a:br>
                <a:rPr lang="en-US" altLang="zh-TW" sz="1600" dirty="0"/>
              </a:br>
              <a:r>
                <a:rPr lang="en-US" altLang="zh-TW" sz="1600" dirty="0"/>
                <a:t>0</a:t>
              </a:r>
            </a:p>
          </p:txBody>
        </p:sp>
        <p:sp>
          <p:nvSpPr>
            <p:cNvPr id="52" name="文字方塊 51">
              <a:extLst>
                <a:ext uri="{FF2B5EF4-FFF2-40B4-BE49-F238E27FC236}">
                  <a16:creationId xmlns:a16="http://schemas.microsoft.com/office/drawing/2014/main" id="{966DC0FA-2199-4576-896B-518F8B00A50A}"/>
                </a:ext>
              </a:extLst>
            </p:cNvPr>
            <p:cNvSpPr txBox="1"/>
            <p:nvPr/>
          </p:nvSpPr>
          <p:spPr>
            <a:xfrm>
              <a:off x="-829534" y="955592"/>
              <a:ext cx="1659067" cy="338554"/>
            </a:xfrm>
            <a:prstGeom prst="rect">
              <a:avLst/>
            </a:prstGeom>
            <a:noFill/>
          </p:spPr>
          <p:txBody>
            <a:bodyPr wrap="none" rtlCol="0">
              <a:spAutoFit/>
            </a:bodyPr>
            <a:lstStyle/>
            <a:p>
              <a:pPr algn="ct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r>
                <a:rPr lang="zh-TW" altLang="en-US" sz="1600" dirty="0"/>
                <a:t>   </a:t>
              </a:r>
              <a:r>
                <a:rPr lang="en-US" altLang="zh-TW" sz="1600" dirty="0"/>
                <a:t>__</a:t>
              </a:r>
            </a:p>
          </p:txBody>
        </p:sp>
      </p:grpSp>
    </p:spTree>
    <p:extLst>
      <p:ext uri="{BB962C8B-B14F-4D97-AF65-F5344CB8AC3E}">
        <p14:creationId xmlns:p14="http://schemas.microsoft.com/office/powerpoint/2010/main" val="9991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fade">
                                      <p:cBhvr>
                                        <p:cTn id="43" dur="500"/>
                                        <p:tgtEl>
                                          <p:spTgt spid="107"/>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0"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90" grpId="0"/>
      <p:bldP spid="106" grpId="0"/>
      <p:bldP spid="107" grpId="0"/>
      <p:bldP spid="108" grpId="0"/>
      <p:bldP spid="26" grpId="0"/>
      <p:bldP spid="27"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矩形 126">
            <a:extLst>
              <a:ext uri="{FF2B5EF4-FFF2-40B4-BE49-F238E27FC236}">
                <a16:creationId xmlns:a16="http://schemas.microsoft.com/office/drawing/2014/main" id="{7C023CA0-6BCD-4DDC-BCF0-6F4D83CCBFEA}"/>
              </a:ext>
            </a:extLst>
          </p:cNvPr>
          <p:cNvSpPr/>
          <p:nvPr/>
        </p:nvSpPr>
        <p:spPr>
          <a:xfrm>
            <a:off x="1549437"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8" name="直線接點 127">
            <a:extLst>
              <a:ext uri="{FF2B5EF4-FFF2-40B4-BE49-F238E27FC236}">
                <a16:creationId xmlns:a16="http://schemas.microsoft.com/office/drawing/2014/main" id="{99BFD4F0-281F-49E6-A93A-29C444B1CC8B}"/>
              </a:ext>
            </a:extLst>
          </p:cNvPr>
          <p:cNvCxnSpPr/>
          <p:nvPr/>
        </p:nvCxnSpPr>
        <p:spPr>
          <a:xfrm>
            <a:off x="154943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29" name="流程圖: 結束點 128">
            <a:extLst>
              <a:ext uri="{FF2B5EF4-FFF2-40B4-BE49-F238E27FC236}">
                <a16:creationId xmlns:a16="http://schemas.microsoft.com/office/drawing/2014/main" id="{76863547-3F95-477C-BA33-8B30F68DAA96}"/>
              </a:ext>
            </a:extLst>
          </p:cNvPr>
          <p:cNvSpPr/>
          <p:nvPr/>
        </p:nvSpPr>
        <p:spPr>
          <a:xfrm>
            <a:off x="3771433"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130" name="圖片 129" descr="一張含有 牆 的圖片&#10;&#10;自動產生的描述">
            <a:extLst>
              <a:ext uri="{FF2B5EF4-FFF2-40B4-BE49-F238E27FC236}">
                <a16:creationId xmlns:a16="http://schemas.microsoft.com/office/drawing/2014/main" id="{1955B634-E31B-46D1-9AA1-357417E0871D}"/>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1685599" y="1805633"/>
            <a:ext cx="1620000" cy="1620000"/>
          </a:xfrm>
          <a:prstGeom prst="rect">
            <a:avLst/>
          </a:prstGeom>
        </p:spPr>
      </p:pic>
      <p:pic>
        <p:nvPicPr>
          <p:cNvPr id="131" name="圖片 130">
            <a:extLst>
              <a:ext uri="{FF2B5EF4-FFF2-40B4-BE49-F238E27FC236}">
                <a16:creationId xmlns:a16="http://schemas.microsoft.com/office/drawing/2014/main" id="{3467E882-4343-4DF2-8371-2425941995F0}"/>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3424421" y="1805633"/>
            <a:ext cx="1620000" cy="1620000"/>
          </a:xfrm>
          <a:prstGeom prst="rect">
            <a:avLst/>
          </a:prstGeom>
        </p:spPr>
      </p:pic>
      <p:sp>
        <p:nvSpPr>
          <p:cNvPr id="132" name="矩形 131">
            <a:extLst>
              <a:ext uri="{FF2B5EF4-FFF2-40B4-BE49-F238E27FC236}">
                <a16:creationId xmlns:a16="http://schemas.microsoft.com/office/drawing/2014/main" id="{FEFFFDC1-C34F-41D8-B6FB-E613CD8C15D9}"/>
              </a:ext>
            </a:extLst>
          </p:cNvPr>
          <p:cNvSpPr/>
          <p:nvPr/>
        </p:nvSpPr>
        <p:spPr>
          <a:xfrm>
            <a:off x="3433600"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文字方塊 132">
            <a:extLst>
              <a:ext uri="{FF2B5EF4-FFF2-40B4-BE49-F238E27FC236}">
                <a16:creationId xmlns:a16="http://schemas.microsoft.com/office/drawing/2014/main" id="{B82C80E2-1141-4921-8337-09DAD7F70DD5}"/>
              </a:ext>
            </a:extLst>
          </p:cNvPr>
          <p:cNvSpPr txBox="1"/>
          <p:nvPr/>
        </p:nvSpPr>
        <p:spPr>
          <a:xfrm>
            <a:off x="3689602"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34" name="文字方塊 133">
            <a:extLst>
              <a:ext uri="{FF2B5EF4-FFF2-40B4-BE49-F238E27FC236}">
                <a16:creationId xmlns:a16="http://schemas.microsoft.com/office/drawing/2014/main" id="{653BC97F-0A46-4A9D-A5CD-FB28D7468DDE}"/>
              </a:ext>
            </a:extLst>
          </p:cNvPr>
          <p:cNvSpPr txBox="1"/>
          <p:nvPr/>
        </p:nvSpPr>
        <p:spPr>
          <a:xfrm>
            <a:off x="3531706"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35" name="矩形 134">
            <a:extLst>
              <a:ext uri="{FF2B5EF4-FFF2-40B4-BE49-F238E27FC236}">
                <a16:creationId xmlns:a16="http://schemas.microsoft.com/office/drawing/2014/main" id="{9F793DC1-C794-48F6-85C4-57E54462C66E}"/>
              </a:ext>
            </a:extLst>
          </p:cNvPr>
          <p:cNvSpPr/>
          <p:nvPr/>
        </p:nvSpPr>
        <p:spPr>
          <a:xfrm>
            <a:off x="1689029"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a:extLst>
              <a:ext uri="{FF2B5EF4-FFF2-40B4-BE49-F238E27FC236}">
                <a16:creationId xmlns:a16="http://schemas.microsoft.com/office/drawing/2014/main" id="{9286CB91-8129-4111-9E6D-89A731433DDB}"/>
              </a:ext>
            </a:extLst>
          </p:cNvPr>
          <p:cNvSpPr txBox="1"/>
          <p:nvPr/>
        </p:nvSpPr>
        <p:spPr>
          <a:xfrm>
            <a:off x="1945031"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37" name="文字方塊 136">
            <a:extLst>
              <a:ext uri="{FF2B5EF4-FFF2-40B4-BE49-F238E27FC236}">
                <a16:creationId xmlns:a16="http://schemas.microsoft.com/office/drawing/2014/main" id="{5F79563E-E22F-4908-99D5-20FD5E33B634}"/>
              </a:ext>
            </a:extLst>
          </p:cNvPr>
          <p:cNvSpPr txBox="1"/>
          <p:nvPr/>
        </p:nvSpPr>
        <p:spPr>
          <a:xfrm>
            <a:off x="1787135"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38" name="矩形 137">
            <a:extLst>
              <a:ext uri="{FF2B5EF4-FFF2-40B4-BE49-F238E27FC236}">
                <a16:creationId xmlns:a16="http://schemas.microsoft.com/office/drawing/2014/main" id="{F6806225-2411-4D21-AAF0-128A7BD7F434}"/>
              </a:ext>
            </a:extLst>
          </p:cNvPr>
          <p:cNvSpPr/>
          <p:nvPr/>
        </p:nvSpPr>
        <p:spPr>
          <a:xfrm>
            <a:off x="3433600"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文字方塊 138">
            <a:extLst>
              <a:ext uri="{FF2B5EF4-FFF2-40B4-BE49-F238E27FC236}">
                <a16:creationId xmlns:a16="http://schemas.microsoft.com/office/drawing/2014/main" id="{1B13842C-9A8F-438C-BE5C-FF09D53801C1}"/>
              </a:ext>
            </a:extLst>
          </p:cNvPr>
          <p:cNvSpPr txBox="1"/>
          <p:nvPr/>
        </p:nvSpPr>
        <p:spPr>
          <a:xfrm>
            <a:off x="3689602"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40" name="文字方塊 139">
            <a:extLst>
              <a:ext uri="{FF2B5EF4-FFF2-40B4-BE49-F238E27FC236}">
                <a16:creationId xmlns:a16="http://schemas.microsoft.com/office/drawing/2014/main" id="{6E20D34E-A12C-496F-AF44-ED259AE69D89}"/>
              </a:ext>
            </a:extLst>
          </p:cNvPr>
          <p:cNvSpPr txBox="1"/>
          <p:nvPr/>
        </p:nvSpPr>
        <p:spPr>
          <a:xfrm>
            <a:off x="3531706"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141" name="直線接點 140">
            <a:extLst>
              <a:ext uri="{FF2B5EF4-FFF2-40B4-BE49-F238E27FC236}">
                <a16:creationId xmlns:a16="http://schemas.microsoft.com/office/drawing/2014/main" id="{7F9AD00F-33F9-4706-97E6-71E15159C9D7}"/>
              </a:ext>
            </a:extLst>
          </p:cNvPr>
          <p:cNvCxnSpPr/>
          <p:nvPr/>
        </p:nvCxnSpPr>
        <p:spPr>
          <a:xfrm>
            <a:off x="154943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42" name="圖片 141">
            <a:extLst>
              <a:ext uri="{FF2B5EF4-FFF2-40B4-BE49-F238E27FC236}">
                <a16:creationId xmlns:a16="http://schemas.microsoft.com/office/drawing/2014/main" id="{D4DD11D4-5FEE-43F9-97C0-BB20BF9D5B7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9437" y="6060734"/>
            <a:ext cx="360000" cy="360000"/>
          </a:xfrm>
          <a:prstGeom prst="rect">
            <a:avLst/>
          </a:prstGeom>
        </p:spPr>
      </p:pic>
      <p:sp>
        <p:nvSpPr>
          <p:cNvPr id="143" name="矩形 142">
            <a:extLst>
              <a:ext uri="{FF2B5EF4-FFF2-40B4-BE49-F238E27FC236}">
                <a16:creationId xmlns:a16="http://schemas.microsoft.com/office/drawing/2014/main" id="{770258DB-7DBD-4AB7-8B28-BA191340BA8C}"/>
              </a:ext>
            </a:extLst>
          </p:cNvPr>
          <p:cNvSpPr/>
          <p:nvPr/>
        </p:nvSpPr>
        <p:spPr>
          <a:xfrm>
            <a:off x="1674408"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a:extLst>
              <a:ext uri="{FF2B5EF4-FFF2-40B4-BE49-F238E27FC236}">
                <a16:creationId xmlns:a16="http://schemas.microsoft.com/office/drawing/2014/main" id="{B24E5B96-009F-4DB1-B4CA-1627C0F595A7}"/>
              </a:ext>
            </a:extLst>
          </p:cNvPr>
          <p:cNvSpPr/>
          <p:nvPr/>
        </p:nvSpPr>
        <p:spPr>
          <a:xfrm>
            <a:off x="1674408"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文字方塊 144">
            <a:extLst>
              <a:ext uri="{FF2B5EF4-FFF2-40B4-BE49-F238E27FC236}">
                <a16:creationId xmlns:a16="http://schemas.microsoft.com/office/drawing/2014/main" id="{623CBD76-674F-42AB-A3BB-9ECC000B73E2}"/>
              </a:ext>
            </a:extLst>
          </p:cNvPr>
          <p:cNvSpPr txBox="1"/>
          <p:nvPr/>
        </p:nvSpPr>
        <p:spPr>
          <a:xfrm>
            <a:off x="1945708"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46" name="文字方塊 145">
            <a:extLst>
              <a:ext uri="{FF2B5EF4-FFF2-40B4-BE49-F238E27FC236}">
                <a16:creationId xmlns:a16="http://schemas.microsoft.com/office/drawing/2014/main" id="{12BEC8F9-4FC8-4D44-B7C9-24C159C883DE}"/>
              </a:ext>
            </a:extLst>
          </p:cNvPr>
          <p:cNvSpPr txBox="1"/>
          <p:nvPr/>
        </p:nvSpPr>
        <p:spPr>
          <a:xfrm>
            <a:off x="1787135"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47" name="矩形 146">
            <a:extLst>
              <a:ext uri="{FF2B5EF4-FFF2-40B4-BE49-F238E27FC236}">
                <a16:creationId xmlns:a16="http://schemas.microsoft.com/office/drawing/2014/main" id="{7305983C-59D8-49FA-B6AB-56B29A4A986D}"/>
              </a:ext>
            </a:extLst>
          </p:cNvPr>
          <p:cNvSpPr/>
          <p:nvPr/>
        </p:nvSpPr>
        <p:spPr>
          <a:xfrm>
            <a:off x="3433600"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8" name="矩形 147">
            <a:extLst>
              <a:ext uri="{FF2B5EF4-FFF2-40B4-BE49-F238E27FC236}">
                <a16:creationId xmlns:a16="http://schemas.microsoft.com/office/drawing/2014/main" id="{A257E92C-D7BE-41A8-8F63-F5A07CE45FD1}"/>
              </a:ext>
            </a:extLst>
          </p:cNvPr>
          <p:cNvSpPr/>
          <p:nvPr/>
        </p:nvSpPr>
        <p:spPr>
          <a:xfrm>
            <a:off x="1660744"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9" name="矩形 148">
            <a:extLst>
              <a:ext uri="{FF2B5EF4-FFF2-40B4-BE49-F238E27FC236}">
                <a16:creationId xmlns:a16="http://schemas.microsoft.com/office/drawing/2014/main" id="{0ED5305F-4FEA-4301-92F5-C82A686096A4}"/>
              </a:ext>
            </a:extLst>
          </p:cNvPr>
          <p:cNvSpPr/>
          <p:nvPr/>
        </p:nvSpPr>
        <p:spPr>
          <a:xfrm>
            <a:off x="1549437"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0" name="圖片 149">
            <a:extLst>
              <a:ext uri="{FF2B5EF4-FFF2-40B4-BE49-F238E27FC236}">
                <a16:creationId xmlns:a16="http://schemas.microsoft.com/office/drawing/2014/main" id="{E7B31F83-A7C0-4835-B133-D3A65299E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3788" y="956131"/>
            <a:ext cx="3384000" cy="2256000"/>
          </a:xfrm>
          <a:prstGeom prst="rect">
            <a:avLst/>
          </a:prstGeom>
        </p:spPr>
      </p:pic>
      <p:sp>
        <p:nvSpPr>
          <p:cNvPr id="151" name="矩形 150">
            <a:extLst>
              <a:ext uri="{FF2B5EF4-FFF2-40B4-BE49-F238E27FC236}">
                <a16:creationId xmlns:a16="http://schemas.microsoft.com/office/drawing/2014/main" id="{99BC6215-1A99-4B39-A8A5-56EE82C098D8}"/>
              </a:ext>
            </a:extLst>
          </p:cNvPr>
          <p:cNvSpPr/>
          <p:nvPr/>
        </p:nvSpPr>
        <p:spPr>
          <a:xfrm>
            <a:off x="1662885"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2" name="乘號 151">
            <a:extLst>
              <a:ext uri="{FF2B5EF4-FFF2-40B4-BE49-F238E27FC236}">
                <a16:creationId xmlns:a16="http://schemas.microsoft.com/office/drawing/2014/main" id="{DA23FDE0-26C3-4ABF-A425-58E2049BADA0}"/>
              </a:ext>
            </a:extLst>
          </p:cNvPr>
          <p:cNvSpPr/>
          <p:nvPr/>
        </p:nvSpPr>
        <p:spPr>
          <a:xfrm>
            <a:off x="4725370"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文字方塊 152">
            <a:extLst>
              <a:ext uri="{FF2B5EF4-FFF2-40B4-BE49-F238E27FC236}">
                <a16:creationId xmlns:a16="http://schemas.microsoft.com/office/drawing/2014/main" id="{18324B14-DEB0-4F8A-99F2-2920E663AF26}"/>
              </a:ext>
            </a:extLst>
          </p:cNvPr>
          <p:cNvSpPr txBox="1"/>
          <p:nvPr/>
        </p:nvSpPr>
        <p:spPr>
          <a:xfrm>
            <a:off x="1945031"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154" name="流程圖: 結束點 153">
            <a:extLst>
              <a:ext uri="{FF2B5EF4-FFF2-40B4-BE49-F238E27FC236}">
                <a16:creationId xmlns:a16="http://schemas.microsoft.com/office/drawing/2014/main" id="{33E4CCCC-4B57-47BC-A9F2-E12C4E552F81}"/>
              </a:ext>
            </a:extLst>
          </p:cNvPr>
          <p:cNvSpPr/>
          <p:nvPr/>
        </p:nvSpPr>
        <p:spPr>
          <a:xfrm>
            <a:off x="3514624" y="4841237"/>
            <a:ext cx="1332000" cy="360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展內編輯 </a:t>
            </a:r>
            <a:r>
              <a:rPr lang="en-US" altLang="zh-TW" sz="1600" dirty="0">
                <a:solidFill>
                  <a:schemeClr val="tx1"/>
                </a:solidFill>
                <a:latin typeface="Yu Gothic Medium" panose="020B0500000000000000" pitchFamily="34" charset="-128"/>
                <a:ea typeface="Yu Gothic Medium" panose="020B0500000000000000" pitchFamily="34" charset="-128"/>
              </a:rPr>
              <a:t>&gt;</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grpSp>
        <p:nvGrpSpPr>
          <p:cNvPr id="155" name="群組 154">
            <a:extLst>
              <a:ext uri="{FF2B5EF4-FFF2-40B4-BE49-F238E27FC236}">
                <a16:creationId xmlns:a16="http://schemas.microsoft.com/office/drawing/2014/main" id="{380D1E37-5398-499D-9457-2C6189EF0FE6}"/>
              </a:ext>
            </a:extLst>
          </p:cNvPr>
          <p:cNvGrpSpPr/>
          <p:nvPr/>
        </p:nvGrpSpPr>
        <p:grpSpPr>
          <a:xfrm>
            <a:off x="1789375" y="1102578"/>
            <a:ext cx="792000" cy="288000"/>
            <a:chOff x="6366193" y="4216720"/>
            <a:chExt cx="792000" cy="288000"/>
          </a:xfrm>
        </p:grpSpPr>
        <p:pic>
          <p:nvPicPr>
            <p:cNvPr id="156" name="圖片 155">
              <a:extLst>
                <a:ext uri="{FF2B5EF4-FFF2-40B4-BE49-F238E27FC236}">
                  <a16:creationId xmlns:a16="http://schemas.microsoft.com/office/drawing/2014/main" id="{1E0D05C4-E2CE-47AB-A34A-C08B969E109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157" name="流程圖: 結束點 156">
              <a:extLst>
                <a:ext uri="{FF2B5EF4-FFF2-40B4-BE49-F238E27FC236}">
                  <a16:creationId xmlns:a16="http://schemas.microsoft.com/office/drawing/2014/main" id="{03393CD6-DEA6-4E23-A59D-64FF95A09C78}"/>
                </a:ext>
              </a:extLst>
            </p:cNvPr>
            <p:cNvSpPr/>
            <p:nvPr/>
          </p:nvSpPr>
          <p:spPr>
            <a:xfrm>
              <a:off x="6366193" y="4216720"/>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編輯</a:t>
              </a:r>
            </a:p>
          </p:txBody>
        </p:sp>
      </p:grpSp>
      <p:grpSp>
        <p:nvGrpSpPr>
          <p:cNvPr id="158" name="群組 157">
            <a:extLst>
              <a:ext uri="{FF2B5EF4-FFF2-40B4-BE49-F238E27FC236}">
                <a16:creationId xmlns:a16="http://schemas.microsoft.com/office/drawing/2014/main" id="{C89FDB71-665E-48F5-B98A-578BC3257B80}"/>
              </a:ext>
            </a:extLst>
          </p:cNvPr>
          <p:cNvGrpSpPr/>
          <p:nvPr/>
        </p:nvGrpSpPr>
        <p:grpSpPr>
          <a:xfrm>
            <a:off x="1784419" y="1108119"/>
            <a:ext cx="792000" cy="288000"/>
            <a:chOff x="7515358" y="5237866"/>
            <a:chExt cx="792000" cy="288000"/>
          </a:xfrm>
        </p:grpSpPr>
        <p:sp>
          <p:nvSpPr>
            <p:cNvPr id="159" name="流程圖: 結束點 158">
              <a:extLst>
                <a:ext uri="{FF2B5EF4-FFF2-40B4-BE49-F238E27FC236}">
                  <a16:creationId xmlns:a16="http://schemas.microsoft.com/office/drawing/2014/main" id="{2FC257B0-EC88-4D8E-8DE8-AE9881239FA8}"/>
                </a:ext>
              </a:extLst>
            </p:cNvPr>
            <p:cNvSpPr/>
            <p:nvPr/>
          </p:nvSpPr>
          <p:spPr>
            <a:xfrm>
              <a:off x="7515358" y="5237866"/>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儲存</a:t>
              </a:r>
            </a:p>
          </p:txBody>
        </p:sp>
        <p:pic>
          <p:nvPicPr>
            <p:cNvPr id="160" name="圖片 159">
              <a:extLst>
                <a:ext uri="{FF2B5EF4-FFF2-40B4-BE49-F238E27FC236}">
                  <a16:creationId xmlns:a16="http://schemas.microsoft.com/office/drawing/2014/main" id="{2C10E0FE-5C61-463C-B7EC-CADB64DFE20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614852" y="5282504"/>
              <a:ext cx="180000" cy="180000"/>
            </a:xfrm>
            <a:prstGeom prst="rect">
              <a:avLst/>
            </a:prstGeom>
          </p:spPr>
        </p:pic>
      </p:grpSp>
      <p:grpSp>
        <p:nvGrpSpPr>
          <p:cNvPr id="161" name="群組 160">
            <a:extLst>
              <a:ext uri="{FF2B5EF4-FFF2-40B4-BE49-F238E27FC236}">
                <a16:creationId xmlns:a16="http://schemas.microsoft.com/office/drawing/2014/main" id="{0F8B4F6F-9497-4A5F-BD61-266F02541242}"/>
              </a:ext>
            </a:extLst>
          </p:cNvPr>
          <p:cNvGrpSpPr/>
          <p:nvPr/>
        </p:nvGrpSpPr>
        <p:grpSpPr>
          <a:xfrm>
            <a:off x="2019305" y="4853198"/>
            <a:ext cx="1332000" cy="360000"/>
            <a:chOff x="7490632" y="4853198"/>
            <a:chExt cx="1332000" cy="360000"/>
          </a:xfrm>
        </p:grpSpPr>
        <p:sp>
          <p:nvSpPr>
            <p:cNvPr id="162" name="流程圖: 結束點 161">
              <a:extLst>
                <a:ext uri="{FF2B5EF4-FFF2-40B4-BE49-F238E27FC236}">
                  <a16:creationId xmlns:a16="http://schemas.microsoft.com/office/drawing/2014/main" id="{6D785662-A95F-4599-B5E7-153B6D4661FC}"/>
                </a:ext>
              </a:extLst>
            </p:cNvPr>
            <p:cNvSpPr/>
            <p:nvPr/>
          </p:nvSpPr>
          <p:spPr>
            <a:xfrm>
              <a:off x="7490632" y="4853198"/>
              <a:ext cx="1332000" cy="360000"/>
            </a:xfrm>
            <a:prstGeom prst="flowChartTerminator">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600" dirty="0">
                  <a:solidFill>
                    <a:srgbClr val="C00000"/>
                  </a:solidFill>
                  <a:latin typeface="Yu Gothic Medium" panose="020B0500000000000000" pitchFamily="34" charset="-128"/>
                  <a:ea typeface="Yu Gothic Medium" panose="020B0500000000000000" pitchFamily="34" charset="-128"/>
                </a:rPr>
                <a:t>刪除展覽</a:t>
              </a:r>
            </a:p>
          </p:txBody>
        </p:sp>
        <p:pic>
          <p:nvPicPr>
            <p:cNvPr id="163" name="圖片 162">
              <a:extLst>
                <a:ext uri="{FF2B5EF4-FFF2-40B4-BE49-F238E27FC236}">
                  <a16:creationId xmlns:a16="http://schemas.microsoft.com/office/drawing/2014/main" id="{2F146BA2-D56A-400E-A0B4-A593D0DE3BC2}"/>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605369" y="4925198"/>
              <a:ext cx="216000" cy="216000"/>
            </a:xfrm>
            <a:prstGeom prst="rect">
              <a:avLst/>
            </a:prstGeom>
          </p:spPr>
        </p:pic>
      </p:grpSp>
      <p:sp>
        <p:nvSpPr>
          <p:cNvPr id="164" name="文字方塊 163">
            <a:extLst>
              <a:ext uri="{FF2B5EF4-FFF2-40B4-BE49-F238E27FC236}">
                <a16:creationId xmlns:a16="http://schemas.microsoft.com/office/drawing/2014/main" id="{1E216688-219C-4D0E-8133-029FDCDD6E06}"/>
              </a:ext>
            </a:extLst>
          </p:cNvPr>
          <p:cNvSpPr txBox="1"/>
          <p:nvPr/>
        </p:nvSpPr>
        <p:spPr>
          <a:xfrm>
            <a:off x="1549437"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165" name="圖片 164">
            <a:extLst>
              <a:ext uri="{FF2B5EF4-FFF2-40B4-BE49-F238E27FC236}">
                <a16:creationId xmlns:a16="http://schemas.microsoft.com/office/drawing/2014/main" id="{C72AE851-1B58-4BE6-AC43-8A971870303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624002" y="6058776"/>
            <a:ext cx="360000" cy="360000"/>
          </a:xfrm>
          <a:prstGeom prst="rect">
            <a:avLst/>
          </a:prstGeom>
        </p:spPr>
      </p:pic>
      <p:pic>
        <p:nvPicPr>
          <p:cNvPr id="166" name="圖片 165">
            <a:extLst>
              <a:ext uri="{FF2B5EF4-FFF2-40B4-BE49-F238E27FC236}">
                <a16:creationId xmlns:a16="http://schemas.microsoft.com/office/drawing/2014/main" id="{72931196-6E65-43B1-97C5-28F5507A9A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23352" y="6058776"/>
            <a:ext cx="360000" cy="360000"/>
          </a:xfrm>
          <a:prstGeom prst="rect">
            <a:avLst/>
          </a:prstGeom>
        </p:spPr>
      </p:pic>
      <p:sp>
        <p:nvSpPr>
          <p:cNvPr id="167" name="矩形 166">
            <a:extLst>
              <a:ext uri="{FF2B5EF4-FFF2-40B4-BE49-F238E27FC236}">
                <a16:creationId xmlns:a16="http://schemas.microsoft.com/office/drawing/2014/main" id="{3489CF57-D436-457E-BFA1-30AE2C020777}"/>
              </a:ext>
            </a:extLst>
          </p:cNvPr>
          <p:cNvSpPr/>
          <p:nvPr/>
        </p:nvSpPr>
        <p:spPr>
          <a:xfrm>
            <a:off x="7020764"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文字方塊 167">
            <a:extLst>
              <a:ext uri="{FF2B5EF4-FFF2-40B4-BE49-F238E27FC236}">
                <a16:creationId xmlns:a16="http://schemas.microsoft.com/office/drawing/2014/main" id="{05ACCDBA-EC5B-4030-B8E5-22508641BD9B}"/>
              </a:ext>
            </a:extLst>
          </p:cNvPr>
          <p:cNvSpPr txBox="1"/>
          <p:nvPr/>
        </p:nvSpPr>
        <p:spPr>
          <a:xfrm>
            <a:off x="8266766" y="1901145"/>
            <a:ext cx="110799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這是背景</a:t>
            </a:r>
          </a:p>
        </p:txBody>
      </p:sp>
      <p:sp>
        <p:nvSpPr>
          <p:cNvPr id="169" name="文字方塊 168">
            <a:extLst>
              <a:ext uri="{FF2B5EF4-FFF2-40B4-BE49-F238E27FC236}">
                <a16:creationId xmlns:a16="http://schemas.microsoft.com/office/drawing/2014/main" id="{25DE4D2B-4598-4930-8A70-8C5ABF7DC83D}"/>
              </a:ext>
            </a:extLst>
          </p:cNvPr>
          <p:cNvSpPr txBox="1"/>
          <p:nvPr/>
        </p:nvSpPr>
        <p:spPr>
          <a:xfrm>
            <a:off x="8927372" y="2887433"/>
            <a:ext cx="1588227" cy="1843426"/>
          </a:xfrm>
          <a:prstGeom prst="rect">
            <a:avLst/>
          </a:prstGeom>
          <a:noFill/>
          <a:ln>
            <a:solidFill>
              <a:schemeClr val="tx1"/>
            </a:solidFill>
            <a:prstDash val="dash"/>
          </a:ln>
        </p:spPr>
        <p:txBody>
          <a:bodyPr wrap="none" rtlCol="0">
            <a:noAutofit/>
          </a:bodyPr>
          <a:lstStyle/>
          <a:p>
            <a:r>
              <a:rPr lang="zh-TW" altLang="en-US" sz="1400" dirty="0">
                <a:latin typeface="Yu Gothic Medium" panose="020B0500000000000000" pitchFamily="34" charset="-128"/>
                <a:ea typeface="Yu Gothic Medium" panose="020B0500000000000000" pitchFamily="34" charset="-128"/>
              </a:rPr>
              <a:t>物品名稱：</a:t>
            </a:r>
            <a:r>
              <a:rPr lang="en-US" altLang="zh-TW" sz="1400" dirty="0">
                <a:latin typeface="Yu Gothic Medium" panose="020B0500000000000000" pitchFamily="34" charset="-128"/>
                <a:ea typeface="Yu Gothic Medium" panose="020B0500000000000000" pitchFamily="34" charset="-128"/>
              </a:rPr>
              <a:t>123</a:t>
            </a:r>
          </a:p>
          <a:p>
            <a:r>
              <a:rPr lang="zh-TW" altLang="en-US" sz="1400" dirty="0">
                <a:latin typeface="Yu Gothic Medium" panose="020B0500000000000000" pitchFamily="34" charset="-128"/>
                <a:ea typeface="Yu Gothic Medium" panose="020B0500000000000000" pitchFamily="34" charset="-128"/>
              </a:rPr>
              <a:t>物品簡介：</a:t>
            </a:r>
            <a:r>
              <a:rPr lang="en-US" altLang="zh-TW" sz="1400" dirty="0">
                <a:latin typeface="Yu Gothic Medium" panose="020B0500000000000000" pitchFamily="34" charset="-128"/>
                <a:ea typeface="Yu Gothic Medium" panose="020B0500000000000000" pitchFamily="34" charset="-128"/>
              </a:rPr>
              <a:t>456789</a:t>
            </a:r>
          </a:p>
          <a:p>
            <a:r>
              <a:rPr lang="zh-TW" altLang="en-US" sz="1400" dirty="0">
                <a:latin typeface="Yu Gothic Medium" panose="020B0500000000000000" pitchFamily="34" charset="-128"/>
                <a:ea typeface="Yu Gothic Medium" panose="020B0500000000000000" pitchFamily="34" charset="-128"/>
              </a:rPr>
              <a:t>語音導覽</a:t>
            </a:r>
          </a:p>
        </p:txBody>
      </p:sp>
      <p:sp>
        <p:nvSpPr>
          <p:cNvPr id="170" name="文字方塊 169">
            <a:extLst>
              <a:ext uri="{FF2B5EF4-FFF2-40B4-BE49-F238E27FC236}">
                <a16:creationId xmlns:a16="http://schemas.microsoft.com/office/drawing/2014/main" id="{F21CD802-BF0B-4D7C-AC3C-C4A3210B2208}"/>
              </a:ext>
            </a:extLst>
          </p:cNvPr>
          <p:cNvSpPr txBox="1"/>
          <p:nvPr/>
        </p:nvSpPr>
        <p:spPr>
          <a:xfrm>
            <a:off x="7179955" y="2887432"/>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latin typeface="Yu Gothic Medium" panose="020B0500000000000000" pitchFamily="34" charset="-128"/>
                <a:ea typeface="Yu Gothic Medium" panose="020B0500000000000000" pitchFamily="34" charset="-128"/>
              </a:rPr>
              <a:t>這是花瓶</a:t>
            </a:r>
          </a:p>
        </p:txBody>
      </p:sp>
      <p:sp>
        <p:nvSpPr>
          <p:cNvPr id="171" name="文字方塊 170">
            <a:extLst>
              <a:ext uri="{FF2B5EF4-FFF2-40B4-BE49-F238E27FC236}">
                <a16:creationId xmlns:a16="http://schemas.microsoft.com/office/drawing/2014/main" id="{59D361E4-C7DA-4BA3-A865-52610D21DBDE}"/>
              </a:ext>
            </a:extLst>
          </p:cNvPr>
          <p:cNvSpPr txBox="1"/>
          <p:nvPr/>
        </p:nvSpPr>
        <p:spPr>
          <a:xfrm>
            <a:off x="7057066" y="4915625"/>
            <a:ext cx="2698175"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物件位置、新增都只有我們能用</a:t>
            </a:r>
          </a:p>
        </p:txBody>
      </p:sp>
      <p:grpSp>
        <p:nvGrpSpPr>
          <p:cNvPr id="172" name="群組 171">
            <a:extLst>
              <a:ext uri="{FF2B5EF4-FFF2-40B4-BE49-F238E27FC236}">
                <a16:creationId xmlns:a16="http://schemas.microsoft.com/office/drawing/2014/main" id="{31FB1454-21C5-4AD9-ACD8-BB21B253A767}"/>
              </a:ext>
            </a:extLst>
          </p:cNvPr>
          <p:cNvGrpSpPr/>
          <p:nvPr/>
        </p:nvGrpSpPr>
        <p:grpSpPr>
          <a:xfrm>
            <a:off x="7182068" y="747544"/>
            <a:ext cx="1152000" cy="288000"/>
            <a:chOff x="6366193" y="4216720"/>
            <a:chExt cx="1152000" cy="288000"/>
          </a:xfrm>
        </p:grpSpPr>
        <p:pic>
          <p:nvPicPr>
            <p:cNvPr id="173" name="圖片 172">
              <a:extLst>
                <a:ext uri="{FF2B5EF4-FFF2-40B4-BE49-F238E27FC236}">
                  <a16:creationId xmlns:a16="http://schemas.microsoft.com/office/drawing/2014/main" id="{FB6EAC1A-9B58-44E5-9D9B-3C8979AF552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174" name="流程圖: 結束點 173">
              <a:extLst>
                <a:ext uri="{FF2B5EF4-FFF2-40B4-BE49-F238E27FC236}">
                  <a16:creationId xmlns:a16="http://schemas.microsoft.com/office/drawing/2014/main" id="{2358960C-7E11-4D11-8653-EF0267C26E2E}"/>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背景編輯</a:t>
              </a:r>
            </a:p>
          </p:txBody>
        </p:sp>
      </p:grpSp>
      <p:grpSp>
        <p:nvGrpSpPr>
          <p:cNvPr id="175" name="群組 174">
            <a:extLst>
              <a:ext uri="{FF2B5EF4-FFF2-40B4-BE49-F238E27FC236}">
                <a16:creationId xmlns:a16="http://schemas.microsoft.com/office/drawing/2014/main" id="{AEADA710-2829-4D81-862E-E1AF7092062C}"/>
              </a:ext>
            </a:extLst>
          </p:cNvPr>
          <p:cNvGrpSpPr/>
          <p:nvPr/>
        </p:nvGrpSpPr>
        <p:grpSpPr>
          <a:xfrm>
            <a:off x="9145485" y="4306532"/>
            <a:ext cx="1152000" cy="288000"/>
            <a:chOff x="6366193" y="4216720"/>
            <a:chExt cx="1152000" cy="288000"/>
          </a:xfrm>
        </p:grpSpPr>
        <p:pic>
          <p:nvPicPr>
            <p:cNvPr id="176" name="圖片 175">
              <a:extLst>
                <a:ext uri="{FF2B5EF4-FFF2-40B4-BE49-F238E27FC236}">
                  <a16:creationId xmlns:a16="http://schemas.microsoft.com/office/drawing/2014/main" id="{1C8B7614-426C-4243-BF35-21AD8012ABF7}"/>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177" name="流程圖: 結束點 176">
              <a:extLst>
                <a:ext uri="{FF2B5EF4-FFF2-40B4-BE49-F238E27FC236}">
                  <a16:creationId xmlns:a16="http://schemas.microsoft.com/office/drawing/2014/main" id="{9D714C81-2BA2-4B61-B522-03719A0C080A}"/>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物品編輯</a:t>
              </a:r>
            </a:p>
          </p:txBody>
        </p:sp>
      </p:grpSp>
    </p:spTree>
    <p:extLst>
      <p:ext uri="{BB962C8B-B14F-4D97-AF65-F5344CB8AC3E}">
        <p14:creationId xmlns:p14="http://schemas.microsoft.com/office/powerpoint/2010/main" val="33373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299"/>
                                          </p:stCondLst>
                                        </p:cTn>
                                        <p:tgtEl>
                                          <p:spTgt spid="15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299"/>
                                          </p:stCondLst>
                                        </p:cTn>
                                        <p:tgtEl>
                                          <p:spTgt spid="1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fade">
                                      <p:cBhvr>
                                        <p:cTn id="13" dur="500"/>
                                        <p:tgtEl>
                                          <p:spTgt spid="172"/>
                                        </p:tgtEl>
                                      </p:cBhvr>
                                    </p:animEffect>
                                  </p:childTnLst>
                                </p:cTn>
                              </p:par>
                              <p:par>
                                <p:cTn id="14" presetID="10" presetClass="entr" presetSubtype="0" fill="hold" nodeType="withEffect">
                                  <p:stCondLst>
                                    <p:cond delay="0"/>
                                  </p:stCondLst>
                                  <p:childTnLst>
                                    <p:set>
                                      <p:cBhvr>
                                        <p:cTn id="15" dur="1" fill="hold">
                                          <p:stCondLst>
                                            <p:cond delay="0"/>
                                          </p:stCondLst>
                                        </p:cTn>
                                        <p:tgtEl>
                                          <p:spTgt spid="175"/>
                                        </p:tgtEl>
                                        <p:attrNameLst>
                                          <p:attrName>style.visibility</p:attrName>
                                        </p:attrNameLst>
                                      </p:cBhvr>
                                      <p:to>
                                        <p:strVal val="visible"/>
                                      </p:to>
                                    </p:set>
                                    <p:animEffect transition="in" filter="fade">
                                      <p:cBhvr>
                                        <p:cTn id="16" dur="500"/>
                                        <p:tgtEl>
                                          <p:spTgt spid="1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8357027" y="111733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購物車</a:t>
            </a: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31" name="文字方塊 30">
            <a:extLst>
              <a:ext uri="{FF2B5EF4-FFF2-40B4-BE49-F238E27FC236}">
                <a16:creationId xmlns:a16="http://schemas.microsoft.com/office/drawing/2014/main" id="{7716940F-2161-4F3E-9FE6-5077472EF6B1}"/>
              </a:ext>
            </a:extLst>
          </p:cNvPr>
          <p:cNvSpPr txBox="1"/>
          <p:nvPr/>
        </p:nvSpPr>
        <p:spPr>
          <a:xfrm>
            <a:off x="8338502"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39" name="文字方塊 38">
            <a:extLst>
              <a:ext uri="{FF2B5EF4-FFF2-40B4-BE49-F238E27FC236}">
                <a16:creationId xmlns:a16="http://schemas.microsoft.com/office/drawing/2014/main" id="{092FF802-7034-4621-94FE-56D3869ACED9}"/>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40" name="圖片 39">
            <a:extLst>
              <a:ext uri="{FF2B5EF4-FFF2-40B4-BE49-F238E27FC236}">
                <a16:creationId xmlns:a16="http://schemas.microsoft.com/office/drawing/2014/main" id="{AB821E93-0933-4154-84CE-97C112E630E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29" name="圖片 28">
            <a:extLst>
              <a:ext uri="{FF2B5EF4-FFF2-40B4-BE49-F238E27FC236}">
                <a16:creationId xmlns:a16="http://schemas.microsoft.com/office/drawing/2014/main" id="{E1106C31-B11D-4FBD-8DF3-CD0F8027E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sp>
        <p:nvSpPr>
          <p:cNvPr id="33" name="矩形 32">
            <a:extLst>
              <a:ext uri="{FF2B5EF4-FFF2-40B4-BE49-F238E27FC236}">
                <a16:creationId xmlns:a16="http://schemas.microsoft.com/office/drawing/2014/main" id="{F8125CF9-14B0-4E94-9089-994A5E7AE422}"/>
              </a:ext>
            </a:extLst>
          </p:cNvPr>
          <p:cNvSpPr/>
          <p:nvPr/>
        </p:nvSpPr>
        <p:spPr>
          <a:xfrm>
            <a:off x="1541367"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cxnSp>
        <p:nvCxnSpPr>
          <p:cNvPr id="34" name="直線接點 33">
            <a:extLst>
              <a:ext uri="{FF2B5EF4-FFF2-40B4-BE49-F238E27FC236}">
                <a16:creationId xmlns:a16="http://schemas.microsoft.com/office/drawing/2014/main" id="{51D2E0E6-239E-494D-9A18-139F1F9817A0}"/>
              </a:ext>
            </a:extLst>
          </p:cNvPr>
          <p:cNvCxnSpPr/>
          <p:nvPr/>
        </p:nvCxnSpPr>
        <p:spPr>
          <a:xfrm>
            <a:off x="1538471"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42" name="圖片 41">
            <a:extLst>
              <a:ext uri="{FF2B5EF4-FFF2-40B4-BE49-F238E27FC236}">
                <a16:creationId xmlns:a16="http://schemas.microsoft.com/office/drawing/2014/main" id="{B27F22BF-52FC-4C8B-B525-05EE719AF9A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51468" y="6050152"/>
            <a:ext cx="360000" cy="360000"/>
          </a:xfrm>
          <a:prstGeom prst="rect">
            <a:avLst/>
          </a:prstGeom>
        </p:spPr>
      </p:pic>
      <p:cxnSp>
        <p:nvCxnSpPr>
          <p:cNvPr id="43" name="直線接點 42">
            <a:extLst>
              <a:ext uri="{FF2B5EF4-FFF2-40B4-BE49-F238E27FC236}">
                <a16:creationId xmlns:a16="http://schemas.microsoft.com/office/drawing/2014/main" id="{14B52C13-5B29-4ECA-9BEF-69F4F736C782}"/>
              </a:ext>
            </a:extLst>
          </p:cNvPr>
          <p:cNvCxnSpPr/>
          <p:nvPr/>
        </p:nvCxnSpPr>
        <p:spPr>
          <a:xfrm>
            <a:off x="1538471"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5" name="文字方塊 44">
            <a:extLst>
              <a:ext uri="{FF2B5EF4-FFF2-40B4-BE49-F238E27FC236}">
                <a16:creationId xmlns:a16="http://schemas.microsoft.com/office/drawing/2014/main" id="{F93C9C70-408C-4C5D-950F-922752E9D34A}"/>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46" name="圖片 45">
            <a:extLst>
              <a:ext uri="{FF2B5EF4-FFF2-40B4-BE49-F238E27FC236}">
                <a16:creationId xmlns:a16="http://schemas.microsoft.com/office/drawing/2014/main" id="{9E2A8EB5-2599-4112-BCBC-E779B535CF6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17032" y="6050152"/>
            <a:ext cx="360000" cy="360000"/>
          </a:xfrm>
          <a:prstGeom prst="rect">
            <a:avLst/>
          </a:prstGeom>
        </p:spPr>
      </p:pic>
      <p:cxnSp>
        <p:nvCxnSpPr>
          <p:cNvPr id="48" name="直線接點 47">
            <a:extLst>
              <a:ext uri="{FF2B5EF4-FFF2-40B4-BE49-F238E27FC236}">
                <a16:creationId xmlns:a16="http://schemas.microsoft.com/office/drawing/2014/main" id="{96C9D0E1-E1C9-4014-99B2-E2D5C1E82A4E}"/>
              </a:ext>
            </a:extLst>
          </p:cNvPr>
          <p:cNvCxnSpPr/>
          <p:nvPr/>
        </p:nvCxnSpPr>
        <p:spPr>
          <a:xfrm>
            <a:off x="1716586"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695D9134-7169-497F-8767-CAB9CD4C9775}"/>
              </a:ext>
            </a:extLst>
          </p:cNvPr>
          <p:cNvSpPr txBox="1"/>
          <p:nvPr/>
        </p:nvSpPr>
        <p:spPr>
          <a:xfrm>
            <a:off x="1662885"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50" name="文字方塊 49">
            <a:extLst>
              <a:ext uri="{FF2B5EF4-FFF2-40B4-BE49-F238E27FC236}">
                <a16:creationId xmlns:a16="http://schemas.microsoft.com/office/drawing/2014/main" id="{8D1AED62-F619-4B8F-B6EA-581FE3D19D23}"/>
              </a:ext>
            </a:extLst>
          </p:cNvPr>
          <p:cNvSpPr txBox="1"/>
          <p:nvPr/>
        </p:nvSpPr>
        <p:spPr>
          <a:xfrm>
            <a:off x="4594369"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51" name="文字方塊 50">
            <a:extLst>
              <a:ext uri="{FF2B5EF4-FFF2-40B4-BE49-F238E27FC236}">
                <a16:creationId xmlns:a16="http://schemas.microsoft.com/office/drawing/2014/main" id="{5C3E52BA-AD6A-4C46-A627-D943A145EFD8}"/>
              </a:ext>
            </a:extLst>
          </p:cNvPr>
          <p:cNvSpPr txBox="1"/>
          <p:nvPr/>
        </p:nvSpPr>
        <p:spPr>
          <a:xfrm>
            <a:off x="2711492" y="1067414"/>
            <a:ext cx="1210588" cy="400110"/>
          </a:xfrm>
          <a:prstGeom prst="rect">
            <a:avLst/>
          </a:prstGeom>
          <a:noFill/>
        </p:spPr>
        <p:txBody>
          <a:bodyPr wrap="none" rtlCol="0">
            <a:spAutoFit/>
          </a:bodyPr>
          <a:lstStyle/>
          <a:p>
            <a:r>
              <a:rPr lang="zh-TW" altLang="en-US" sz="2000" b="1" dirty="0">
                <a:latin typeface="Yu Gothic UI Semibold" panose="020B0700000000000000" pitchFamily="34" charset="-128"/>
                <a:ea typeface="Yu Gothic UI Semibold" panose="020B0700000000000000" pitchFamily="34" charset="-128"/>
              </a:rPr>
              <a:t>查看訂單</a:t>
            </a:r>
          </a:p>
        </p:txBody>
      </p:sp>
      <p:sp>
        <p:nvSpPr>
          <p:cNvPr id="52" name="文字方塊 51">
            <a:extLst>
              <a:ext uri="{FF2B5EF4-FFF2-40B4-BE49-F238E27FC236}">
                <a16:creationId xmlns:a16="http://schemas.microsoft.com/office/drawing/2014/main" id="{34400C62-4D13-423C-90C9-DBCAA6EE743E}"/>
              </a:ext>
            </a:extLst>
          </p:cNvPr>
          <p:cNvSpPr txBox="1"/>
          <p:nvPr/>
        </p:nvSpPr>
        <p:spPr>
          <a:xfrm>
            <a:off x="1662885"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53" name="文字方塊 52">
            <a:extLst>
              <a:ext uri="{FF2B5EF4-FFF2-40B4-BE49-F238E27FC236}">
                <a16:creationId xmlns:a16="http://schemas.microsoft.com/office/drawing/2014/main" id="{AC9FC5FD-4F63-4DAE-933A-C4664E100637}"/>
              </a:ext>
            </a:extLst>
          </p:cNvPr>
          <p:cNvSpPr txBox="1"/>
          <p:nvPr/>
        </p:nvSpPr>
        <p:spPr>
          <a:xfrm>
            <a:off x="4594369"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70" name="圖片 69">
            <a:extLst>
              <a:ext uri="{FF2B5EF4-FFF2-40B4-BE49-F238E27FC236}">
                <a16:creationId xmlns:a16="http://schemas.microsoft.com/office/drawing/2014/main" id="{81A5D56F-336F-41E6-988D-161ED151F3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779" y="6058776"/>
            <a:ext cx="360000" cy="360000"/>
          </a:xfrm>
          <a:prstGeom prst="rect">
            <a:avLst/>
          </a:prstGeom>
        </p:spPr>
      </p:pic>
      <p:grpSp>
        <p:nvGrpSpPr>
          <p:cNvPr id="83" name="群組 82">
            <a:extLst>
              <a:ext uri="{FF2B5EF4-FFF2-40B4-BE49-F238E27FC236}">
                <a16:creationId xmlns:a16="http://schemas.microsoft.com/office/drawing/2014/main" id="{F9739CAF-749A-4171-A0A0-3DBBD9566437}"/>
              </a:ext>
            </a:extLst>
          </p:cNvPr>
          <p:cNvGrpSpPr/>
          <p:nvPr/>
        </p:nvGrpSpPr>
        <p:grpSpPr>
          <a:xfrm>
            <a:off x="1544154" y="816717"/>
            <a:ext cx="3578400" cy="5153153"/>
            <a:chOff x="-1417669" y="-383916"/>
            <a:chExt cx="2798246" cy="5153153"/>
          </a:xfrm>
        </p:grpSpPr>
        <p:sp>
          <p:nvSpPr>
            <p:cNvPr id="84" name="矩形 83">
              <a:extLst>
                <a:ext uri="{FF2B5EF4-FFF2-40B4-BE49-F238E27FC236}">
                  <a16:creationId xmlns:a16="http://schemas.microsoft.com/office/drawing/2014/main" id="{B9BC84DE-B2CF-44C3-A22D-C7FA91EDB279}"/>
                </a:ext>
              </a:extLst>
            </p:cNvPr>
            <p:cNvSpPr/>
            <p:nvPr/>
          </p:nvSpPr>
          <p:spPr>
            <a:xfrm>
              <a:off x="-1417669" y="-383916"/>
              <a:ext cx="2798246"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文字方塊 84">
              <a:extLst>
                <a:ext uri="{FF2B5EF4-FFF2-40B4-BE49-F238E27FC236}">
                  <a16:creationId xmlns:a16="http://schemas.microsoft.com/office/drawing/2014/main" id="{822FDE98-F2EE-4D0E-A7BC-8953B3BA81D0}"/>
                </a:ext>
              </a:extLst>
            </p:cNvPr>
            <p:cNvSpPr txBox="1"/>
            <p:nvPr/>
          </p:nvSpPr>
          <p:spPr>
            <a:xfrm>
              <a:off x="-314143" y="-80261"/>
              <a:ext cx="628286" cy="400110"/>
            </a:xfrm>
            <a:prstGeom prst="rect">
              <a:avLst/>
            </a:prstGeom>
            <a:noFill/>
          </p:spPr>
          <p:txBody>
            <a:bodyPr wrap="none" rtlCol="0">
              <a:spAutoFit/>
            </a:bodyPr>
            <a:lstStyle/>
            <a:p>
              <a:pPr algn="ctr"/>
              <a:r>
                <a:rPr lang="zh-TW" altLang="en-US" sz="2000" dirty="0">
                  <a:latin typeface="Yu Gothic UI Semibold" panose="020B0700000000000000" pitchFamily="34" charset="-128"/>
                  <a:ea typeface="Yu Gothic UI Semibold" panose="020B0700000000000000" pitchFamily="34" charset="-128"/>
                </a:rPr>
                <a:t>訂單</a:t>
              </a:r>
              <a:r>
                <a:rPr lang="en-US" altLang="zh-TW" sz="2000" dirty="0">
                  <a:latin typeface="Yu Gothic UI Semibold" panose="020B0700000000000000" pitchFamily="34" charset="-128"/>
                  <a:ea typeface="Yu Gothic UI Semibold" panose="020B0700000000000000" pitchFamily="34" charset="-128"/>
                </a:rPr>
                <a:t>1</a:t>
              </a:r>
            </a:p>
          </p:txBody>
        </p:sp>
      </p:grpSp>
      <p:sp>
        <p:nvSpPr>
          <p:cNvPr id="4" name="矩形 3">
            <a:extLst>
              <a:ext uri="{FF2B5EF4-FFF2-40B4-BE49-F238E27FC236}">
                <a16:creationId xmlns:a16="http://schemas.microsoft.com/office/drawing/2014/main" id="{3AF46526-4920-42CD-9047-908ECBFB8EA0}"/>
              </a:ext>
            </a:extLst>
          </p:cNvPr>
          <p:cNvSpPr/>
          <p:nvPr/>
        </p:nvSpPr>
        <p:spPr>
          <a:xfrm>
            <a:off x="7560622"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a:extLst>
              <a:ext uri="{FF2B5EF4-FFF2-40B4-BE49-F238E27FC236}">
                <a16:creationId xmlns:a16="http://schemas.microsoft.com/office/drawing/2014/main" id="{F07039FE-C6A8-417B-8F9E-6CDC3350E8F2}"/>
              </a:ext>
            </a:extLst>
          </p:cNvPr>
          <p:cNvSpPr txBox="1"/>
          <p:nvPr/>
        </p:nvSpPr>
        <p:spPr>
          <a:xfrm>
            <a:off x="8338558"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sp>
        <p:nvSpPr>
          <p:cNvPr id="95" name="矩形 94">
            <a:extLst>
              <a:ext uri="{FF2B5EF4-FFF2-40B4-BE49-F238E27FC236}">
                <a16:creationId xmlns:a16="http://schemas.microsoft.com/office/drawing/2014/main" id="{1EA12F7E-6DA9-4A5F-B4F6-D9F4FAFD3C35}"/>
              </a:ext>
            </a:extLst>
          </p:cNvPr>
          <p:cNvSpPr/>
          <p:nvPr/>
        </p:nvSpPr>
        <p:spPr>
          <a:xfrm>
            <a:off x="7223128" y="1931518"/>
            <a:ext cx="18000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6" name="直線接點 95">
            <a:extLst>
              <a:ext uri="{FF2B5EF4-FFF2-40B4-BE49-F238E27FC236}">
                <a16:creationId xmlns:a16="http://schemas.microsoft.com/office/drawing/2014/main" id="{23D1130C-2D14-4A45-9772-E6646573DEEB}"/>
              </a:ext>
            </a:extLst>
          </p:cNvPr>
          <p:cNvCxnSpPr/>
          <p:nvPr/>
        </p:nvCxnSpPr>
        <p:spPr>
          <a:xfrm>
            <a:off x="7223128"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5B2DAD59-8164-432E-B82D-A75185D85A6A}"/>
              </a:ext>
            </a:extLst>
          </p:cNvPr>
          <p:cNvSpPr/>
          <p:nvPr/>
        </p:nvSpPr>
        <p:spPr>
          <a:xfrm>
            <a:off x="7027767" y="5508171"/>
            <a:ext cx="2584319" cy="461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t>Y</a:t>
            </a:r>
            <a:r>
              <a:rPr lang="zh-TW" altLang="en-US" dirty="0">
                <a:solidFill>
                  <a:schemeClr val="tx1"/>
                </a:solidFill>
                <a:latin typeface="Yu Gothic Medium" panose="020B0500000000000000" pitchFamily="34" charset="-128"/>
                <a:ea typeface="Yu Gothic Medium" panose="020B0500000000000000" pitchFamily="34" charset="-128"/>
              </a:rPr>
              <a:t>總計</a:t>
            </a:r>
            <a:r>
              <a:rPr lang="en-US" altLang="zh-TW" dirty="0">
                <a:solidFill>
                  <a:schemeClr val="tx1"/>
                </a:solidFill>
                <a:latin typeface="Yu Gothic Medium" panose="020B0500000000000000" pitchFamily="34" charset="-128"/>
                <a:ea typeface="Yu Gothic Medium" panose="020B0500000000000000" pitchFamily="34" charset="-128"/>
              </a:rPr>
              <a:t>:</a:t>
            </a:r>
            <a:endParaRPr lang="zh-TW" altLang="en-US" dirty="0">
              <a:solidFill>
                <a:schemeClr val="tx1"/>
              </a:solidFill>
              <a:latin typeface="Yu Gothic Medium" panose="020B0500000000000000" pitchFamily="34" charset="-128"/>
              <a:ea typeface="Yu Gothic Medium" panose="020B0500000000000000" pitchFamily="34" charset="-128"/>
            </a:endParaRPr>
          </a:p>
        </p:txBody>
      </p:sp>
      <p:sp>
        <p:nvSpPr>
          <p:cNvPr id="97" name="矩形 96">
            <a:extLst>
              <a:ext uri="{FF2B5EF4-FFF2-40B4-BE49-F238E27FC236}">
                <a16:creationId xmlns:a16="http://schemas.microsoft.com/office/drawing/2014/main" id="{1FF565AF-7FDC-4A2B-81ED-030558EE6C0E}"/>
              </a:ext>
            </a:extLst>
          </p:cNvPr>
          <p:cNvSpPr/>
          <p:nvPr/>
        </p:nvSpPr>
        <p:spPr>
          <a:xfrm>
            <a:off x="9608203" y="5508171"/>
            <a:ext cx="1008000" cy="46169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a:solidFill>
                  <a:schemeClr val="tx1"/>
                </a:solidFill>
                <a:latin typeface="Yu Gothic Medium" panose="020B0500000000000000" pitchFamily="34" charset="-128"/>
                <a:ea typeface="Yu Gothic Medium" panose="020B0500000000000000" pitchFamily="34" charset="-128"/>
              </a:rPr>
              <a:t>結帳</a:t>
            </a:r>
          </a:p>
        </p:txBody>
      </p:sp>
      <p:sp>
        <p:nvSpPr>
          <p:cNvPr id="98" name="文字方塊 97">
            <a:extLst>
              <a:ext uri="{FF2B5EF4-FFF2-40B4-BE49-F238E27FC236}">
                <a16:creationId xmlns:a16="http://schemas.microsoft.com/office/drawing/2014/main" id="{8CABB99C-5DEE-4C72-8448-0C821915BA22}"/>
              </a:ext>
            </a:extLst>
          </p:cNvPr>
          <p:cNvSpPr txBox="1"/>
          <p:nvPr/>
        </p:nvSpPr>
        <p:spPr>
          <a:xfrm>
            <a:off x="2675030"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99" name="矩形 98">
            <a:extLst>
              <a:ext uri="{FF2B5EF4-FFF2-40B4-BE49-F238E27FC236}">
                <a16:creationId xmlns:a16="http://schemas.microsoft.com/office/drawing/2014/main" id="{5137E3DA-44BC-4708-BC06-FA03803C9FAB}"/>
              </a:ext>
            </a:extLst>
          </p:cNvPr>
          <p:cNvSpPr/>
          <p:nvPr/>
        </p:nvSpPr>
        <p:spPr>
          <a:xfrm>
            <a:off x="1897150"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文字方塊 99">
            <a:extLst>
              <a:ext uri="{FF2B5EF4-FFF2-40B4-BE49-F238E27FC236}">
                <a16:creationId xmlns:a16="http://schemas.microsoft.com/office/drawing/2014/main" id="{C9A2CE42-0A17-4956-B272-BB419CE493E3}"/>
              </a:ext>
            </a:extLst>
          </p:cNvPr>
          <p:cNvSpPr txBox="1"/>
          <p:nvPr/>
        </p:nvSpPr>
        <p:spPr>
          <a:xfrm>
            <a:off x="2675086"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cxnSp>
        <p:nvCxnSpPr>
          <p:cNvPr id="102" name="直線接點 101">
            <a:extLst>
              <a:ext uri="{FF2B5EF4-FFF2-40B4-BE49-F238E27FC236}">
                <a16:creationId xmlns:a16="http://schemas.microsoft.com/office/drawing/2014/main" id="{3F6A5954-4353-4995-AA9C-C0F9E40F33CA}"/>
              </a:ext>
            </a:extLst>
          </p:cNvPr>
          <p:cNvCxnSpPr/>
          <p:nvPr/>
        </p:nvCxnSpPr>
        <p:spPr>
          <a:xfrm>
            <a:off x="1744716"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106" name="文字方塊 105">
            <a:extLst>
              <a:ext uri="{FF2B5EF4-FFF2-40B4-BE49-F238E27FC236}">
                <a16:creationId xmlns:a16="http://schemas.microsoft.com/office/drawing/2014/main" id="{A8A78B6C-C309-49BB-B372-DE7FA8FFDA0E}"/>
              </a:ext>
            </a:extLst>
          </p:cNvPr>
          <p:cNvSpPr txBox="1"/>
          <p:nvPr/>
        </p:nvSpPr>
        <p:spPr>
          <a:xfrm>
            <a:off x="2675030" y="2846470"/>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107" name="矩形 106">
            <a:extLst>
              <a:ext uri="{FF2B5EF4-FFF2-40B4-BE49-F238E27FC236}">
                <a16:creationId xmlns:a16="http://schemas.microsoft.com/office/drawing/2014/main" id="{40D7D2F5-1452-4D7B-B789-46A7474A51B5}"/>
              </a:ext>
            </a:extLst>
          </p:cNvPr>
          <p:cNvSpPr/>
          <p:nvPr/>
        </p:nvSpPr>
        <p:spPr>
          <a:xfrm>
            <a:off x="1897150" y="2805692"/>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文字方塊 107">
            <a:extLst>
              <a:ext uri="{FF2B5EF4-FFF2-40B4-BE49-F238E27FC236}">
                <a16:creationId xmlns:a16="http://schemas.microsoft.com/office/drawing/2014/main" id="{39A5CEEB-90D3-4D03-85F8-CB26580A7241}"/>
              </a:ext>
            </a:extLst>
          </p:cNvPr>
          <p:cNvSpPr txBox="1"/>
          <p:nvPr/>
        </p:nvSpPr>
        <p:spPr>
          <a:xfrm>
            <a:off x="2675086" y="3216593"/>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spTree>
    <p:extLst>
      <p:ext uri="{BB962C8B-B14F-4D97-AF65-F5344CB8AC3E}">
        <p14:creationId xmlns:p14="http://schemas.microsoft.com/office/powerpoint/2010/main" val="208131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0"/>
                                        </p:tgtEl>
                                        <p:attrNameLst>
                                          <p:attrName>style.visibility</p:attrName>
                                        </p:attrNameLst>
                                      </p:cBhvr>
                                      <p:to>
                                        <p:strVal val="visible"/>
                                      </p:to>
                                    </p:set>
                                    <p:animEffect transition="in" filter="fade">
                                      <p:cBhvr>
                                        <p:cTn id="30" dur="500"/>
                                        <p:tgtEl>
                                          <p:spTgt spid="10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par>
                                <p:cTn id="37" presetID="10" presetClass="entr" presetSubtype="0"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fade">
                                      <p:cBhvr>
                                        <p:cTn id="39" dur="500"/>
                                        <p:tgtEl>
                                          <p:spTgt spid="10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500"/>
                                        <p:tgtEl>
                                          <p:spTgt spid="10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fade">
                                      <p:cBhvr>
                                        <p:cTn id="45" dur="500"/>
                                        <p:tgtEl>
                                          <p:spTgt spid="10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7"/>
                                        </p:tgtEl>
                                        <p:attrNameLst>
                                          <p:attrName>style.visibility</p:attrName>
                                        </p:attrNameLst>
                                      </p:cBhvr>
                                      <p:to>
                                        <p:strVal val="visible"/>
                                      </p:to>
                                    </p:set>
                                    <p:animEffect transition="in" filter="fade">
                                      <p:cBhvr>
                                        <p:cTn id="48"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98" grpId="0"/>
      <p:bldP spid="99" grpId="0" animBg="1"/>
      <p:bldP spid="100" grpId="0"/>
      <p:bldP spid="106" grpId="0"/>
      <p:bldP spid="107" grpId="0" animBg="1"/>
      <p:bldP spid="1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8222473" y="143277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開發者</a:t>
            </a:r>
          </a:p>
        </p:txBody>
      </p:sp>
      <p:cxnSp>
        <p:nvCxnSpPr>
          <p:cNvPr id="27" name="直線接點 26">
            <a:extLst>
              <a:ext uri="{FF2B5EF4-FFF2-40B4-BE49-F238E27FC236}">
                <a16:creationId xmlns:a16="http://schemas.microsoft.com/office/drawing/2014/main" id="{D0BA1E5C-9E09-4C50-9B1A-5D9EDDD68C00}"/>
              </a:ext>
            </a:extLst>
          </p:cNvPr>
          <p:cNvCxnSpPr/>
          <p:nvPr/>
        </p:nvCxnSpPr>
        <p:spPr>
          <a:xfrm>
            <a:off x="7027767"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 name="圖片 5">
            <a:extLst>
              <a:ext uri="{FF2B5EF4-FFF2-40B4-BE49-F238E27FC236}">
                <a16:creationId xmlns:a16="http://schemas.microsoft.com/office/drawing/2014/main" id="{829AF277-8CBE-48C9-BE8A-61389D9D309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65910" y="1216928"/>
            <a:ext cx="831799" cy="831799"/>
          </a:xfrm>
          <a:prstGeom prst="rect">
            <a:avLst/>
          </a:prstGeom>
        </p:spPr>
      </p:pic>
      <p:sp>
        <p:nvSpPr>
          <p:cNvPr id="31" name="文字方塊 30">
            <a:extLst>
              <a:ext uri="{FF2B5EF4-FFF2-40B4-BE49-F238E27FC236}">
                <a16:creationId xmlns:a16="http://schemas.microsoft.com/office/drawing/2014/main" id="{7716940F-2161-4F3E-9FE6-5077472EF6B1}"/>
              </a:ext>
            </a:extLst>
          </p:cNvPr>
          <p:cNvSpPr txBox="1"/>
          <p:nvPr/>
        </p:nvSpPr>
        <p:spPr>
          <a:xfrm>
            <a:off x="7266930" y="2320402"/>
            <a:ext cx="3121674" cy="2062103"/>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會員姓名</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性別</a:t>
            </a:r>
            <a:endParaRPr lang="en-US" altLang="zh-TW" sz="1600" dirty="0">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展覽</a:t>
            </a:r>
            <a:r>
              <a:rPr lang="en-US" altLang="zh-TW" sz="1600" dirty="0">
                <a:solidFill>
                  <a:schemeClr val="accent1"/>
                </a:solidFill>
                <a:latin typeface="Yu Gothic Medium" panose="020B0500000000000000" pitchFamily="34" charset="-128"/>
                <a:ea typeface="Yu Gothic Medium" panose="020B0500000000000000" pitchFamily="34" charset="-128"/>
              </a:rPr>
              <a:t>pin</a:t>
            </a:r>
            <a:r>
              <a:rPr lang="zh-TW" altLang="en-US" sz="1600" dirty="0">
                <a:solidFill>
                  <a:schemeClr val="accent1"/>
                </a:solidFill>
                <a:latin typeface="Yu Gothic Medium" panose="020B0500000000000000" pitchFamily="34" charset="-128"/>
                <a:ea typeface="Yu Gothic Medium" panose="020B0500000000000000" pitchFamily="34" charset="-128"/>
              </a:rPr>
              <a:t>碼</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zh-TW" altLang="en-US" sz="1600" dirty="0">
                <a:solidFill>
                  <a:schemeClr val="accent1"/>
                </a:solidFill>
                <a:latin typeface="Yu Gothic Medium" panose="020B0500000000000000" pitchFamily="34" charset="-128"/>
                <a:ea typeface="Yu Gothic Medium" panose="020B0500000000000000" pitchFamily="34" charset="-128"/>
              </a:rPr>
              <a:t>新增展覽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endParaRPr lang="en-US" altLang="zh-TW" sz="1600" dirty="0">
              <a:latin typeface="Yu Gothic Medium" panose="020B0500000000000000" pitchFamily="34" charset="-128"/>
              <a:ea typeface="Yu Gothic Medium" panose="020B0500000000000000" pitchFamily="34" charset="-128"/>
            </a:endParaRPr>
          </a:p>
          <a:p>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p:txBody>
      </p:sp>
      <p:pic>
        <p:nvPicPr>
          <p:cNvPr id="32" name="圖片 31">
            <a:extLst>
              <a:ext uri="{FF2B5EF4-FFF2-40B4-BE49-F238E27FC236}">
                <a16:creationId xmlns:a16="http://schemas.microsoft.com/office/drawing/2014/main" id="{75C559F1-AA06-4634-AAD9-A71F5572878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cxnSp>
        <p:nvCxnSpPr>
          <p:cNvPr id="36" name="直線接點 35">
            <a:extLst>
              <a:ext uri="{FF2B5EF4-FFF2-40B4-BE49-F238E27FC236}">
                <a16:creationId xmlns:a16="http://schemas.microsoft.com/office/drawing/2014/main" id="{F8320CD0-DD2B-43E0-9AA8-614BFDD0C6B5}"/>
              </a:ext>
            </a:extLst>
          </p:cNvPr>
          <p:cNvCxnSpPr/>
          <p:nvPr/>
        </p:nvCxnSpPr>
        <p:spPr>
          <a:xfrm>
            <a:off x="70277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2E309D43-4698-42F8-9106-2B694315F490}"/>
              </a:ext>
            </a:extLst>
          </p:cNvPr>
          <p:cNvSpPr/>
          <p:nvPr/>
        </p:nvSpPr>
        <p:spPr>
          <a:xfrm>
            <a:off x="7022726" y="815728"/>
            <a:ext cx="3592997" cy="516600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E0FEEDEC-DD3D-4B56-80A8-20E3E5C9E287}"/>
              </a:ext>
            </a:extLst>
          </p:cNvPr>
          <p:cNvSpPr/>
          <p:nvPr/>
        </p:nvSpPr>
        <p:spPr>
          <a:xfrm>
            <a:off x="7261889" y="1175809"/>
            <a:ext cx="3121674" cy="4464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1C421B34-BF56-40E3-B364-2B4B70D5DD55}"/>
              </a:ext>
            </a:extLst>
          </p:cNvPr>
          <p:cNvSpPr txBox="1"/>
          <p:nvPr/>
        </p:nvSpPr>
        <p:spPr>
          <a:xfrm>
            <a:off x="7435860" y="1829427"/>
            <a:ext cx="2694969" cy="2000228"/>
          </a:xfrm>
          <a:prstGeom prst="rect">
            <a:avLst/>
          </a:prstGeom>
          <a:noFill/>
        </p:spPr>
        <p:txBody>
          <a:bodyPr wrap="none" rtlCol="0">
            <a:spAutoFit/>
          </a:bodyPr>
          <a:lstStyle/>
          <a:p>
            <a:pPr>
              <a:lnSpc>
                <a:spcPct val="150000"/>
              </a:lnSpc>
            </a:pPr>
            <a:r>
              <a:rPr lang="zh-TW" altLang="en-US" sz="1400" dirty="0">
                <a:latin typeface="Yu Gothic Medium" panose="020B0500000000000000" pitchFamily="34" charset="-128"/>
                <a:ea typeface="Yu Gothic Medium" panose="020B0500000000000000" pitchFamily="34" charset="-128"/>
              </a:rPr>
              <a:t>展覽</a:t>
            </a:r>
            <a:r>
              <a:rPr lang="en-US" altLang="zh-TW" sz="1400" dirty="0">
                <a:latin typeface="Yu Gothic Medium" panose="020B0500000000000000" pitchFamily="34" charset="-128"/>
                <a:ea typeface="Yu Gothic Medium" panose="020B0500000000000000" pitchFamily="34" charset="-128"/>
              </a:rPr>
              <a:t>pin</a:t>
            </a:r>
            <a:r>
              <a:rPr lang="zh-TW" altLang="en-US" sz="1400" dirty="0">
                <a:latin typeface="Yu Gothic Medium" panose="020B0500000000000000" pitchFamily="34" charset="-128"/>
                <a:ea typeface="Yu Gothic Medium" panose="020B0500000000000000" pitchFamily="34" charset="-128"/>
              </a:rPr>
              <a:t>碼</a:t>
            </a: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自動生成</a:t>
            </a:r>
            <a:r>
              <a:rPr lang="en-US" altLang="zh-TW" sz="1400" dirty="0">
                <a:latin typeface="Yu Gothic Medium" panose="020B0500000000000000" pitchFamily="34" charset="-128"/>
                <a:ea typeface="Yu Gothic Medium" panose="020B0500000000000000" pitchFamily="34" charset="-128"/>
              </a:rPr>
              <a:t>)</a:t>
            </a:r>
          </a:p>
          <a:p>
            <a:pPr>
              <a:lnSpc>
                <a:spcPct val="150000"/>
              </a:lnSpc>
            </a:pP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 首頁預覽圖</a:t>
            </a:r>
            <a:endParaRPr lang="en-US" altLang="zh-TW" sz="1400" dirty="0">
              <a:latin typeface="Yu Gothic Medium" panose="020B0500000000000000" pitchFamily="34" charset="-128"/>
              <a:ea typeface="Yu Gothic Medium" panose="020B0500000000000000" pitchFamily="34" charset="-128"/>
            </a:endParaRPr>
          </a:p>
          <a:p>
            <a:pPr>
              <a:lnSpc>
                <a:spcPct val="150000"/>
              </a:lnSpc>
            </a:pPr>
            <a:r>
              <a:rPr lang="en-US" altLang="zh-TW" sz="1400" dirty="0">
                <a:latin typeface="Yu Gothic Medium" panose="020B0500000000000000" pitchFamily="34" charset="-128"/>
                <a:ea typeface="Yu Gothic Medium" panose="020B0500000000000000" pitchFamily="34" charset="-128"/>
              </a:rPr>
              <a:t>+ </a:t>
            </a:r>
            <a:r>
              <a:rPr lang="zh-TW" altLang="en-US" sz="1400" dirty="0">
                <a:latin typeface="Yu Gothic Medium" panose="020B0500000000000000" pitchFamily="34" charset="-128"/>
                <a:ea typeface="Yu Gothic Medium" panose="020B0500000000000000" pitchFamily="34" charset="-128"/>
              </a:rPr>
              <a:t>展覽簡介</a:t>
            </a:r>
            <a:endParaRPr lang="en-US" altLang="zh-TW" sz="1400" dirty="0">
              <a:latin typeface="Yu Gothic Medium" panose="020B0500000000000000" pitchFamily="34" charset="-128"/>
              <a:ea typeface="Yu Gothic Medium" panose="020B0500000000000000" pitchFamily="34" charset="-128"/>
            </a:endParaRPr>
          </a:p>
          <a:p>
            <a:pPr>
              <a:lnSpc>
                <a:spcPct val="150000"/>
              </a:lnSpc>
            </a:pPr>
            <a:r>
              <a:rPr lang="en-US" altLang="zh-TW" sz="1400" dirty="0">
                <a:latin typeface="Yu Gothic Medium" panose="020B0500000000000000" pitchFamily="34" charset="-128"/>
                <a:ea typeface="Yu Gothic Medium" panose="020B0500000000000000" pitchFamily="34" charset="-128"/>
              </a:rPr>
              <a:t>+</a:t>
            </a:r>
            <a:r>
              <a:rPr lang="zh-TW" altLang="en-US" sz="1400" dirty="0">
                <a:latin typeface="Yu Gothic Medium" panose="020B0500000000000000" pitchFamily="34" charset="-128"/>
                <a:ea typeface="Yu Gothic Medium" panose="020B0500000000000000" pitchFamily="34" charset="-128"/>
              </a:rPr>
              <a:t> </a:t>
            </a:r>
            <a:r>
              <a:rPr lang="en-US" altLang="zh-TW" sz="1400" dirty="0">
                <a:latin typeface="Yu Gothic Medium" panose="020B0500000000000000" pitchFamily="34" charset="-128"/>
                <a:ea typeface="Yu Gothic Medium" panose="020B0500000000000000" pitchFamily="34" charset="-128"/>
              </a:rPr>
              <a:t>unity file</a:t>
            </a:r>
          </a:p>
          <a:p>
            <a:pPr>
              <a:lnSpc>
                <a:spcPct val="150000"/>
              </a:lnSpc>
            </a:pPr>
            <a:r>
              <a:rPr lang="zh-TW" altLang="en-US" sz="1400" dirty="0">
                <a:solidFill>
                  <a:schemeClr val="accent1"/>
                </a:solidFill>
                <a:latin typeface="Yu Gothic Medium" panose="020B0500000000000000" pitchFamily="34" charset="-128"/>
                <a:ea typeface="Yu Gothic Medium" panose="020B0500000000000000" pitchFamily="34" charset="-128"/>
              </a:rPr>
              <a:t>物品編輯跟廠商畫面一樣，</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400" dirty="0">
                <a:solidFill>
                  <a:schemeClr val="accent1"/>
                </a:solidFill>
                <a:latin typeface="Yu Gothic Medium" panose="020B0500000000000000" pitchFamily="34" charset="-128"/>
                <a:ea typeface="Yu Gothic Medium" panose="020B0500000000000000" pitchFamily="34" charset="-128"/>
              </a:rPr>
              <a:t>需在有</a:t>
            </a:r>
            <a:r>
              <a:rPr lang="en-US" altLang="zh-TW" sz="1400" dirty="0">
                <a:solidFill>
                  <a:schemeClr val="accent1"/>
                </a:solidFill>
                <a:latin typeface="Yu Gothic Medium" panose="020B0500000000000000" pitchFamily="34" charset="-128"/>
                <a:ea typeface="Yu Gothic Medium" panose="020B0500000000000000" pitchFamily="34" charset="-128"/>
              </a:rPr>
              <a:t>unity</a:t>
            </a:r>
            <a:r>
              <a:rPr lang="zh-TW" altLang="en-US" sz="1400" dirty="0">
                <a:solidFill>
                  <a:schemeClr val="accent1"/>
                </a:solidFill>
                <a:latin typeface="Yu Gothic Medium" panose="020B0500000000000000" pitchFamily="34" charset="-128"/>
                <a:ea typeface="Yu Gothic Medium" panose="020B0500000000000000" pitchFamily="34" charset="-128"/>
              </a:rPr>
              <a:t> </a:t>
            </a:r>
            <a:r>
              <a:rPr lang="en-US" altLang="zh-TW" sz="1400" dirty="0">
                <a:solidFill>
                  <a:schemeClr val="accent1"/>
                </a:solidFill>
                <a:latin typeface="Yu Gothic Medium" panose="020B0500000000000000" pitchFamily="34" charset="-128"/>
                <a:ea typeface="Yu Gothic Medium" panose="020B0500000000000000" pitchFamily="34" charset="-128"/>
              </a:rPr>
              <a:t>file</a:t>
            </a:r>
            <a:r>
              <a:rPr lang="zh-TW" altLang="en-US" sz="1400" dirty="0">
                <a:solidFill>
                  <a:schemeClr val="accent1"/>
                </a:solidFill>
                <a:latin typeface="Yu Gothic Medium" panose="020B0500000000000000" pitchFamily="34" charset="-128"/>
                <a:ea typeface="Yu Gothic Medium" panose="020B0500000000000000" pitchFamily="34" charset="-128"/>
              </a:rPr>
              <a:t>後才能進來編輯</a:t>
            </a:r>
            <a:endParaRPr lang="en-US" altLang="zh-TW" sz="1400" dirty="0">
              <a:solidFill>
                <a:schemeClr val="accent1"/>
              </a:solidFill>
              <a:latin typeface="Yu Gothic Medium" panose="020B0500000000000000" pitchFamily="34" charset="-128"/>
              <a:ea typeface="Yu Gothic Medium" panose="020B0500000000000000" pitchFamily="34" charset="-128"/>
            </a:endParaRPr>
          </a:p>
        </p:txBody>
      </p:sp>
      <p:sp>
        <p:nvSpPr>
          <p:cNvPr id="38" name="文字方塊 37">
            <a:extLst>
              <a:ext uri="{FF2B5EF4-FFF2-40B4-BE49-F238E27FC236}">
                <a16:creationId xmlns:a16="http://schemas.microsoft.com/office/drawing/2014/main" id="{68E12A79-3DE5-4C8E-943E-9C0FBB3860B6}"/>
              </a:ext>
            </a:extLst>
          </p:cNvPr>
          <p:cNvSpPr txBox="1"/>
          <p:nvPr/>
        </p:nvSpPr>
        <p:spPr>
          <a:xfrm>
            <a:off x="8265226" y="1371678"/>
            <a:ext cx="1107996" cy="369332"/>
          </a:xfrm>
          <a:prstGeom prst="rect">
            <a:avLst/>
          </a:prstGeom>
          <a:noFill/>
        </p:spPr>
        <p:txBody>
          <a:bodyPr wrap="none" rtlCol="0">
            <a:spAutoFit/>
          </a:bodyPr>
          <a:lstStyle/>
          <a:p>
            <a:r>
              <a:rPr lang="zh-TW" altLang="en-US" dirty="0">
                <a:latin typeface="Yu Gothic Medium" panose="020B0500000000000000" pitchFamily="34" charset="-128"/>
                <a:ea typeface="Yu Gothic Medium" panose="020B0500000000000000" pitchFamily="34" charset="-128"/>
              </a:rPr>
              <a:t>新增展覽</a:t>
            </a:r>
            <a:endParaRPr lang="en-US" altLang="zh-TW" dirty="0">
              <a:latin typeface="Yu Gothic Medium" panose="020B0500000000000000" pitchFamily="34" charset="-128"/>
              <a:ea typeface="Yu Gothic Medium" panose="020B0500000000000000" pitchFamily="34" charset="-128"/>
            </a:endParaRPr>
          </a:p>
        </p:txBody>
      </p:sp>
      <p:sp>
        <p:nvSpPr>
          <p:cNvPr id="47" name="流程圖: 結束點 46">
            <a:extLst>
              <a:ext uri="{FF2B5EF4-FFF2-40B4-BE49-F238E27FC236}">
                <a16:creationId xmlns:a16="http://schemas.microsoft.com/office/drawing/2014/main" id="{8A853350-727C-4EC1-9106-DD90E8621AC4}"/>
              </a:ext>
            </a:extLst>
          </p:cNvPr>
          <p:cNvSpPr/>
          <p:nvPr/>
        </p:nvSpPr>
        <p:spPr>
          <a:xfrm>
            <a:off x="8431767" y="5038116"/>
            <a:ext cx="79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r>
              <a:rPr lang="zh-TW" altLang="en-US" sz="1400" dirty="0">
                <a:solidFill>
                  <a:schemeClr val="tx1"/>
                </a:solidFill>
                <a:latin typeface="Yu Gothic Medium" panose="020B0500000000000000" pitchFamily="34" charset="-128"/>
                <a:ea typeface="Yu Gothic Medium" panose="020B0500000000000000" pitchFamily="34" charset="-128"/>
              </a:rPr>
              <a:t>儲存</a:t>
            </a:r>
          </a:p>
        </p:txBody>
      </p:sp>
      <p:sp>
        <p:nvSpPr>
          <p:cNvPr id="39" name="文字方塊 38">
            <a:extLst>
              <a:ext uri="{FF2B5EF4-FFF2-40B4-BE49-F238E27FC236}">
                <a16:creationId xmlns:a16="http://schemas.microsoft.com/office/drawing/2014/main" id="{092FF802-7034-4621-94FE-56D3869ACED9}"/>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40" name="圖片 39">
            <a:extLst>
              <a:ext uri="{FF2B5EF4-FFF2-40B4-BE49-F238E27FC236}">
                <a16:creationId xmlns:a16="http://schemas.microsoft.com/office/drawing/2014/main" id="{AB821E93-0933-4154-84CE-97C112E630E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29" name="圖片 28">
            <a:extLst>
              <a:ext uri="{FF2B5EF4-FFF2-40B4-BE49-F238E27FC236}">
                <a16:creationId xmlns:a16="http://schemas.microsoft.com/office/drawing/2014/main" id="{E1106C31-B11D-4FBD-8DF3-CD0F8027E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spTree>
    <p:extLst>
      <p:ext uri="{BB962C8B-B14F-4D97-AF65-F5344CB8AC3E}">
        <p14:creationId xmlns:p14="http://schemas.microsoft.com/office/powerpoint/2010/main" val="378867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31" grpId="0"/>
      <p:bldP spid="30" grpId="0" animBg="1"/>
      <p:bldP spid="35" grpId="0" animBg="1"/>
      <p:bldP spid="37" grpId="0"/>
      <p:bldP spid="38" grpId="0"/>
      <p:bldP spid="47" grpId="0" animBg="1"/>
      <p:bldP spid="39"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489</Words>
  <Application>Microsoft Office PowerPoint</Application>
  <PresentationFormat>寬螢幕</PresentationFormat>
  <Paragraphs>166</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Arial</vt:lpstr>
      <vt:lpstr>Calibri</vt:lpstr>
      <vt:lpstr>Yu Gothic Medium</vt:lpstr>
      <vt:lpstr>Calibri Light</vt:lpstr>
      <vt:lpstr>Yu Gothic UI Semibold</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傑婷 張</dc:creator>
  <cp:lastModifiedBy>BRAIN</cp:lastModifiedBy>
  <cp:revision>109</cp:revision>
  <dcterms:created xsi:type="dcterms:W3CDTF">2021-03-17T11:52:13Z</dcterms:created>
  <dcterms:modified xsi:type="dcterms:W3CDTF">2021-03-25T08:05:19Z</dcterms:modified>
</cp:coreProperties>
</file>