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9" r:id="rId3"/>
    <p:sldId id="260" r:id="rId4"/>
    <p:sldId id="263" r:id="rId5"/>
    <p:sldId id="261" r:id="rId6"/>
    <p:sldId id="262" r:id="rId7"/>
  </p:sldIdLst>
  <p:sldSz cx="12192000" cy="6858000"/>
  <p:notesSz cx="6858000" cy="9144000"/>
  <p:embeddedFontLst>
    <p:embeddedFont>
      <p:font typeface="Yu Gothic UI Semibold" panose="020B0700000000000000" pitchFamily="34" charset="-128"/>
      <p:bold r:id="rId8"/>
    </p:embeddedFont>
    <p:embeddedFont>
      <p:font typeface="Calibri Light" panose="020F0302020204030204" pitchFamily="34" charset="0"/>
      <p:regular r:id="rId9"/>
      <p:italic r:id="rId10"/>
    </p:embeddedFont>
    <p:embeddedFont>
      <p:font typeface="Calibri" panose="020F0502020204030204" pitchFamily="34" charset="0"/>
      <p:regular r:id="rId11"/>
      <p:bold r:id="rId12"/>
      <p:italic r:id="rId13"/>
      <p:boldItalic r:id="rId14"/>
    </p:embeddedFont>
    <p:embeddedFont>
      <p:font typeface="Yu Gothic Medium" panose="020B0500000000000000" pitchFamily="34" charset="-128"/>
      <p:regular r:id="rId15"/>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A30465-0154-42FF-A354-6EFBBF64BED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522A677-D46B-4AA9-89A7-C5E5E8C6D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96894A2-BFA7-4E82-A491-DA7C77790D05}"/>
              </a:ext>
            </a:extLst>
          </p:cNvPr>
          <p:cNvSpPr>
            <a:spLocks noGrp="1"/>
          </p:cNvSpPr>
          <p:nvPr>
            <p:ph type="dt" sz="half" idx="10"/>
          </p:nvPr>
        </p:nvSpPr>
        <p:spPr/>
        <p:txBody>
          <a:bodyPr/>
          <a:lstStyle/>
          <a:p>
            <a:fld id="{D3B2BF9B-D8E9-486F-8014-8A7F0F24DBB9}" type="datetimeFigureOut">
              <a:rPr lang="zh-TW" altLang="en-US" smtClean="0"/>
              <a:t>2021/3/22</a:t>
            </a:fld>
            <a:endParaRPr lang="zh-TW" altLang="en-US"/>
          </a:p>
        </p:txBody>
      </p:sp>
      <p:sp>
        <p:nvSpPr>
          <p:cNvPr id="5" name="頁尾版面配置區 4">
            <a:extLst>
              <a:ext uri="{FF2B5EF4-FFF2-40B4-BE49-F238E27FC236}">
                <a16:creationId xmlns:a16="http://schemas.microsoft.com/office/drawing/2014/main" id="{E2F645CF-657F-4CFF-8B89-87B2966648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62ADF5-C8E5-4145-80AD-F9EF901F409E}"/>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81972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4916B1-2666-4BC2-BD80-36606D39CC3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AC9BF77-F191-4D07-A41D-17A15FDD59D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72B5FB5-53F6-4A26-B0FE-DEE8C2AFCFD8}"/>
              </a:ext>
            </a:extLst>
          </p:cNvPr>
          <p:cNvSpPr>
            <a:spLocks noGrp="1"/>
          </p:cNvSpPr>
          <p:nvPr>
            <p:ph type="dt" sz="half" idx="10"/>
          </p:nvPr>
        </p:nvSpPr>
        <p:spPr/>
        <p:txBody>
          <a:bodyPr/>
          <a:lstStyle/>
          <a:p>
            <a:fld id="{D3B2BF9B-D8E9-486F-8014-8A7F0F24DBB9}" type="datetimeFigureOut">
              <a:rPr lang="zh-TW" altLang="en-US" smtClean="0"/>
              <a:t>2021/3/22</a:t>
            </a:fld>
            <a:endParaRPr lang="zh-TW" altLang="en-US"/>
          </a:p>
        </p:txBody>
      </p:sp>
      <p:sp>
        <p:nvSpPr>
          <p:cNvPr id="5" name="頁尾版面配置區 4">
            <a:extLst>
              <a:ext uri="{FF2B5EF4-FFF2-40B4-BE49-F238E27FC236}">
                <a16:creationId xmlns:a16="http://schemas.microsoft.com/office/drawing/2014/main" id="{F591B5B6-F661-46B9-86B4-6EF8090769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7D36EDA-35BE-4EDB-A14A-365D685C8C0A}"/>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0197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EBF7956-6760-4B34-A1D5-A2FD648BA77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2D8C0BF-B198-4439-8724-A3E8D9D71BC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09A1B3-937F-4AE9-8C87-C24C22F57B89}"/>
              </a:ext>
            </a:extLst>
          </p:cNvPr>
          <p:cNvSpPr>
            <a:spLocks noGrp="1"/>
          </p:cNvSpPr>
          <p:nvPr>
            <p:ph type="dt" sz="half" idx="10"/>
          </p:nvPr>
        </p:nvSpPr>
        <p:spPr/>
        <p:txBody>
          <a:bodyPr/>
          <a:lstStyle/>
          <a:p>
            <a:fld id="{D3B2BF9B-D8E9-486F-8014-8A7F0F24DBB9}" type="datetimeFigureOut">
              <a:rPr lang="zh-TW" altLang="en-US" smtClean="0"/>
              <a:t>2021/3/22</a:t>
            </a:fld>
            <a:endParaRPr lang="zh-TW" altLang="en-US"/>
          </a:p>
        </p:txBody>
      </p:sp>
      <p:sp>
        <p:nvSpPr>
          <p:cNvPr id="5" name="頁尾版面配置區 4">
            <a:extLst>
              <a:ext uri="{FF2B5EF4-FFF2-40B4-BE49-F238E27FC236}">
                <a16:creationId xmlns:a16="http://schemas.microsoft.com/office/drawing/2014/main" id="{33536E91-F8D8-43B1-9A57-3125157E0A2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968FF23-63D4-428F-814F-7CE67BFF314D}"/>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24105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160882-C667-473D-82B3-9150DDE7646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A7BF8EF-8B3C-4A30-9918-CF2E422B23D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83113F1-D597-48A4-8314-C1D487D270CF}"/>
              </a:ext>
            </a:extLst>
          </p:cNvPr>
          <p:cNvSpPr>
            <a:spLocks noGrp="1"/>
          </p:cNvSpPr>
          <p:nvPr>
            <p:ph type="dt" sz="half" idx="10"/>
          </p:nvPr>
        </p:nvSpPr>
        <p:spPr/>
        <p:txBody>
          <a:bodyPr/>
          <a:lstStyle/>
          <a:p>
            <a:fld id="{D3B2BF9B-D8E9-486F-8014-8A7F0F24DBB9}" type="datetimeFigureOut">
              <a:rPr lang="zh-TW" altLang="en-US" smtClean="0"/>
              <a:t>2021/3/22</a:t>
            </a:fld>
            <a:endParaRPr lang="zh-TW" altLang="en-US"/>
          </a:p>
        </p:txBody>
      </p:sp>
      <p:sp>
        <p:nvSpPr>
          <p:cNvPr id="5" name="頁尾版面配置區 4">
            <a:extLst>
              <a:ext uri="{FF2B5EF4-FFF2-40B4-BE49-F238E27FC236}">
                <a16:creationId xmlns:a16="http://schemas.microsoft.com/office/drawing/2014/main" id="{A94286F0-305F-43D9-832A-D5B4480833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73ED5D7-C1FE-44D3-90C6-22A96307B5B6}"/>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29302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8510CB-65B7-4AA0-AD68-2DBD1A2F62F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A0235CC-BD26-4DF6-8B40-42E9694B6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47B0043-CD09-4162-8FE6-15F96C24E471}"/>
              </a:ext>
            </a:extLst>
          </p:cNvPr>
          <p:cNvSpPr>
            <a:spLocks noGrp="1"/>
          </p:cNvSpPr>
          <p:nvPr>
            <p:ph type="dt" sz="half" idx="10"/>
          </p:nvPr>
        </p:nvSpPr>
        <p:spPr/>
        <p:txBody>
          <a:bodyPr/>
          <a:lstStyle/>
          <a:p>
            <a:fld id="{D3B2BF9B-D8E9-486F-8014-8A7F0F24DBB9}" type="datetimeFigureOut">
              <a:rPr lang="zh-TW" altLang="en-US" smtClean="0"/>
              <a:t>2021/3/22</a:t>
            </a:fld>
            <a:endParaRPr lang="zh-TW" altLang="en-US"/>
          </a:p>
        </p:txBody>
      </p:sp>
      <p:sp>
        <p:nvSpPr>
          <p:cNvPr id="5" name="頁尾版面配置區 4">
            <a:extLst>
              <a:ext uri="{FF2B5EF4-FFF2-40B4-BE49-F238E27FC236}">
                <a16:creationId xmlns:a16="http://schemas.microsoft.com/office/drawing/2014/main" id="{B8935709-EAD9-4C0E-9D7A-81731CAC49D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EB7A23B-3559-43EE-A786-3BB0445DBB18}"/>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87330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BBC159-9C17-43D8-9312-484BE4F1F7C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1D8E356-2A10-4A68-B264-F3214DD09D4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706CF7B-46F0-4B39-A66C-FD030BDB801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702528B-6F6F-4693-A738-6C80757DBDA3}"/>
              </a:ext>
            </a:extLst>
          </p:cNvPr>
          <p:cNvSpPr>
            <a:spLocks noGrp="1"/>
          </p:cNvSpPr>
          <p:nvPr>
            <p:ph type="dt" sz="half" idx="10"/>
          </p:nvPr>
        </p:nvSpPr>
        <p:spPr/>
        <p:txBody>
          <a:bodyPr/>
          <a:lstStyle/>
          <a:p>
            <a:fld id="{D3B2BF9B-D8E9-486F-8014-8A7F0F24DBB9}" type="datetimeFigureOut">
              <a:rPr lang="zh-TW" altLang="en-US" smtClean="0"/>
              <a:t>2021/3/22</a:t>
            </a:fld>
            <a:endParaRPr lang="zh-TW" altLang="en-US"/>
          </a:p>
        </p:txBody>
      </p:sp>
      <p:sp>
        <p:nvSpPr>
          <p:cNvPr id="6" name="頁尾版面配置區 5">
            <a:extLst>
              <a:ext uri="{FF2B5EF4-FFF2-40B4-BE49-F238E27FC236}">
                <a16:creationId xmlns:a16="http://schemas.microsoft.com/office/drawing/2014/main" id="{61BCAD2D-EFD3-4302-BC0D-7B157CCC81E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34D259-AEC1-49E0-B94B-E3575FEC760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374868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9FC7EB-BFB7-4DB0-9C38-2180A16C8FE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6C0BB14-6F6D-411E-9D50-0D2363865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E593D14-70AF-45FB-842D-50BBB61C5B9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85FE7C7-4FBD-44A8-A8AB-11EEFB87FC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DE7F4AD-16C7-465D-A5D9-21A5B3FE2F7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C82A3DE-1EAD-4B1A-958F-A27810457344}"/>
              </a:ext>
            </a:extLst>
          </p:cNvPr>
          <p:cNvSpPr>
            <a:spLocks noGrp="1"/>
          </p:cNvSpPr>
          <p:nvPr>
            <p:ph type="dt" sz="half" idx="10"/>
          </p:nvPr>
        </p:nvSpPr>
        <p:spPr/>
        <p:txBody>
          <a:bodyPr/>
          <a:lstStyle/>
          <a:p>
            <a:fld id="{D3B2BF9B-D8E9-486F-8014-8A7F0F24DBB9}" type="datetimeFigureOut">
              <a:rPr lang="zh-TW" altLang="en-US" smtClean="0"/>
              <a:t>2021/3/22</a:t>
            </a:fld>
            <a:endParaRPr lang="zh-TW" altLang="en-US"/>
          </a:p>
        </p:txBody>
      </p:sp>
      <p:sp>
        <p:nvSpPr>
          <p:cNvPr id="8" name="頁尾版面配置區 7">
            <a:extLst>
              <a:ext uri="{FF2B5EF4-FFF2-40B4-BE49-F238E27FC236}">
                <a16:creationId xmlns:a16="http://schemas.microsoft.com/office/drawing/2014/main" id="{F4A5953A-CA99-4EDC-AA3D-B095C747276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4441D5B-E968-4D36-9F5E-DD516FF0FAB0}"/>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01932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A5812E-A56B-4636-85C4-3A0AF2BAFC0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6CDCE57-723B-432C-9DBC-2D70D642C3C4}"/>
              </a:ext>
            </a:extLst>
          </p:cNvPr>
          <p:cNvSpPr>
            <a:spLocks noGrp="1"/>
          </p:cNvSpPr>
          <p:nvPr>
            <p:ph type="dt" sz="half" idx="10"/>
          </p:nvPr>
        </p:nvSpPr>
        <p:spPr/>
        <p:txBody>
          <a:bodyPr/>
          <a:lstStyle/>
          <a:p>
            <a:fld id="{D3B2BF9B-D8E9-486F-8014-8A7F0F24DBB9}" type="datetimeFigureOut">
              <a:rPr lang="zh-TW" altLang="en-US" smtClean="0"/>
              <a:t>2021/3/22</a:t>
            </a:fld>
            <a:endParaRPr lang="zh-TW" altLang="en-US"/>
          </a:p>
        </p:txBody>
      </p:sp>
      <p:sp>
        <p:nvSpPr>
          <p:cNvPr id="4" name="頁尾版面配置區 3">
            <a:extLst>
              <a:ext uri="{FF2B5EF4-FFF2-40B4-BE49-F238E27FC236}">
                <a16:creationId xmlns:a16="http://schemas.microsoft.com/office/drawing/2014/main" id="{E16BE198-5E72-4481-93DB-27DF7117310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F09AEE7-EF1E-46C2-A6CD-26E5F71B9B2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307791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55D344E-0ED3-4286-9D87-EC7C2B21CAFD}"/>
              </a:ext>
            </a:extLst>
          </p:cNvPr>
          <p:cNvSpPr>
            <a:spLocks noGrp="1"/>
          </p:cNvSpPr>
          <p:nvPr>
            <p:ph type="dt" sz="half" idx="10"/>
          </p:nvPr>
        </p:nvSpPr>
        <p:spPr/>
        <p:txBody>
          <a:bodyPr/>
          <a:lstStyle/>
          <a:p>
            <a:fld id="{D3B2BF9B-D8E9-486F-8014-8A7F0F24DBB9}" type="datetimeFigureOut">
              <a:rPr lang="zh-TW" altLang="en-US" smtClean="0"/>
              <a:t>2021/3/22</a:t>
            </a:fld>
            <a:endParaRPr lang="zh-TW" altLang="en-US"/>
          </a:p>
        </p:txBody>
      </p:sp>
      <p:sp>
        <p:nvSpPr>
          <p:cNvPr id="3" name="頁尾版面配置區 2">
            <a:extLst>
              <a:ext uri="{FF2B5EF4-FFF2-40B4-BE49-F238E27FC236}">
                <a16:creationId xmlns:a16="http://schemas.microsoft.com/office/drawing/2014/main" id="{2EA2A106-9CD9-406C-87E6-2E3953FCC7A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46E31E2-CE85-47C2-B447-19D9B1570039}"/>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5474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AC69C6-6A86-4267-BDC3-8E8A6445FC3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5D8E976-FF1F-47DC-A229-AA28EA284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8B9FA0A-AE07-45F7-85D3-330DDB9A3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4B225F3-6E8B-447D-B4F2-D39E16DD68A3}"/>
              </a:ext>
            </a:extLst>
          </p:cNvPr>
          <p:cNvSpPr>
            <a:spLocks noGrp="1"/>
          </p:cNvSpPr>
          <p:nvPr>
            <p:ph type="dt" sz="half" idx="10"/>
          </p:nvPr>
        </p:nvSpPr>
        <p:spPr/>
        <p:txBody>
          <a:bodyPr/>
          <a:lstStyle/>
          <a:p>
            <a:fld id="{D3B2BF9B-D8E9-486F-8014-8A7F0F24DBB9}" type="datetimeFigureOut">
              <a:rPr lang="zh-TW" altLang="en-US" smtClean="0"/>
              <a:t>2021/3/22</a:t>
            </a:fld>
            <a:endParaRPr lang="zh-TW" altLang="en-US"/>
          </a:p>
        </p:txBody>
      </p:sp>
      <p:sp>
        <p:nvSpPr>
          <p:cNvPr id="6" name="頁尾版面配置區 5">
            <a:extLst>
              <a:ext uri="{FF2B5EF4-FFF2-40B4-BE49-F238E27FC236}">
                <a16:creationId xmlns:a16="http://schemas.microsoft.com/office/drawing/2014/main" id="{4406A3E7-420D-4658-BEB1-D41FC70F098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6CA683E-3B1B-40A0-AA32-14978269F9E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97280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904968-DCE6-4DEB-BEDE-008D519313E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C719FF9-A62D-4079-9912-30BB2FB6C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B598A98-EED0-41C5-9C0E-7D3A6B9C8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95525C9-50CE-4E6A-AFA7-28654E6EE1A3}"/>
              </a:ext>
            </a:extLst>
          </p:cNvPr>
          <p:cNvSpPr>
            <a:spLocks noGrp="1"/>
          </p:cNvSpPr>
          <p:nvPr>
            <p:ph type="dt" sz="half" idx="10"/>
          </p:nvPr>
        </p:nvSpPr>
        <p:spPr/>
        <p:txBody>
          <a:bodyPr/>
          <a:lstStyle/>
          <a:p>
            <a:fld id="{D3B2BF9B-D8E9-486F-8014-8A7F0F24DBB9}" type="datetimeFigureOut">
              <a:rPr lang="zh-TW" altLang="en-US" smtClean="0"/>
              <a:t>2021/3/22</a:t>
            </a:fld>
            <a:endParaRPr lang="zh-TW" altLang="en-US"/>
          </a:p>
        </p:txBody>
      </p:sp>
      <p:sp>
        <p:nvSpPr>
          <p:cNvPr id="6" name="頁尾版面配置區 5">
            <a:extLst>
              <a:ext uri="{FF2B5EF4-FFF2-40B4-BE49-F238E27FC236}">
                <a16:creationId xmlns:a16="http://schemas.microsoft.com/office/drawing/2014/main" id="{963E124B-1190-416C-B1B8-9DCC5AA6995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086A1C2-DFCA-46D6-9D6A-317AB4E22FD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258065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4006796-21A1-48EB-A478-2F5F528B9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9048CBC-794B-4219-A9FB-38A1A3F065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AFACD0-2BFC-4AA5-9D2E-79367F80D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2BF9B-D8E9-486F-8014-8A7F0F24DBB9}" type="datetimeFigureOut">
              <a:rPr lang="zh-TW" altLang="en-US" smtClean="0"/>
              <a:t>2021/3/22</a:t>
            </a:fld>
            <a:endParaRPr lang="zh-TW" altLang="en-US"/>
          </a:p>
        </p:txBody>
      </p:sp>
      <p:sp>
        <p:nvSpPr>
          <p:cNvPr id="5" name="頁尾版面配置區 4">
            <a:extLst>
              <a:ext uri="{FF2B5EF4-FFF2-40B4-BE49-F238E27FC236}">
                <a16:creationId xmlns:a16="http://schemas.microsoft.com/office/drawing/2014/main" id="{5036E059-41D5-4A7D-B891-4C4E1BC12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067C9A9-44D8-4F04-BB92-EA7652347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775011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5.jpg"/><Relationship Id="rId12"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jpg"/><Relationship Id="rId11" Type="http://schemas.openxmlformats.org/officeDocument/2006/relationships/image" Target="../media/image4.png"/><Relationship Id="rId5" Type="http://schemas.openxmlformats.org/officeDocument/2006/relationships/image" Target="../media/image1.jpe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1158C0-E674-492F-8C0D-074C00819AFE}"/>
              </a:ext>
            </a:extLst>
          </p:cNvPr>
          <p:cNvSpPr/>
          <p:nvPr/>
        </p:nvSpPr>
        <p:spPr>
          <a:xfrm>
            <a:off x="1541367" y="386122"/>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接點 3">
            <a:extLst>
              <a:ext uri="{FF2B5EF4-FFF2-40B4-BE49-F238E27FC236}">
                <a16:creationId xmlns:a16="http://schemas.microsoft.com/office/drawing/2014/main" id="{71B94194-4ED3-4DC4-B132-F2017E9DC274}"/>
              </a:ext>
            </a:extLst>
          </p:cNvPr>
          <p:cNvCxnSpPr/>
          <p:nvPr/>
        </p:nvCxnSpPr>
        <p:spPr>
          <a:xfrm>
            <a:off x="1541367"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流程圖: 結束點 7">
            <a:extLst>
              <a:ext uri="{FF2B5EF4-FFF2-40B4-BE49-F238E27FC236}">
                <a16:creationId xmlns:a16="http://schemas.microsoft.com/office/drawing/2014/main" id="{6CD392F0-DFA0-4251-ADFC-4F66F0C16E1A}"/>
              </a:ext>
            </a:extLst>
          </p:cNvPr>
          <p:cNvSpPr/>
          <p:nvPr/>
        </p:nvSpPr>
        <p:spPr>
          <a:xfrm>
            <a:off x="3763363" y="1025840"/>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sp>
        <p:nvSpPr>
          <p:cNvPr id="11" name="矩形: 圓角 10">
            <a:extLst>
              <a:ext uri="{FF2B5EF4-FFF2-40B4-BE49-F238E27FC236}">
                <a16:creationId xmlns:a16="http://schemas.microsoft.com/office/drawing/2014/main" id="{337EE4B1-A7AF-4B29-952C-0F26F3AF3F48}"/>
              </a:ext>
            </a:extLst>
          </p:cNvPr>
          <p:cNvSpPr/>
          <p:nvPr/>
        </p:nvSpPr>
        <p:spPr>
          <a:xfrm>
            <a:off x="3761951" y="917371"/>
            <a:ext cx="1274400" cy="78869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Yu Gothic UI Semibold" panose="020B0700000000000000" pitchFamily="34" charset="-128"/>
                <a:ea typeface="Yu Gothic UI Semibold" panose="020B0700000000000000" pitchFamily="34" charset="-128"/>
              </a:rPr>
              <a:t>藝術展</a:t>
            </a:r>
            <a:endParaRPr lang="en-US" altLang="zh-TW" dirty="0">
              <a:solidFill>
                <a:schemeClr val="tx1"/>
              </a:solidFill>
              <a:latin typeface="Yu Gothic UI Semibold" panose="020B0700000000000000" pitchFamily="34" charset="-128"/>
              <a:ea typeface="Yu Gothic UI Semibold" panose="020B0700000000000000" pitchFamily="34" charset="-128"/>
            </a:endParaRPr>
          </a:p>
          <a:p>
            <a:r>
              <a:rPr lang="zh-TW" altLang="en-US" dirty="0">
                <a:solidFill>
                  <a:schemeClr val="tx1"/>
                </a:solidFill>
                <a:latin typeface="Yu Gothic UI Semibold" panose="020B0700000000000000" pitchFamily="34" charset="-128"/>
                <a:ea typeface="Yu Gothic UI Semibold" panose="020B0700000000000000" pitchFamily="34" charset="-128"/>
              </a:rPr>
              <a:t>商品展</a:t>
            </a:r>
            <a:endParaRPr lang="en-US" altLang="zh-TW" dirty="0">
              <a:solidFill>
                <a:schemeClr val="tx1"/>
              </a:solidFill>
              <a:latin typeface="Yu Gothic UI Semibold" panose="020B0700000000000000" pitchFamily="34" charset="-128"/>
              <a:ea typeface="Yu Gothic UI Semibold" panose="020B0700000000000000" pitchFamily="34" charset="-128"/>
            </a:endParaRPr>
          </a:p>
        </p:txBody>
      </p:sp>
      <p:pic>
        <p:nvPicPr>
          <p:cNvPr id="16" name="圖片 15" descr="一張含有 牆 的圖片&#10;&#10;自動產生的描述">
            <a:extLst>
              <a:ext uri="{FF2B5EF4-FFF2-40B4-BE49-F238E27FC236}">
                <a16:creationId xmlns:a16="http://schemas.microsoft.com/office/drawing/2014/main" id="{A6A725E4-D9D4-4F98-9A6F-2D9FFB4D6BA9}"/>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1677529" y="1805633"/>
            <a:ext cx="1620000" cy="1620000"/>
          </a:xfrm>
          <a:prstGeom prst="rect">
            <a:avLst/>
          </a:prstGeom>
        </p:spPr>
      </p:pic>
      <p:pic>
        <p:nvPicPr>
          <p:cNvPr id="20" name="圖片 19">
            <a:extLst>
              <a:ext uri="{FF2B5EF4-FFF2-40B4-BE49-F238E27FC236}">
                <a16:creationId xmlns:a16="http://schemas.microsoft.com/office/drawing/2014/main" id="{FB7601AF-CF5E-424E-9536-CEDDA39C9DB1}"/>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3416351" y="1805633"/>
            <a:ext cx="1620000" cy="1620000"/>
          </a:xfrm>
          <a:prstGeom prst="rect">
            <a:avLst/>
          </a:prstGeom>
        </p:spPr>
      </p:pic>
      <p:sp>
        <p:nvSpPr>
          <p:cNvPr id="31" name="矩形 30">
            <a:extLst>
              <a:ext uri="{FF2B5EF4-FFF2-40B4-BE49-F238E27FC236}">
                <a16:creationId xmlns:a16="http://schemas.microsoft.com/office/drawing/2014/main" id="{862D0132-EA5B-4CE5-86A7-0991D54D84B3}"/>
              </a:ext>
            </a:extLst>
          </p:cNvPr>
          <p:cNvSpPr/>
          <p:nvPr/>
        </p:nvSpPr>
        <p:spPr>
          <a:xfrm>
            <a:off x="3425530" y="180563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6B493FE6-422E-481E-892E-13B7629883C4}"/>
              </a:ext>
            </a:extLst>
          </p:cNvPr>
          <p:cNvSpPr txBox="1"/>
          <p:nvPr/>
        </p:nvSpPr>
        <p:spPr>
          <a:xfrm>
            <a:off x="3681532" y="243096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3" name="文字方塊 22">
            <a:extLst>
              <a:ext uri="{FF2B5EF4-FFF2-40B4-BE49-F238E27FC236}">
                <a16:creationId xmlns:a16="http://schemas.microsoft.com/office/drawing/2014/main" id="{C726C699-9B8E-4164-8A12-8BB5B4082D9C}"/>
              </a:ext>
            </a:extLst>
          </p:cNvPr>
          <p:cNvSpPr txBox="1"/>
          <p:nvPr/>
        </p:nvSpPr>
        <p:spPr>
          <a:xfrm>
            <a:off x="3523636" y="283596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24" name="矩形 23">
            <a:extLst>
              <a:ext uri="{FF2B5EF4-FFF2-40B4-BE49-F238E27FC236}">
                <a16:creationId xmlns:a16="http://schemas.microsoft.com/office/drawing/2014/main" id="{7B502930-492B-4740-958B-A7C7608766C8}"/>
              </a:ext>
            </a:extLst>
          </p:cNvPr>
          <p:cNvSpPr/>
          <p:nvPr/>
        </p:nvSpPr>
        <p:spPr>
          <a:xfrm>
            <a:off x="1680959" y="3664141"/>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A63ACD5D-BC4C-4AB6-BC0E-328E26C98EBC}"/>
              </a:ext>
            </a:extLst>
          </p:cNvPr>
          <p:cNvSpPr txBox="1"/>
          <p:nvPr/>
        </p:nvSpPr>
        <p:spPr>
          <a:xfrm>
            <a:off x="1936961" y="4289475"/>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6" name="文字方塊 25">
            <a:extLst>
              <a:ext uri="{FF2B5EF4-FFF2-40B4-BE49-F238E27FC236}">
                <a16:creationId xmlns:a16="http://schemas.microsoft.com/office/drawing/2014/main" id="{D984B795-2EA7-43E5-973C-7E0A20ED97B6}"/>
              </a:ext>
            </a:extLst>
          </p:cNvPr>
          <p:cNvSpPr txBox="1"/>
          <p:nvPr/>
        </p:nvSpPr>
        <p:spPr>
          <a:xfrm>
            <a:off x="1779065" y="4694474"/>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27" name="矩形 26">
            <a:extLst>
              <a:ext uri="{FF2B5EF4-FFF2-40B4-BE49-F238E27FC236}">
                <a16:creationId xmlns:a16="http://schemas.microsoft.com/office/drawing/2014/main" id="{C555DD3E-D23E-4661-9330-94C7A126C8DD}"/>
              </a:ext>
            </a:extLst>
          </p:cNvPr>
          <p:cNvSpPr/>
          <p:nvPr/>
        </p:nvSpPr>
        <p:spPr>
          <a:xfrm>
            <a:off x="3425530" y="366217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EF172848-7788-49BC-8B97-27A6165DA83C}"/>
              </a:ext>
            </a:extLst>
          </p:cNvPr>
          <p:cNvSpPr txBox="1"/>
          <p:nvPr/>
        </p:nvSpPr>
        <p:spPr>
          <a:xfrm>
            <a:off x="3681532" y="428750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9" name="文字方塊 28">
            <a:extLst>
              <a:ext uri="{FF2B5EF4-FFF2-40B4-BE49-F238E27FC236}">
                <a16:creationId xmlns:a16="http://schemas.microsoft.com/office/drawing/2014/main" id="{D4244269-C30C-4B74-A572-BD17229844ED}"/>
              </a:ext>
            </a:extLst>
          </p:cNvPr>
          <p:cNvSpPr txBox="1"/>
          <p:nvPr/>
        </p:nvSpPr>
        <p:spPr>
          <a:xfrm>
            <a:off x="3523636" y="469250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32" name="直線接點 31">
            <a:extLst>
              <a:ext uri="{FF2B5EF4-FFF2-40B4-BE49-F238E27FC236}">
                <a16:creationId xmlns:a16="http://schemas.microsoft.com/office/drawing/2014/main" id="{039BDA1F-7B6E-42E4-87F6-88F393A529DD}"/>
              </a:ext>
            </a:extLst>
          </p:cNvPr>
          <p:cNvCxnSpPr/>
          <p:nvPr/>
        </p:nvCxnSpPr>
        <p:spPr>
          <a:xfrm>
            <a:off x="15413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34" name="圖片 33">
            <a:extLst>
              <a:ext uri="{FF2B5EF4-FFF2-40B4-BE49-F238E27FC236}">
                <a16:creationId xmlns:a16="http://schemas.microsoft.com/office/drawing/2014/main" id="{3F2CF4A6-1A2B-413C-B5F5-E6B35096A61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61367" y="6060734"/>
            <a:ext cx="360000" cy="360000"/>
          </a:xfrm>
          <a:prstGeom prst="rect">
            <a:avLst/>
          </a:prstGeom>
        </p:spPr>
      </p:pic>
      <p:pic>
        <p:nvPicPr>
          <p:cNvPr id="38" name="圖片 37">
            <a:extLst>
              <a:ext uri="{FF2B5EF4-FFF2-40B4-BE49-F238E27FC236}">
                <a16:creationId xmlns:a16="http://schemas.microsoft.com/office/drawing/2014/main" id="{25186243-0B94-4473-966D-4D9A426D4DA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17032" y="6050152"/>
            <a:ext cx="360000" cy="360000"/>
          </a:xfrm>
          <a:prstGeom prst="rect">
            <a:avLst/>
          </a:prstGeom>
        </p:spPr>
      </p:pic>
      <p:sp>
        <p:nvSpPr>
          <p:cNvPr id="39" name="矩形 38">
            <a:extLst>
              <a:ext uri="{FF2B5EF4-FFF2-40B4-BE49-F238E27FC236}">
                <a16:creationId xmlns:a16="http://schemas.microsoft.com/office/drawing/2014/main" id="{2AD4511E-854B-494D-A601-FEF5B0DE6D71}"/>
              </a:ext>
            </a:extLst>
          </p:cNvPr>
          <p:cNvSpPr/>
          <p:nvPr/>
        </p:nvSpPr>
        <p:spPr>
          <a:xfrm>
            <a:off x="1666338" y="552312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a:extLst>
              <a:ext uri="{FF2B5EF4-FFF2-40B4-BE49-F238E27FC236}">
                <a16:creationId xmlns:a16="http://schemas.microsoft.com/office/drawing/2014/main" id="{03644FFD-BBF3-4992-84C7-1159D4657EEA}"/>
              </a:ext>
            </a:extLst>
          </p:cNvPr>
          <p:cNvSpPr/>
          <p:nvPr/>
        </p:nvSpPr>
        <p:spPr>
          <a:xfrm>
            <a:off x="1666338" y="180284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a:extLst>
              <a:ext uri="{FF2B5EF4-FFF2-40B4-BE49-F238E27FC236}">
                <a16:creationId xmlns:a16="http://schemas.microsoft.com/office/drawing/2014/main" id="{88DD40D5-7023-4183-8394-BDD1B1FED54A}"/>
              </a:ext>
            </a:extLst>
          </p:cNvPr>
          <p:cNvSpPr txBox="1"/>
          <p:nvPr/>
        </p:nvSpPr>
        <p:spPr>
          <a:xfrm>
            <a:off x="1937638" y="2424861"/>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42" name="文字方塊 41">
            <a:extLst>
              <a:ext uri="{FF2B5EF4-FFF2-40B4-BE49-F238E27FC236}">
                <a16:creationId xmlns:a16="http://schemas.microsoft.com/office/drawing/2014/main" id="{EF697366-EA67-4610-9FD1-D6CEEB2C2C45}"/>
              </a:ext>
            </a:extLst>
          </p:cNvPr>
          <p:cNvSpPr txBox="1"/>
          <p:nvPr/>
        </p:nvSpPr>
        <p:spPr>
          <a:xfrm>
            <a:off x="1779065" y="2829860"/>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43" name="矩形 42">
            <a:extLst>
              <a:ext uri="{FF2B5EF4-FFF2-40B4-BE49-F238E27FC236}">
                <a16:creationId xmlns:a16="http://schemas.microsoft.com/office/drawing/2014/main" id="{CBED2BFA-30DF-4C7B-912A-E55476B39266}"/>
              </a:ext>
            </a:extLst>
          </p:cNvPr>
          <p:cNvSpPr/>
          <p:nvPr/>
        </p:nvSpPr>
        <p:spPr>
          <a:xfrm>
            <a:off x="3425530" y="5522336"/>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a:extLst>
              <a:ext uri="{FF2B5EF4-FFF2-40B4-BE49-F238E27FC236}">
                <a16:creationId xmlns:a16="http://schemas.microsoft.com/office/drawing/2014/main" id="{2F694ADA-4394-468B-843D-88E4D3E8BE7C}"/>
              </a:ext>
            </a:extLst>
          </p:cNvPr>
          <p:cNvCxnSpPr/>
          <p:nvPr/>
        </p:nvCxnSpPr>
        <p:spPr>
          <a:xfrm>
            <a:off x="7020764"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47" name="流程圖: 結束點 46">
            <a:extLst>
              <a:ext uri="{FF2B5EF4-FFF2-40B4-BE49-F238E27FC236}">
                <a16:creationId xmlns:a16="http://schemas.microsoft.com/office/drawing/2014/main" id="{E6FCEDBE-5EAE-4C0A-A47F-AE3278E81B16}"/>
              </a:ext>
            </a:extLst>
          </p:cNvPr>
          <p:cNvSpPr/>
          <p:nvPr/>
        </p:nvSpPr>
        <p:spPr>
          <a:xfrm>
            <a:off x="9242760" y="1025840"/>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pic>
        <p:nvPicPr>
          <p:cNvPr id="49" name="圖片 48" descr="一張含有 牆 的圖片&#10;&#10;自動產生的描述">
            <a:extLst>
              <a:ext uri="{FF2B5EF4-FFF2-40B4-BE49-F238E27FC236}">
                <a16:creationId xmlns:a16="http://schemas.microsoft.com/office/drawing/2014/main" id="{9BBE09B2-BBC6-42A9-8788-17DF9659D76A}"/>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7156926" y="1805633"/>
            <a:ext cx="1620000" cy="1620000"/>
          </a:xfrm>
          <a:prstGeom prst="rect">
            <a:avLst/>
          </a:prstGeom>
        </p:spPr>
      </p:pic>
      <p:pic>
        <p:nvPicPr>
          <p:cNvPr id="50" name="圖片 49">
            <a:extLst>
              <a:ext uri="{FF2B5EF4-FFF2-40B4-BE49-F238E27FC236}">
                <a16:creationId xmlns:a16="http://schemas.microsoft.com/office/drawing/2014/main" id="{1F8646CF-F917-459A-91A6-1786F51B12DC}"/>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8895748" y="1805633"/>
            <a:ext cx="1620000" cy="1620000"/>
          </a:xfrm>
          <a:prstGeom prst="rect">
            <a:avLst/>
          </a:prstGeom>
        </p:spPr>
      </p:pic>
      <p:sp>
        <p:nvSpPr>
          <p:cNvPr id="51" name="矩形 50">
            <a:extLst>
              <a:ext uri="{FF2B5EF4-FFF2-40B4-BE49-F238E27FC236}">
                <a16:creationId xmlns:a16="http://schemas.microsoft.com/office/drawing/2014/main" id="{6F4DB07D-E71B-4820-96E4-2E0435DA2384}"/>
              </a:ext>
            </a:extLst>
          </p:cNvPr>
          <p:cNvSpPr/>
          <p:nvPr/>
        </p:nvSpPr>
        <p:spPr>
          <a:xfrm>
            <a:off x="8904927" y="180563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28050DD5-213B-465F-AEA0-A5194C765730}"/>
              </a:ext>
            </a:extLst>
          </p:cNvPr>
          <p:cNvSpPr txBox="1"/>
          <p:nvPr/>
        </p:nvSpPr>
        <p:spPr>
          <a:xfrm>
            <a:off x="9160929" y="243096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3" name="文字方塊 52">
            <a:extLst>
              <a:ext uri="{FF2B5EF4-FFF2-40B4-BE49-F238E27FC236}">
                <a16:creationId xmlns:a16="http://schemas.microsoft.com/office/drawing/2014/main" id="{23B4A83D-68A0-484F-B437-78C4E0DBFC8E}"/>
              </a:ext>
            </a:extLst>
          </p:cNvPr>
          <p:cNvSpPr txBox="1"/>
          <p:nvPr/>
        </p:nvSpPr>
        <p:spPr>
          <a:xfrm>
            <a:off x="9003033" y="283596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54" name="矩形 53">
            <a:extLst>
              <a:ext uri="{FF2B5EF4-FFF2-40B4-BE49-F238E27FC236}">
                <a16:creationId xmlns:a16="http://schemas.microsoft.com/office/drawing/2014/main" id="{DF0A0106-22BE-459D-AC83-D29CE0E366DB}"/>
              </a:ext>
            </a:extLst>
          </p:cNvPr>
          <p:cNvSpPr/>
          <p:nvPr/>
        </p:nvSpPr>
        <p:spPr>
          <a:xfrm>
            <a:off x="7160356" y="3664141"/>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7416358" y="4289475"/>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6" name="文字方塊 55">
            <a:extLst>
              <a:ext uri="{FF2B5EF4-FFF2-40B4-BE49-F238E27FC236}">
                <a16:creationId xmlns:a16="http://schemas.microsoft.com/office/drawing/2014/main" id="{E4E46D86-AFAE-479C-AAD8-BBB968B9F49A}"/>
              </a:ext>
            </a:extLst>
          </p:cNvPr>
          <p:cNvSpPr txBox="1"/>
          <p:nvPr/>
        </p:nvSpPr>
        <p:spPr>
          <a:xfrm>
            <a:off x="7258462" y="4694474"/>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57" name="矩形 56">
            <a:extLst>
              <a:ext uri="{FF2B5EF4-FFF2-40B4-BE49-F238E27FC236}">
                <a16:creationId xmlns:a16="http://schemas.microsoft.com/office/drawing/2014/main" id="{8BB67CAE-4016-4FB3-BE4D-91937CD0BBBD}"/>
              </a:ext>
            </a:extLst>
          </p:cNvPr>
          <p:cNvSpPr/>
          <p:nvPr/>
        </p:nvSpPr>
        <p:spPr>
          <a:xfrm>
            <a:off x="8904927" y="366217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a:extLst>
              <a:ext uri="{FF2B5EF4-FFF2-40B4-BE49-F238E27FC236}">
                <a16:creationId xmlns:a16="http://schemas.microsoft.com/office/drawing/2014/main" id="{F9B820F4-648F-4984-A0D1-18BC60C6861A}"/>
              </a:ext>
            </a:extLst>
          </p:cNvPr>
          <p:cNvSpPr txBox="1"/>
          <p:nvPr/>
        </p:nvSpPr>
        <p:spPr>
          <a:xfrm>
            <a:off x="9160929" y="428750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9" name="文字方塊 58">
            <a:extLst>
              <a:ext uri="{FF2B5EF4-FFF2-40B4-BE49-F238E27FC236}">
                <a16:creationId xmlns:a16="http://schemas.microsoft.com/office/drawing/2014/main" id="{8FE10250-A022-4B37-9949-640AB7830317}"/>
              </a:ext>
            </a:extLst>
          </p:cNvPr>
          <p:cNvSpPr txBox="1"/>
          <p:nvPr/>
        </p:nvSpPr>
        <p:spPr>
          <a:xfrm>
            <a:off x="9003033" y="469250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60" name="直線接點 59">
            <a:extLst>
              <a:ext uri="{FF2B5EF4-FFF2-40B4-BE49-F238E27FC236}">
                <a16:creationId xmlns:a16="http://schemas.microsoft.com/office/drawing/2014/main" id="{E8872783-75D6-4401-8DDD-9A76323FDD72}"/>
              </a:ext>
            </a:extLst>
          </p:cNvPr>
          <p:cNvCxnSpPr/>
          <p:nvPr/>
        </p:nvCxnSpPr>
        <p:spPr>
          <a:xfrm>
            <a:off x="7020764"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61" name="圖片 60">
            <a:extLst>
              <a:ext uri="{FF2B5EF4-FFF2-40B4-BE49-F238E27FC236}">
                <a16:creationId xmlns:a16="http://schemas.microsoft.com/office/drawing/2014/main" id="{988AF4AE-6E8D-4313-A935-544DA2437FB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sp>
        <p:nvSpPr>
          <p:cNvPr id="64" name="矩形 63">
            <a:extLst>
              <a:ext uri="{FF2B5EF4-FFF2-40B4-BE49-F238E27FC236}">
                <a16:creationId xmlns:a16="http://schemas.microsoft.com/office/drawing/2014/main" id="{5E78C724-E235-427E-93F6-4BE23D921AF8}"/>
              </a:ext>
            </a:extLst>
          </p:cNvPr>
          <p:cNvSpPr/>
          <p:nvPr/>
        </p:nvSpPr>
        <p:spPr>
          <a:xfrm>
            <a:off x="7145735" y="552312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a:extLst>
              <a:ext uri="{FF2B5EF4-FFF2-40B4-BE49-F238E27FC236}">
                <a16:creationId xmlns:a16="http://schemas.microsoft.com/office/drawing/2014/main" id="{1BCCDA6C-3E25-4DA9-BF45-C40DD6C7EAB7}"/>
              </a:ext>
            </a:extLst>
          </p:cNvPr>
          <p:cNvSpPr/>
          <p:nvPr/>
        </p:nvSpPr>
        <p:spPr>
          <a:xfrm>
            <a:off x="7145735" y="180284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a:extLst>
              <a:ext uri="{FF2B5EF4-FFF2-40B4-BE49-F238E27FC236}">
                <a16:creationId xmlns:a16="http://schemas.microsoft.com/office/drawing/2014/main" id="{D704B53C-AC22-4AE7-8227-35C763387B26}"/>
              </a:ext>
            </a:extLst>
          </p:cNvPr>
          <p:cNvSpPr txBox="1"/>
          <p:nvPr/>
        </p:nvSpPr>
        <p:spPr>
          <a:xfrm>
            <a:off x="7417035" y="2424861"/>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67" name="文字方塊 66">
            <a:extLst>
              <a:ext uri="{FF2B5EF4-FFF2-40B4-BE49-F238E27FC236}">
                <a16:creationId xmlns:a16="http://schemas.microsoft.com/office/drawing/2014/main" id="{FCE52204-1937-4A71-8B51-68E90CCACF1D}"/>
              </a:ext>
            </a:extLst>
          </p:cNvPr>
          <p:cNvSpPr txBox="1"/>
          <p:nvPr/>
        </p:nvSpPr>
        <p:spPr>
          <a:xfrm>
            <a:off x="7258462" y="2829860"/>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68" name="矩形 67">
            <a:extLst>
              <a:ext uri="{FF2B5EF4-FFF2-40B4-BE49-F238E27FC236}">
                <a16:creationId xmlns:a16="http://schemas.microsoft.com/office/drawing/2014/main" id="{CC35CA7D-4818-4D1A-B0E1-EB6C50A7DD5E}"/>
              </a:ext>
            </a:extLst>
          </p:cNvPr>
          <p:cNvSpPr/>
          <p:nvPr/>
        </p:nvSpPr>
        <p:spPr>
          <a:xfrm>
            <a:off x="8904927" y="5522336"/>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a:extLst>
              <a:ext uri="{FF2B5EF4-FFF2-40B4-BE49-F238E27FC236}">
                <a16:creationId xmlns:a16="http://schemas.microsoft.com/office/drawing/2014/main" id="{C0395D52-56D3-48A7-BEC8-C8121A078317}"/>
              </a:ext>
            </a:extLst>
          </p:cNvPr>
          <p:cNvSpPr/>
          <p:nvPr/>
        </p:nvSpPr>
        <p:spPr>
          <a:xfrm>
            <a:off x="7132071" y="956131"/>
            <a:ext cx="3402000" cy="4860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a:extLst>
              <a:ext uri="{FF2B5EF4-FFF2-40B4-BE49-F238E27FC236}">
                <a16:creationId xmlns:a16="http://schemas.microsoft.com/office/drawing/2014/main" id="{8CC4EFD8-5650-45CE-80D8-3722C89A5A3F}"/>
              </a:ext>
            </a:extLst>
          </p:cNvPr>
          <p:cNvSpPr/>
          <p:nvPr/>
        </p:nvSpPr>
        <p:spPr>
          <a:xfrm>
            <a:off x="7020764" y="816351"/>
            <a:ext cx="3600000" cy="5165340"/>
          </a:xfrm>
          <a:prstGeom prst="rect">
            <a:avLst/>
          </a:prstGeom>
          <a:solidFill>
            <a:srgbClr val="A6A6A6">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8" name="圖片 77">
            <a:extLst>
              <a:ext uri="{FF2B5EF4-FFF2-40B4-BE49-F238E27FC236}">
                <a16:creationId xmlns:a16="http://schemas.microsoft.com/office/drawing/2014/main" id="{0C3321F3-F117-46F3-8C4A-8A843AB019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5115" y="956131"/>
            <a:ext cx="3384000" cy="2256000"/>
          </a:xfrm>
          <a:prstGeom prst="rect">
            <a:avLst/>
          </a:prstGeom>
        </p:spPr>
      </p:pic>
      <p:sp>
        <p:nvSpPr>
          <p:cNvPr id="75" name="矩形 74">
            <a:extLst>
              <a:ext uri="{FF2B5EF4-FFF2-40B4-BE49-F238E27FC236}">
                <a16:creationId xmlns:a16="http://schemas.microsoft.com/office/drawing/2014/main" id="{35048580-4ABA-4A28-B97F-2367A21B1DAF}"/>
              </a:ext>
            </a:extLst>
          </p:cNvPr>
          <p:cNvSpPr/>
          <p:nvPr/>
        </p:nvSpPr>
        <p:spPr>
          <a:xfrm>
            <a:off x="7134212" y="964240"/>
            <a:ext cx="3402000" cy="4860000"/>
          </a:xfrm>
          <a:prstGeom prst="rect">
            <a:avLst/>
          </a:prstGeom>
          <a:solidFill>
            <a:schemeClr val="bg1">
              <a:alpha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1" name="乘號 70">
            <a:extLst>
              <a:ext uri="{FF2B5EF4-FFF2-40B4-BE49-F238E27FC236}">
                <a16:creationId xmlns:a16="http://schemas.microsoft.com/office/drawing/2014/main" id="{36CE3A4C-7293-4D79-85A2-0B9ECF617ECF}"/>
              </a:ext>
            </a:extLst>
          </p:cNvPr>
          <p:cNvSpPr/>
          <p:nvPr/>
        </p:nvSpPr>
        <p:spPr>
          <a:xfrm>
            <a:off x="10196697" y="1113231"/>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文字方塊 75">
            <a:extLst>
              <a:ext uri="{FF2B5EF4-FFF2-40B4-BE49-F238E27FC236}">
                <a16:creationId xmlns:a16="http://schemas.microsoft.com/office/drawing/2014/main" id="{4EB2EAFF-4D32-4BD5-A3C4-165694CB680B}"/>
              </a:ext>
            </a:extLst>
          </p:cNvPr>
          <p:cNvSpPr txBox="1"/>
          <p:nvPr/>
        </p:nvSpPr>
        <p:spPr>
          <a:xfrm>
            <a:off x="7416358" y="3405132"/>
            <a:ext cx="2901593" cy="1323439"/>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這是展覽簡介這是展覽簡介這是展覽簡介這是展覽簡介這是展覽簡介這是展覽簡介這是展覽簡介</a:t>
            </a:r>
          </a:p>
          <a:p>
            <a:endParaRPr lang="zh-TW" altLang="en-US" sz="1600" dirty="0">
              <a:latin typeface="Yu Gothic Medium" panose="020B0500000000000000" pitchFamily="34" charset="-128"/>
              <a:ea typeface="Yu Gothic Medium" panose="020B0500000000000000" pitchFamily="34" charset="-128"/>
            </a:endParaRPr>
          </a:p>
        </p:txBody>
      </p:sp>
      <p:sp>
        <p:nvSpPr>
          <p:cNvPr id="80" name="流程圖: 結束點 79">
            <a:extLst>
              <a:ext uri="{FF2B5EF4-FFF2-40B4-BE49-F238E27FC236}">
                <a16:creationId xmlns:a16="http://schemas.microsoft.com/office/drawing/2014/main" id="{D653F8E9-F1BA-44CC-8BBF-755AA16E2069}"/>
              </a:ext>
            </a:extLst>
          </p:cNvPr>
          <p:cNvSpPr/>
          <p:nvPr/>
        </p:nvSpPr>
        <p:spPr>
          <a:xfrm>
            <a:off x="7416358" y="4737437"/>
            <a:ext cx="1224406" cy="394611"/>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2D</a:t>
            </a:r>
            <a:endParaRPr lang="zh-TW" altLang="en-US" dirty="0">
              <a:solidFill>
                <a:schemeClr val="tx1"/>
              </a:solidFill>
            </a:endParaRPr>
          </a:p>
        </p:txBody>
      </p:sp>
      <p:sp>
        <p:nvSpPr>
          <p:cNvPr id="81" name="流程圖: 結束點 80">
            <a:extLst>
              <a:ext uri="{FF2B5EF4-FFF2-40B4-BE49-F238E27FC236}">
                <a16:creationId xmlns:a16="http://schemas.microsoft.com/office/drawing/2014/main" id="{EE75DF17-BADA-44A2-9B00-D467890FB77A}"/>
              </a:ext>
            </a:extLst>
          </p:cNvPr>
          <p:cNvSpPr/>
          <p:nvPr/>
        </p:nvSpPr>
        <p:spPr>
          <a:xfrm>
            <a:off x="9093545" y="4732731"/>
            <a:ext cx="1224406" cy="394611"/>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3D</a:t>
            </a:r>
            <a:endParaRPr lang="zh-TW" altLang="en-US" dirty="0">
              <a:solidFill>
                <a:schemeClr val="tx1"/>
              </a:solidFill>
            </a:endParaRPr>
          </a:p>
        </p:txBody>
      </p:sp>
      <p:sp>
        <p:nvSpPr>
          <p:cNvPr id="72" name="文字方塊 71">
            <a:extLst>
              <a:ext uri="{FF2B5EF4-FFF2-40B4-BE49-F238E27FC236}">
                <a16:creationId xmlns:a16="http://schemas.microsoft.com/office/drawing/2014/main" id="{550C64BA-B500-4065-91AD-21A970D7CE45}"/>
              </a:ext>
            </a:extLst>
          </p:cNvPr>
          <p:cNvSpPr txBox="1"/>
          <p:nvPr/>
        </p:nvSpPr>
        <p:spPr>
          <a:xfrm>
            <a:off x="5140410" y="6112957"/>
            <a:ext cx="1082348" cy="307777"/>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現在未登入</a:t>
            </a:r>
          </a:p>
        </p:txBody>
      </p:sp>
      <p:sp>
        <p:nvSpPr>
          <p:cNvPr id="73" name="文字方塊 72">
            <a:extLst>
              <a:ext uri="{FF2B5EF4-FFF2-40B4-BE49-F238E27FC236}">
                <a16:creationId xmlns:a16="http://schemas.microsoft.com/office/drawing/2014/main" id="{AF2A1B15-3A3E-48FF-A2F0-4579ACC31A65}"/>
              </a:ext>
            </a:extLst>
          </p:cNvPr>
          <p:cNvSpPr txBox="1"/>
          <p:nvPr/>
        </p:nvSpPr>
        <p:spPr>
          <a:xfrm>
            <a:off x="1541367"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sp>
        <p:nvSpPr>
          <p:cNvPr id="74" name="文字方塊 73">
            <a:extLst>
              <a:ext uri="{FF2B5EF4-FFF2-40B4-BE49-F238E27FC236}">
                <a16:creationId xmlns:a16="http://schemas.microsoft.com/office/drawing/2014/main" id="{283AAB4A-ED01-4C0C-A35B-FFCEE46D2CD1}"/>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70" name="圖片 69">
            <a:extLst>
              <a:ext uri="{FF2B5EF4-FFF2-40B4-BE49-F238E27FC236}">
                <a16:creationId xmlns:a16="http://schemas.microsoft.com/office/drawing/2014/main" id="{3E7673D3-F5FF-4E66-B349-77399A592CF6}"/>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718400" y="6050152"/>
            <a:ext cx="360000" cy="360000"/>
          </a:xfrm>
          <a:prstGeom prst="rect">
            <a:avLst/>
          </a:prstGeom>
        </p:spPr>
      </p:pic>
      <p:pic>
        <p:nvPicPr>
          <p:cNvPr id="83" name="圖片 82">
            <a:extLst>
              <a:ext uri="{FF2B5EF4-FFF2-40B4-BE49-F238E27FC236}">
                <a16:creationId xmlns:a16="http://schemas.microsoft.com/office/drawing/2014/main" id="{79A97D0E-0CD3-4E4D-BC96-9A8B390726D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pic>
        <p:nvPicPr>
          <p:cNvPr id="84" name="圖片 83">
            <a:extLst>
              <a:ext uri="{FF2B5EF4-FFF2-40B4-BE49-F238E27FC236}">
                <a16:creationId xmlns:a16="http://schemas.microsoft.com/office/drawing/2014/main" id="{54C07B69-87F9-4CE6-8B5D-641C34F7450E}"/>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196697" y="6058776"/>
            <a:ext cx="360000" cy="360000"/>
          </a:xfrm>
          <a:prstGeom prst="rect">
            <a:avLst/>
          </a:prstGeom>
        </p:spPr>
      </p:pic>
    </p:spTree>
    <p:extLst>
      <p:ext uri="{BB962C8B-B14F-4D97-AF65-F5344CB8AC3E}">
        <p14:creationId xmlns:p14="http://schemas.microsoft.com/office/powerpoint/2010/main" val="197680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500"/>
                                        <p:tgtEl>
                                          <p:spTgt spid="7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par>
                                <p:cTn id="65" presetID="10"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par>
                                <p:cTn id="68" presetID="10" presetClass="entr" presetSubtype="0" fill="hold"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fade">
                                      <p:cBhvr>
                                        <p:cTn id="76" dur="500"/>
                                        <p:tgtEl>
                                          <p:spTgt spid="6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fade">
                                      <p:cBhvr>
                                        <p:cTn id="82" dur="500"/>
                                        <p:tgtEl>
                                          <p:spTgt spid="6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fade">
                                      <p:cBhvr>
                                        <p:cTn id="85" dur="500"/>
                                        <p:tgtEl>
                                          <p:spTgt spid="68"/>
                                        </p:tgtEl>
                                      </p:cBhvr>
                                    </p:animEffect>
                                  </p:childTnLst>
                                </p:cTn>
                              </p:par>
                              <p:par>
                                <p:cTn id="86" presetID="10" presetClass="entr" presetSubtype="0"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fade">
                                      <p:cBhvr>
                                        <p:cTn id="88" dur="500"/>
                                        <p:tgtEl>
                                          <p:spTgt spid="83"/>
                                        </p:tgtEl>
                                      </p:cBhvr>
                                    </p:animEffect>
                                  </p:childTnLst>
                                </p:cTn>
                              </p:par>
                              <p:par>
                                <p:cTn id="89" presetID="10" presetClass="entr" presetSubtype="0" fill="hold"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fade">
                                      <p:cBhvr>
                                        <p:cTn id="91" dur="500"/>
                                        <p:tgtEl>
                                          <p:spTgt spid="8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fade">
                                      <p:cBhvr>
                                        <p:cTn id="94" dur="500"/>
                                        <p:tgtEl>
                                          <p:spTgt spid="74"/>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fade">
                                      <p:cBhvr>
                                        <p:cTn id="98" dur="500"/>
                                        <p:tgtEl>
                                          <p:spTgt spid="6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1"/>
                                        </p:tgtEl>
                                        <p:attrNameLst>
                                          <p:attrName>style.visibility</p:attrName>
                                        </p:attrNameLst>
                                      </p:cBhvr>
                                      <p:to>
                                        <p:strVal val="visible"/>
                                      </p:to>
                                    </p:set>
                                    <p:animEffect transition="in" filter="fade">
                                      <p:cBhvr>
                                        <p:cTn id="101" dur="500"/>
                                        <p:tgtEl>
                                          <p:spTgt spid="7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5"/>
                                        </p:tgtEl>
                                        <p:attrNameLst>
                                          <p:attrName>style.visibility</p:attrName>
                                        </p:attrNameLst>
                                      </p:cBhvr>
                                      <p:to>
                                        <p:strVal val="visible"/>
                                      </p:to>
                                    </p:set>
                                    <p:animEffect transition="in" filter="fade">
                                      <p:cBhvr>
                                        <p:cTn id="104" dur="500"/>
                                        <p:tgtEl>
                                          <p:spTgt spid="75"/>
                                        </p:tgtEl>
                                      </p:cBhvr>
                                    </p:animEffect>
                                  </p:childTnLst>
                                </p:cTn>
                              </p:par>
                              <p:par>
                                <p:cTn id="105" presetID="10" presetClass="entr" presetSubtype="0" fill="hold" nodeType="with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fade">
                                      <p:cBhvr>
                                        <p:cTn id="107" dur="500"/>
                                        <p:tgtEl>
                                          <p:spTgt spid="7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6"/>
                                        </p:tgtEl>
                                        <p:attrNameLst>
                                          <p:attrName>style.visibility</p:attrName>
                                        </p:attrNameLst>
                                      </p:cBhvr>
                                      <p:to>
                                        <p:strVal val="visible"/>
                                      </p:to>
                                    </p:set>
                                    <p:animEffect transition="in" filter="fade">
                                      <p:cBhvr>
                                        <p:cTn id="110" dur="500"/>
                                        <p:tgtEl>
                                          <p:spTgt spid="7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animEffect transition="in" filter="fade">
                                      <p:cBhvr>
                                        <p:cTn id="113" dur="500"/>
                                        <p:tgtEl>
                                          <p:spTgt spid="7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fade">
                                      <p:cBhvr>
                                        <p:cTn id="116" dur="500"/>
                                        <p:tgtEl>
                                          <p:spTgt spid="80"/>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44" grpId="0" animBg="1"/>
      <p:bldP spid="47" grpId="0" animBg="1"/>
      <p:bldP spid="51" grpId="0" animBg="1"/>
      <p:bldP spid="52" grpId="0"/>
      <p:bldP spid="53" grpId="0"/>
      <p:bldP spid="54" grpId="0" animBg="1"/>
      <p:bldP spid="55" grpId="0"/>
      <p:bldP spid="56" grpId="0"/>
      <p:bldP spid="57" grpId="0" animBg="1"/>
      <p:bldP spid="58" grpId="0"/>
      <p:bldP spid="59" grpId="0"/>
      <p:bldP spid="64" grpId="0" animBg="1"/>
      <p:bldP spid="65" grpId="0" animBg="1"/>
      <p:bldP spid="66" grpId="0"/>
      <p:bldP spid="67" grpId="0"/>
      <p:bldP spid="68" grpId="0" animBg="1"/>
      <p:bldP spid="79" grpId="0" animBg="1"/>
      <p:bldP spid="69" grpId="0" animBg="1"/>
      <p:bldP spid="75" grpId="0" animBg="1"/>
      <p:bldP spid="71" grpId="0" animBg="1"/>
      <p:bldP spid="76" grpId="0"/>
      <p:bldP spid="80" grpId="0" animBg="1"/>
      <p:bldP spid="81" grpId="0" animBg="1"/>
      <p:bldP spid="72" grpId="0"/>
      <p:bldP spid="73" grpId="0"/>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1158C0-E674-492F-8C0D-074C00819AFE}"/>
              </a:ext>
            </a:extLst>
          </p:cNvPr>
          <p:cNvSpPr/>
          <p:nvPr/>
        </p:nvSpPr>
        <p:spPr>
          <a:xfrm>
            <a:off x="1541367" y="386122"/>
            <a:ext cx="3600000" cy="6085755"/>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這邊是全螢幕</a:t>
            </a:r>
            <a:endParaRPr lang="en-US" altLang="zh-TW" dirty="0">
              <a:solidFill>
                <a:schemeClr val="tx1"/>
              </a:solidFill>
              <a:latin typeface="Yu Gothic UI Semibold" panose="020B0700000000000000" pitchFamily="34" charset="-128"/>
              <a:ea typeface="Yu Gothic UI Semibold" panose="020B0700000000000000" pitchFamily="34" charset="-128"/>
            </a:endParaRPr>
          </a:p>
          <a:p>
            <a:pPr algn="ctr"/>
            <a:r>
              <a:rPr lang="zh-TW" altLang="en-US" dirty="0">
                <a:solidFill>
                  <a:schemeClr val="tx1"/>
                </a:solidFill>
                <a:latin typeface="Yu Gothic UI Semibold" panose="020B0700000000000000" pitchFamily="34" charset="-128"/>
                <a:ea typeface="Yu Gothic UI Semibold" panose="020B0700000000000000" pitchFamily="34" charset="-128"/>
              </a:rPr>
              <a:t>（點按一下畫面出現工具列）</a:t>
            </a:r>
          </a:p>
        </p:txBody>
      </p:sp>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7805101" y="1829529"/>
            <a:ext cx="2031325"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當看到某一物品時</a:t>
            </a:r>
          </a:p>
        </p:txBody>
      </p:sp>
      <p:sp>
        <p:nvSpPr>
          <p:cNvPr id="3" name="矩形 2">
            <a:extLst>
              <a:ext uri="{FF2B5EF4-FFF2-40B4-BE49-F238E27FC236}">
                <a16:creationId xmlns:a16="http://schemas.microsoft.com/office/drawing/2014/main" id="{4AFE1033-ABB9-40D4-8ADC-EE70C69F1F2E}"/>
              </a:ext>
            </a:extLst>
          </p:cNvPr>
          <p:cNvSpPr/>
          <p:nvPr/>
        </p:nvSpPr>
        <p:spPr>
          <a:xfrm>
            <a:off x="4626864" y="2014195"/>
            <a:ext cx="514503" cy="2275280"/>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左 9">
            <a:extLst>
              <a:ext uri="{FF2B5EF4-FFF2-40B4-BE49-F238E27FC236}">
                <a16:creationId xmlns:a16="http://schemas.microsoft.com/office/drawing/2014/main" id="{67CF1AB1-9875-4E49-9D66-564E6043C8F4}"/>
              </a:ext>
            </a:extLst>
          </p:cNvPr>
          <p:cNvSpPr/>
          <p:nvPr/>
        </p:nvSpPr>
        <p:spPr>
          <a:xfrm>
            <a:off x="1746504" y="594360"/>
            <a:ext cx="347472" cy="13716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C2D67330-3E5B-432B-903A-7E635FB04EF1}"/>
              </a:ext>
            </a:extLst>
          </p:cNvPr>
          <p:cNvSpPr/>
          <p:nvPr/>
        </p:nvSpPr>
        <p:spPr>
          <a:xfrm>
            <a:off x="4774387" y="2195499"/>
            <a:ext cx="219456" cy="2194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A1604F68-9528-49C4-8675-4D6C8A2BD94C}"/>
              </a:ext>
            </a:extLst>
          </p:cNvPr>
          <p:cNvSpPr/>
          <p:nvPr/>
        </p:nvSpPr>
        <p:spPr>
          <a:xfrm>
            <a:off x="4774387" y="2596259"/>
            <a:ext cx="219456" cy="21945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72" name="橢圓 71">
            <a:extLst>
              <a:ext uri="{FF2B5EF4-FFF2-40B4-BE49-F238E27FC236}">
                <a16:creationId xmlns:a16="http://schemas.microsoft.com/office/drawing/2014/main" id="{CF60B322-09B3-4A8F-A5C1-B8FBF4663237}"/>
              </a:ext>
            </a:extLst>
          </p:cNvPr>
          <p:cNvSpPr/>
          <p:nvPr/>
        </p:nvSpPr>
        <p:spPr>
          <a:xfrm>
            <a:off x="4774387" y="2997019"/>
            <a:ext cx="219456" cy="219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a:extLst>
              <a:ext uri="{FF2B5EF4-FFF2-40B4-BE49-F238E27FC236}">
                <a16:creationId xmlns:a16="http://schemas.microsoft.com/office/drawing/2014/main" id="{0B7A3B1C-B016-4DD7-AA04-693F7522D386}"/>
              </a:ext>
            </a:extLst>
          </p:cNvPr>
          <p:cNvSpPr/>
          <p:nvPr/>
        </p:nvSpPr>
        <p:spPr>
          <a:xfrm>
            <a:off x="4775641" y="3397779"/>
            <a:ext cx="219456" cy="2194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74" name="橢圓 73">
            <a:extLst>
              <a:ext uri="{FF2B5EF4-FFF2-40B4-BE49-F238E27FC236}">
                <a16:creationId xmlns:a16="http://schemas.microsoft.com/office/drawing/2014/main" id="{A29AD33C-BC4F-450E-98BA-53E21BF77102}"/>
              </a:ext>
            </a:extLst>
          </p:cNvPr>
          <p:cNvSpPr/>
          <p:nvPr/>
        </p:nvSpPr>
        <p:spPr>
          <a:xfrm>
            <a:off x="4774387" y="3838805"/>
            <a:ext cx="219456" cy="2194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ABB60339-BDD5-4A82-8CD1-1EA7CB9DD1B6}"/>
              </a:ext>
            </a:extLst>
          </p:cNvPr>
          <p:cNvSpPr txBox="1"/>
          <p:nvPr/>
        </p:nvSpPr>
        <p:spPr>
          <a:xfrm>
            <a:off x="5171237" y="2834443"/>
            <a:ext cx="1415772" cy="584775"/>
          </a:xfrm>
          <a:prstGeom prst="rect">
            <a:avLst/>
          </a:prstGeom>
          <a:noFill/>
        </p:spPr>
        <p:txBody>
          <a:bodyPr wrap="non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背景顏色改變</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r>
              <a:rPr lang="en-US" altLang="zh-TW" sz="1600" dirty="0">
                <a:solidFill>
                  <a:schemeClr val="accent1"/>
                </a:solidFill>
                <a:latin typeface="Yu Gothic Medium" panose="020B0500000000000000" pitchFamily="34" charset="-128"/>
                <a:ea typeface="Yu Gothic Medium" panose="020B0500000000000000" pitchFamily="34" charset="-128"/>
              </a:rPr>
              <a:t>2D</a:t>
            </a:r>
            <a:r>
              <a:rPr lang="zh-TW" altLang="en-US" sz="1600" dirty="0">
                <a:solidFill>
                  <a:schemeClr val="accent1"/>
                </a:solidFill>
                <a:latin typeface="Yu Gothic Medium" panose="020B0500000000000000" pitchFamily="34" charset="-128"/>
                <a:ea typeface="Yu Gothic Medium" panose="020B0500000000000000" pitchFamily="34" charset="-128"/>
              </a:rPr>
              <a:t>不能使用</a:t>
            </a:r>
          </a:p>
        </p:txBody>
      </p:sp>
      <p:sp>
        <p:nvSpPr>
          <p:cNvPr id="77" name="文字方塊 76">
            <a:extLst>
              <a:ext uri="{FF2B5EF4-FFF2-40B4-BE49-F238E27FC236}">
                <a16:creationId xmlns:a16="http://schemas.microsoft.com/office/drawing/2014/main" id="{22505B7A-9DC3-4783-88B1-CF4FC678A873}"/>
              </a:ext>
            </a:extLst>
          </p:cNvPr>
          <p:cNvSpPr txBox="1"/>
          <p:nvPr/>
        </p:nvSpPr>
        <p:spPr>
          <a:xfrm>
            <a:off x="8927372" y="2815715"/>
            <a:ext cx="1588227" cy="1843426"/>
          </a:xfrm>
          <a:prstGeom prst="rect">
            <a:avLst/>
          </a:prstGeom>
          <a:noFill/>
          <a:ln>
            <a:solidFill>
              <a:schemeClr val="tx1"/>
            </a:solidFill>
            <a:prstDash val="dash"/>
          </a:ln>
        </p:spPr>
        <p:txBody>
          <a:bodyPr wrap="none" rtlCol="0">
            <a:no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物品名稱：</a:t>
            </a:r>
            <a:r>
              <a:rPr lang="en-US" altLang="zh-TW" sz="1400" dirty="0">
                <a:solidFill>
                  <a:schemeClr val="accent1"/>
                </a:solidFill>
                <a:latin typeface="Yu Gothic Medium" panose="020B0500000000000000" pitchFamily="34" charset="-128"/>
                <a:ea typeface="Yu Gothic Medium" panose="020B0500000000000000" pitchFamily="34" charset="-128"/>
              </a:rPr>
              <a:t>123</a:t>
            </a:r>
          </a:p>
          <a:p>
            <a:r>
              <a:rPr lang="zh-TW" altLang="en-US" sz="1400" dirty="0">
                <a:solidFill>
                  <a:schemeClr val="accent1"/>
                </a:solidFill>
                <a:latin typeface="Yu Gothic Medium" panose="020B0500000000000000" pitchFamily="34" charset="-128"/>
                <a:ea typeface="Yu Gothic Medium" panose="020B0500000000000000" pitchFamily="34" charset="-128"/>
              </a:rPr>
              <a:t>物品簡介：</a:t>
            </a:r>
            <a:r>
              <a:rPr lang="en-US" altLang="zh-TW" sz="1400" dirty="0">
                <a:solidFill>
                  <a:schemeClr val="accent1"/>
                </a:solidFill>
                <a:latin typeface="Yu Gothic Medium" panose="020B0500000000000000" pitchFamily="34" charset="-128"/>
                <a:ea typeface="Yu Gothic Medium" panose="020B0500000000000000" pitchFamily="34" charset="-128"/>
              </a:rPr>
              <a:t>456789</a:t>
            </a:r>
            <a:endParaRPr lang="zh-TW" altLang="en-US" sz="1400" dirty="0">
              <a:solidFill>
                <a:schemeClr val="accent1"/>
              </a:solidFill>
              <a:latin typeface="Yu Gothic Medium" panose="020B0500000000000000" pitchFamily="34" charset="-128"/>
              <a:ea typeface="Yu Gothic Medium" panose="020B0500000000000000" pitchFamily="34" charset="-128"/>
            </a:endParaRPr>
          </a:p>
        </p:txBody>
      </p:sp>
      <p:sp>
        <p:nvSpPr>
          <p:cNvPr id="82" name="文字方塊 81">
            <a:extLst>
              <a:ext uri="{FF2B5EF4-FFF2-40B4-BE49-F238E27FC236}">
                <a16:creationId xmlns:a16="http://schemas.microsoft.com/office/drawing/2014/main" id="{5FD9DBB2-5310-40C6-88AF-5D02513201AD}"/>
              </a:ext>
            </a:extLst>
          </p:cNvPr>
          <p:cNvSpPr txBox="1"/>
          <p:nvPr/>
        </p:nvSpPr>
        <p:spPr>
          <a:xfrm>
            <a:off x="7179955" y="2815714"/>
            <a:ext cx="1588227" cy="1843425"/>
          </a:xfrm>
          <a:prstGeom prst="rect">
            <a:avLst/>
          </a:prstGeom>
          <a:noFill/>
          <a:ln>
            <a:solidFill>
              <a:schemeClr val="tx1"/>
            </a:solidFill>
            <a:prstDash val="dash"/>
          </a:ln>
        </p:spPr>
        <p:txBody>
          <a:bodyPr wrap="none" rtlCol="0">
            <a:noAutofit/>
          </a:bodyPr>
          <a:lstStyle/>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r>
              <a:rPr lang="zh-TW" altLang="en-US" sz="1600" dirty="0">
                <a:solidFill>
                  <a:schemeClr val="accent1"/>
                </a:solidFill>
                <a:latin typeface="Yu Gothic Medium" panose="020B0500000000000000" pitchFamily="34" charset="-128"/>
                <a:ea typeface="Yu Gothic Medium" panose="020B0500000000000000" pitchFamily="34" charset="-128"/>
              </a:rPr>
              <a:t>這是花瓶</a:t>
            </a:r>
          </a:p>
        </p:txBody>
      </p:sp>
      <p:grpSp>
        <p:nvGrpSpPr>
          <p:cNvPr id="18" name="群組 17">
            <a:extLst>
              <a:ext uri="{FF2B5EF4-FFF2-40B4-BE49-F238E27FC236}">
                <a16:creationId xmlns:a16="http://schemas.microsoft.com/office/drawing/2014/main" id="{A7402CF7-B7B5-4019-B318-63842EB41E10}"/>
              </a:ext>
            </a:extLst>
          </p:cNvPr>
          <p:cNvGrpSpPr/>
          <p:nvPr/>
        </p:nvGrpSpPr>
        <p:grpSpPr>
          <a:xfrm>
            <a:off x="9006722" y="4158378"/>
            <a:ext cx="1435726" cy="394611"/>
            <a:chOff x="9006722" y="4158378"/>
            <a:chExt cx="1435726" cy="394611"/>
          </a:xfrm>
        </p:grpSpPr>
        <p:pic>
          <p:nvPicPr>
            <p:cNvPr id="15" name="圖片 14">
              <a:extLst>
                <a:ext uri="{FF2B5EF4-FFF2-40B4-BE49-F238E27FC236}">
                  <a16:creationId xmlns:a16="http://schemas.microsoft.com/office/drawing/2014/main" id="{4131CE0C-A4A9-4B01-9DC4-425995983D4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112513" y="4231753"/>
              <a:ext cx="252000" cy="252000"/>
            </a:xfrm>
            <a:prstGeom prst="rect">
              <a:avLst/>
            </a:prstGeom>
          </p:spPr>
        </p:pic>
        <p:sp>
          <p:nvSpPr>
            <p:cNvPr id="83" name="流程圖: 結束點 82">
              <a:extLst>
                <a:ext uri="{FF2B5EF4-FFF2-40B4-BE49-F238E27FC236}">
                  <a16:creationId xmlns:a16="http://schemas.microsoft.com/office/drawing/2014/main" id="{5B23F703-F275-41DB-8710-BA841B3124D0}"/>
                </a:ext>
              </a:extLst>
            </p:cNvPr>
            <p:cNvSpPr/>
            <p:nvPr/>
          </p:nvSpPr>
          <p:spPr>
            <a:xfrm>
              <a:off x="9006722" y="4158378"/>
              <a:ext cx="1435726" cy="394611"/>
            </a:xfrm>
            <a:prstGeom prst="flowChartTerminator">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sz="1400" dirty="0">
                <a:solidFill>
                  <a:schemeClr val="tx1"/>
                </a:solidFill>
                <a:latin typeface="Yu Gothic Medium" panose="020B0500000000000000" pitchFamily="34" charset="-128"/>
                <a:ea typeface="Yu Gothic Medium" panose="020B0500000000000000" pitchFamily="34" charset="-128"/>
              </a:endParaRPr>
            </a:p>
          </p:txBody>
        </p:sp>
        <p:sp>
          <p:nvSpPr>
            <p:cNvPr id="17" name="文字方塊 16">
              <a:extLst>
                <a:ext uri="{FF2B5EF4-FFF2-40B4-BE49-F238E27FC236}">
                  <a16:creationId xmlns:a16="http://schemas.microsoft.com/office/drawing/2014/main" id="{86C902EC-FC06-4B9F-908C-3AB0F3E75F9C}"/>
                </a:ext>
              </a:extLst>
            </p:cNvPr>
            <p:cNvSpPr txBox="1"/>
            <p:nvPr/>
          </p:nvSpPr>
          <p:spPr>
            <a:xfrm>
              <a:off x="9327937" y="4224297"/>
              <a:ext cx="1082348" cy="307777"/>
            </a:xfrm>
            <a:prstGeom prst="rect">
              <a:avLst/>
            </a:prstGeom>
            <a:noFill/>
          </p:spPr>
          <p:txBody>
            <a:bodyPr wrap="none" rtlCol="0">
              <a:spAutoFit/>
            </a:bodyPr>
            <a:lstStyle/>
            <a:p>
              <a:r>
                <a:rPr lang="zh-TW" altLang="en-US" sz="1400" dirty="0">
                  <a:latin typeface="Yu Gothic Medium" panose="020B0500000000000000" pitchFamily="34" charset="-128"/>
                  <a:ea typeface="Yu Gothic Medium" panose="020B0500000000000000" pitchFamily="34" charset="-128"/>
                </a:rPr>
                <a:t>加入購物車</a:t>
              </a:r>
            </a:p>
          </p:txBody>
        </p:sp>
      </p:grpSp>
      <p:sp>
        <p:nvSpPr>
          <p:cNvPr id="19" name="文字方塊 18">
            <a:extLst>
              <a:ext uri="{FF2B5EF4-FFF2-40B4-BE49-F238E27FC236}">
                <a16:creationId xmlns:a16="http://schemas.microsoft.com/office/drawing/2014/main" id="{B4E9038C-25FC-40F5-B76B-0611CFFEBB0D}"/>
              </a:ext>
            </a:extLst>
          </p:cNvPr>
          <p:cNvSpPr txBox="1"/>
          <p:nvPr/>
        </p:nvSpPr>
        <p:spPr>
          <a:xfrm>
            <a:off x="257018" y="2135950"/>
            <a:ext cx="1210588" cy="338554"/>
          </a:xfrm>
          <a:prstGeom prst="rect">
            <a:avLst/>
          </a:prstGeom>
          <a:noFill/>
        </p:spPr>
        <p:txBody>
          <a:bodyPr wrap="non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進來展覽了</a:t>
            </a:r>
          </a:p>
        </p:txBody>
      </p:sp>
    </p:spTree>
    <p:extLst>
      <p:ext uri="{BB962C8B-B14F-4D97-AF65-F5344CB8AC3E}">
        <p14:creationId xmlns:p14="http://schemas.microsoft.com/office/powerpoint/2010/main" val="126845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1" nodeType="click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500"/>
                                        <p:tgtEl>
                                          <p:spTgt spid="82"/>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500"/>
                                        <p:tgtEl>
                                          <p:spTgt spid="77"/>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5" grpId="0"/>
      <p:bldP spid="3" grpId="0" animBg="1"/>
      <p:bldP spid="10" grpId="0" animBg="1"/>
      <p:bldP spid="12" grpId="0" animBg="1"/>
      <p:bldP spid="70" grpId="0" animBg="1"/>
      <p:bldP spid="72" grpId="0" animBg="1"/>
      <p:bldP spid="73" grpId="0" animBg="1"/>
      <p:bldP spid="74" grpId="0" animBg="1"/>
      <p:bldP spid="13" grpId="0"/>
      <p:bldP spid="77" grpId="1" animBg="1"/>
      <p:bldP spid="8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6E2CAF4-8760-40B5-9002-5B60171E4C89}"/>
              </a:ext>
            </a:extLst>
          </p:cNvPr>
          <p:cNvSpPr/>
          <p:nvPr/>
        </p:nvSpPr>
        <p:spPr>
          <a:xfrm>
            <a:off x="7020765" y="816351"/>
            <a:ext cx="3614006" cy="51720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E71158C0-E674-492F-8C0D-074C00819AFE}"/>
              </a:ext>
            </a:extLst>
          </p:cNvPr>
          <p:cNvSpPr/>
          <p:nvPr/>
        </p:nvSpPr>
        <p:spPr>
          <a:xfrm>
            <a:off x="1541367"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ABB60339-BDD5-4A82-8CD1-1EA7CB9DD1B6}"/>
              </a:ext>
            </a:extLst>
          </p:cNvPr>
          <p:cNvSpPr txBox="1"/>
          <p:nvPr/>
        </p:nvSpPr>
        <p:spPr>
          <a:xfrm>
            <a:off x="3201766" y="2522660"/>
            <a:ext cx="1692000" cy="276999"/>
          </a:xfrm>
          <a:prstGeom prst="rect">
            <a:avLst/>
          </a:prstGeom>
          <a:noFill/>
        </p:spPr>
        <p:txBody>
          <a:bodyPr wrap="square" rtlCol="0">
            <a:noAutofit/>
          </a:bodyPr>
          <a:lstStyle/>
          <a:p>
            <a:r>
              <a:rPr lang="en-US" altLang="zh-TW" sz="1200" dirty="0">
                <a:solidFill>
                  <a:schemeClr val="accent1"/>
                </a:solidFill>
                <a:latin typeface="Yu Gothic Medium" panose="020B0500000000000000" pitchFamily="34" charset="-128"/>
                <a:ea typeface="Yu Gothic Medium" panose="020B0500000000000000" pitchFamily="34" charset="-128"/>
              </a:rPr>
              <a:t>Forget </a:t>
            </a:r>
            <a:r>
              <a:rPr lang="en-US" altLang="zh-TW" sz="1200" dirty="0" err="1">
                <a:solidFill>
                  <a:schemeClr val="accent1"/>
                </a:solidFill>
                <a:latin typeface="Yu Gothic Medium" panose="020B0500000000000000" pitchFamily="34" charset="-128"/>
                <a:ea typeface="Yu Gothic Medium" panose="020B0500000000000000" pitchFamily="34" charset="-128"/>
              </a:rPr>
              <a:t>ur</a:t>
            </a:r>
            <a:r>
              <a:rPr lang="en-US" altLang="zh-TW" sz="1200" dirty="0">
                <a:solidFill>
                  <a:schemeClr val="accent1"/>
                </a:solidFill>
                <a:latin typeface="Yu Gothic Medium" panose="020B0500000000000000" pitchFamily="34" charset="-128"/>
                <a:ea typeface="Yu Gothic Medium" panose="020B0500000000000000" pitchFamily="34" charset="-128"/>
              </a:rPr>
              <a:t> password?</a:t>
            </a:r>
            <a:endParaRPr lang="zh-TW" altLang="en-US" sz="1200" dirty="0">
              <a:solidFill>
                <a:schemeClr val="accent1"/>
              </a:solidFill>
              <a:latin typeface="Yu Gothic Medium" panose="020B0500000000000000" pitchFamily="34" charset="-128"/>
              <a:ea typeface="Yu Gothic Medium" panose="020B0500000000000000" pitchFamily="34" charset="-128"/>
            </a:endParaRPr>
          </a:p>
        </p:txBody>
      </p:sp>
      <p:pic>
        <p:nvPicPr>
          <p:cNvPr id="18" name="圖片 17">
            <a:extLst>
              <a:ext uri="{FF2B5EF4-FFF2-40B4-BE49-F238E27FC236}">
                <a16:creationId xmlns:a16="http://schemas.microsoft.com/office/drawing/2014/main" id="{D31CCB3A-501E-4904-842A-D0FEB079F134}"/>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t="12500" b="12500"/>
          <a:stretch/>
        </p:blipFill>
        <p:spPr>
          <a:xfrm>
            <a:off x="1676401" y="2478830"/>
            <a:ext cx="1296000" cy="1296000"/>
          </a:xfrm>
          <a:prstGeom prst="ellipse">
            <a:avLst/>
          </a:prstGeom>
          <a:ln>
            <a:solidFill>
              <a:schemeClr val="tx1"/>
            </a:solidFill>
          </a:ln>
        </p:spPr>
      </p:pic>
      <p:sp>
        <p:nvSpPr>
          <p:cNvPr id="4" name="矩形 3">
            <a:extLst>
              <a:ext uri="{FF2B5EF4-FFF2-40B4-BE49-F238E27FC236}">
                <a16:creationId xmlns:a16="http://schemas.microsoft.com/office/drawing/2014/main" id="{1A095A97-6AAF-40CC-A569-178D604E1EA3}"/>
              </a:ext>
            </a:extLst>
          </p:cNvPr>
          <p:cNvSpPr/>
          <p:nvPr/>
        </p:nvSpPr>
        <p:spPr>
          <a:xfrm>
            <a:off x="3201768" y="1737360"/>
            <a:ext cx="1692000" cy="356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Yu Gothic Medium" panose="020B0500000000000000" pitchFamily="34" charset="-128"/>
                <a:ea typeface="Yu Gothic Medium" panose="020B0500000000000000" pitchFamily="34" charset="-128"/>
              </a:rPr>
              <a:t>Email</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20" name="矩形 19">
            <a:extLst>
              <a:ext uri="{FF2B5EF4-FFF2-40B4-BE49-F238E27FC236}">
                <a16:creationId xmlns:a16="http://schemas.microsoft.com/office/drawing/2014/main" id="{A0BC6F27-0493-4133-AAA7-12C421292563}"/>
              </a:ext>
            </a:extLst>
          </p:cNvPr>
          <p:cNvSpPr/>
          <p:nvPr/>
        </p:nvSpPr>
        <p:spPr>
          <a:xfrm>
            <a:off x="3201767" y="2148298"/>
            <a:ext cx="1692000" cy="356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Yu Gothic Medium" panose="020B0500000000000000" pitchFamily="34" charset="-128"/>
                <a:ea typeface="Yu Gothic Medium" panose="020B0500000000000000" pitchFamily="34" charset="-128"/>
              </a:rPr>
              <a:t>Password</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21" name="矩形 20">
            <a:extLst>
              <a:ext uri="{FF2B5EF4-FFF2-40B4-BE49-F238E27FC236}">
                <a16:creationId xmlns:a16="http://schemas.microsoft.com/office/drawing/2014/main" id="{E2FD9BAA-B74D-4B69-88F7-7D398F672561}"/>
              </a:ext>
            </a:extLst>
          </p:cNvPr>
          <p:cNvSpPr/>
          <p:nvPr/>
        </p:nvSpPr>
        <p:spPr>
          <a:xfrm>
            <a:off x="3201765" y="2871727"/>
            <a:ext cx="1692000" cy="356616"/>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600" dirty="0">
                <a:solidFill>
                  <a:schemeClr val="tx1"/>
                </a:solidFill>
                <a:latin typeface="Yu Gothic Medium" panose="020B0500000000000000" pitchFamily="34" charset="-128"/>
                <a:ea typeface="Yu Gothic Medium" panose="020B0500000000000000" pitchFamily="34" charset="-128"/>
              </a:rPr>
              <a:t>Log in</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22" name="文字方塊 21">
            <a:extLst>
              <a:ext uri="{FF2B5EF4-FFF2-40B4-BE49-F238E27FC236}">
                <a16:creationId xmlns:a16="http://schemas.microsoft.com/office/drawing/2014/main" id="{5AA00F07-02F8-48E2-921F-C2B6B996BBBB}"/>
              </a:ext>
            </a:extLst>
          </p:cNvPr>
          <p:cNvSpPr txBox="1"/>
          <p:nvPr/>
        </p:nvSpPr>
        <p:spPr>
          <a:xfrm>
            <a:off x="3201765" y="3306714"/>
            <a:ext cx="1692000" cy="276999"/>
          </a:xfrm>
          <a:prstGeom prst="rect">
            <a:avLst/>
          </a:prstGeom>
          <a:noFill/>
        </p:spPr>
        <p:txBody>
          <a:bodyPr wrap="square" rtlCol="0">
            <a:noAutofit/>
          </a:bodyPr>
          <a:lstStyle/>
          <a:p>
            <a:pPr algn="ctr"/>
            <a:r>
              <a:rPr lang="en-US" altLang="zh-TW" sz="1200" dirty="0">
                <a:latin typeface="Yu Gothic Medium" panose="020B0500000000000000" pitchFamily="34" charset="-128"/>
                <a:ea typeface="Yu Gothic Medium" panose="020B0500000000000000" pitchFamily="34" charset="-128"/>
              </a:rPr>
              <a:t>OR</a:t>
            </a:r>
            <a:endParaRPr lang="zh-TW" altLang="en-US" sz="1200" dirty="0">
              <a:latin typeface="Yu Gothic Medium" panose="020B0500000000000000" pitchFamily="34" charset="-128"/>
              <a:ea typeface="Yu Gothic Medium" panose="020B0500000000000000" pitchFamily="34" charset="-128"/>
            </a:endParaRPr>
          </a:p>
        </p:txBody>
      </p:sp>
      <p:sp>
        <p:nvSpPr>
          <p:cNvPr id="23" name="矩形 22">
            <a:extLst>
              <a:ext uri="{FF2B5EF4-FFF2-40B4-BE49-F238E27FC236}">
                <a16:creationId xmlns:a16="http://schemas.microsoft.com/office/drawing/2014/main" id="{EC1D99C0-9C46-48F9-AEBB-AFEBB581D8A7}"/>
              </a:ext>
            </a:extLst>
          </p:cNvPr>
          <p:cNvSpPr/>
          <p:nvPr/>
        </p:nvSpPr>
        <p:spPr>
          <a:xfrm>
            <a:off x="3201764" y="3649478"/>
            <a:ext cx="1692000" cy="356616"/>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solidFill>
                  <a:schemeClr val="tx1"/>
                </a:solidFill>
                <a:latin typeface="Yu Gothic Medium" panose="020B0500000000000000" pitchFamily="34" charset="-128"/>
                <a:ea typeface="Yu Gothic Medium" panose="020B0500000000000000" pitchFamily="34" charset="-128"/>
              </a:rPr>
              <a:t>Continue with line</a:t>
            </a:r>
            <a:endParaRPr lang="zh-TW" altLang="en-US" sz="1200" dirty="0">
              <a:solidFill>
                <a:schemeClr val="tx1"/>
              </a:solidFill>
              <a:latin typeface="Yu Gothic Medium" panose="020B0500000000000000" pitchFamily="34" charset="-128"/>
              <a:ea typeface="Yu Gothic Medium" panose="020B0500000000000000" pitchFamily="34" charset="-128"/>
            </a:endParaRPr>
          </a:p>
        </p:txBody>
      </p:sp>
      <p:sp>
        <p:nvSpPr>
          <p:cNvPr id="24" name="矩形 23">
            <a:extLst>
              <a:ext uri="{FF2B5EF4-FFF2-40B4-BE49-F238E27FC236}">
                <a16:creationId xmlns:a16="http://schemas.microsoft.com/office/drawing/2014/main" id="{C6372CE9-568E-497C-9709-2703F72538DB}"/>
              </a:ext>
            </a:extLst>
          </p:cNvPr>
          <p:cNvSpPr/>
          <p:nvPr/>
        </p:nvSpPr>
        <p:spPr>
          <a:xfrm>
            <a:off x="3201764" y="4137501"/>
            <a:ext cx="1692000" cy="356616"/>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solidFill>
                  <a:schemeClr val="tx1"/>
                </a:solidFill>
                <a:latin typeface="Yu Gothic Medium" panose="020B0500000000000000" pitchFamily="34" charset="-128"/>
                <a:ea typeface="Yu Gothic Medium" panose="020B0500000000000000" pitchFamily="34" charset="-128"/>
              </a:rPr>
              <a:t>Continue with google</a:t>
            </a:r>
            <a:endParaRPr lang="zh-TW" altLang="en-US" sz="1200" dirty="0">
              <a:solidFill>
                <a:schemeClr val="tx1"/>
              </a:solidFill>
              <a:latin typeface="Yu Gothic Medium" panose="020B0500000000000000" pitchFamily="34" charset="-128"/>
              <a:ea typeface="Yu Gothic Medium" panose="020B0500000000000000" pitchFamily="34" charset="-128"/>
            </a:endParaRPr>
          </a:p>
        </p:txBody>
      </p:sp>
      <p:cxnSp>
        <p:nvCxnSpPr>
          <p:cNvPr id="25" name="直線接點 24">
            <a:extLst>
              <a:ext uri="{FF2B5EF4-FFF2-40B4-BE49-F238E27FC236}">
                <a16:creationId xmlns:a16="http://schemas.microsoft.com/office/drawing/2014/main" id="{5CC98AF9-0233-4715-A273-967C650E4851}"/>
              </a:ext>
            </a:extLst>
          </p:cNvPr>
          <p:cNvCxnSpPr/>
          <p:nvPr/>
        </p:nvCxnSpPr>
        <p:spPr>
          <a:xfrm>
            <a:off x="3516471" y="4659139"/>
            <a:ext cx="1080000" cy="0"/>
          </a:xfrm>
          <a:prstGeom prst="line">
            <a:avLst/>
          </a:prstGeom>
          <a:ln w="12700"/>
        </p:spPr>
        <p:style>
          <a:lnRef idx="1">
            <a:schemeClr val="dk1"/>
          </a:lnRef>
          <a:fillRef idx="0">
            <a:schemeClr val="dk1"/>
          </a:fillRef>
          <a:effectRef idx="0">
            <a:schemeClr val="dk1"/>
          </a:effectRef>
          <a:fontRef idx="minor">
            <a:schemeClr val="tx1"/>
          </a:fontRef>
        </p:style>
      </p:cxnSp>
      <p:sp>
        <p:nvSpPr>
          <p:cNvPr id="26" name="文字方塊 25">
            <a:extLst>
              <a:ext uri="{FF2B5EF4-FFF2-40B4-BE49-F238E27FC236}">
                <a16:creationId xmlns:a16="http://schemas.microsoft.com/office/drawing/2014/main" id="{28EF9934-B2A3-4A92-BF36-06ED95310397}"/>
              </a:ext>
            </a:extLst>
          </p:cNvPr>
          <p:cNvSpPr txBox="1"/>
          <p:nvPr/>
        </p:nvSpPr>
        <p:spPr>
          <a:xfrm>
            <a:off x="3210471" y="4695774"/>
            <a:ext cx="1692000" cy="276999"/>
          </a:xfrm>
          <a:prstGeom prst="rect">
            <a:avLst/>
          </a:prstGeom>
          <a:noFill/>
        </p:spPr>
        <p:txBody>
          <a:bodyPr wrap="square" rtlCol="0">
            <a:noAutofit/>
          </a:bodyPr>
          <a:lstStyle/>
          <a:p>
            <a:pPr algn="ctr"/>
            <a:r>
              <a:rPr lang="en-US" altLang="zh-TW" sz="1200" dirty="0">
                <a:latin typeface="Yu Gothic Medium" panose="020B0500000000000000" pitchFamily="34" charset="-128"/>
                <a:ea typeface="Yu Gothic Medium" panose="020B0500000000000000" pitchFamily="34" charset="-128"/>
              </a:rPr>
              <a:t>Not a member yet? Sign up</a:t>
            </a:r>
            <a:endParaRPr lang="zh-TW" altLang="en-US" sz="1200" dirty="0">
              <a:latin typeface="Yu Gothic Medium" panose="020B0500000000000000" pitchFamily="34" charset="-128"/>
              <a:ea typeface="Yu Gothic Medium" panose="020B0500000000000000" pitchFamily="34" charset="-128"/>
            </a:endParaRPr>
          </a:p>
        </p:txBody>
      </p:sp>
      <p:cxnSp>
        <p:nvCxnSpPr>
          <p:cNvPr id="27" name="直線接點 26">
            <a:extLst>
              <a:ext uri="{FF2B5EF4-FFF2-40B4-BE49-F238E27FC236}">
                <a16:creationId xmlns:a16="http://schemas.microsoft.com/office/drawing/2014/main" id="{D0BA1E5C-9E09-4C50-9B1A-5D9EDDD68C00}"/>
              </a:ext>
            </a:extLst>
          </p:cNvPr>
          <p:cNvCxnSpPr/>
          <p:nvPr/>
        </p:nvCxnSpPr>
        <p:spPr>
          <a:xfrm>
            <a:off x="7027767" y="816351"/>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32" name="圖片 31">
            <a:extLst>
              <a:ext uri="{FF2B5EF4-FFF2-40B4-BE49-F238E27FC236}">
                <a16:creationId xmlns:a16="http://schemas.microsoft.com/office/drawing/2014/main" id="{75C559F1-AA06-4634-AAD9-A71F5572878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cxnSp>
        <p:nvCxnSpPr>
          <p:cNvPr id="36" name="直線接點 35">
            <a:extLst>
              <a:ext uri="{FF2B5EF4-FFF2-40B4-BE49-F238E27FC236}">
                <a16:creationId xmlns:a16="http://schemas.microsoft.com/office/drawing/2014/main" id="{F8320CD0-DD2B-43E0-9AA8-614BFDD0C6B5}"/>
              </a:ext>
            </a:extLst>
          </p:cNvPr>
          <p:cNvCxnSpPr/>
          <p:nvPr/>
        </p:nvCxnSpPr>
        <p:spPr>
          <a:xfrm>
            <a:off x="70277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29" name="文字方塊 28">
            <a:extLst>
              <a:ext uri="{FF2B5EF4-FFF2-40B4-BE49-F238E27FC236}">
                <a16:creationId xmlns:a16="http://schemas.microsoft.com/office/drawing/2014/main" id="{1AD30027-56FE-4D30-8021-63053BD59C8E}"/>
              </a:ext>
            </a:extLst>
          </p:cNvPr>
          <p:cNvSpPr txBox="1"/>
          <p:nvPr/>
        </p:nvSpPr>
        <p:spPr>
          <a:xfrm>
            <a:off x="92944" y="2348507"/>
            <a:ext cx="1441420" cy="523220"/>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按下加入購物車</a:t>
            </a:r>
            <a:r>
              <a:rPr lang="en-US" altLang="zh-TW" sz="1400" dirty="0">
                <a:solidFill>
                  <a:schemeClr val="accent1"/>
                </a:solidFill>
                <a:latin typeface="Yu Gothic Medium" panose="020B0500000000000000" pitchFamily="34" charset="-128"/>
                <a:ea typeface="Yu Gothic Medium" panose="020B0500000000000000" pitchFamily="34" charset="-128"/>
              </a:rPr>
              <a:t/>
            </a:r>
            <a:br>
              <a:rPr lang="en-US" altLang="zh-TW" sz="1400" dirty="0">
                <a:solidFill>
                  <a:schemeClr val="accent1"/>
                </a:solidFill>
                <a:latin typeface="Yu Gothic Medium" panose="020B0500000000000000" pitchFamily="34" charset="-128"/>
                <a:ea typeface="Yu Gothic Medium" panose="020B0500000000000000" pitchFamily="34" charset="-128"/>
              </a:rPr>
            </a:br>
            <a:r>
              <a:rPr lang="zh-TW" altLang="en-US" sz="1400" dirty="0">
                <a:solidFill>
                  <a:schemeClr val="accent1"/>
                </a:solidFill>
                <a:latin typeface="Yu Gothic Medium" panose="020B0500000000000000" pitchFamily="34" charset="-128"/>
                <a:ea typeface="Yu Gothic Medium" panose="020B0500000000000000" pitchFamily="34" charset="-128"/>
              </a:rPr>
              <a:t>後跳至登入畫面</a:t>
            </a:r>
          </a:p>
        </p:txBody>
      </p:sp>
      <p:sp>
        <p:nvSpPr>
          <p:cNvPr id="35" name="文字方塊 34">
            <a:extLst>
              <a:ext uri="{FF2B5EF4-FFF2-40B4-BE49-F238E27FC236}">
                <a16:creationId xmlns:a16="http://schemas.microsoft.com/office/drawing/2014/main" id="{F9365A4D-0826-4E43-8F52-5ACA344949EA}"/>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grpSp>
        <p:nvGrpSpPr>
          <p:cNvPr id="7" name="群組 6">
            <a:extLst>
              <a:ext uri="{FF2B5EF4-FFF2-40B4-BE49-F238E27FC236}">
                <a16:creationId xmlns:a16="http://schemas.microsoft.com/office/drawing/2014/main" id="{466E53DD-7474-460A-B34C-474D47197170}"/>
              </a:ext>
            </a:extLst>
          </p:cNvPr>
          <p:cNvGrpSpPr/>
          <p:nvPr/>
        </p:nvGrpSpPr>
        <p:grpSpPr>
          <a:xfrm>
            <a:off x="7037927" y="828993"/>
            <a:ext cx="2826510" cy="5148000"/>
            <a:chOff x="10076330" y="811065"/>
            <a:chExt cx="2826510" cy="5182645"/>
          </a:xfrm>
        </p:grpSpPr>
        <p:sp>
          <p:nvSpPr>
            <p:cNvPr id="5" name="矩形 4">
              <a:extLst>
                <a:ext uri="{FF2B5EF4-FFF2-40B4-BE49-F238E27FC236}">
                  <a16:creationId xmlns:a16="http://schemas.microsoft.com/office/drawing/2014/main" id="{C541A842-DB60-4109-B5BD-92F1A50079A9}"/>
                </a:ext>
              </a:extLst>
            </p:cNvPr>
            <p:cNvSpPr/>
            <p:nvPr/>
          </p:nvSpPr>
          <p:spPr>
            <a:xfrm>
              <a:off x="10076330" y="811065"/>
              <a:ext cx="2826510" cy="51826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11148677" y="1350487"/>
              <a:ext cx="1210588"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會員資料</a:t>
              </a:r>
            </a:p>
          </p:txBody>
        </p:sp>
        <p:pic>
          <p:nvPicPr>
            <p:cNvPr id="6" name="圖片 5">
              <a:extLst>
                <a:ext uri="{FF2B5EF4-FFF2-40B4-BE49-F238E27FC236}">
                  <a16:creationId xmlns:a16="http://schemas.microsoft.com/office/drawing/2014/main" id="{829AF277-8CBE-48C9-BE8A-61389D9D309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92114" y="1134643"/>
              <a:ext cx="831799" cy="831799"/>
            </a:xfrm>
            <a:prstGeom prst="rect">
              <a:avLst/>
            </a:prstGeom>
          </p:spPr>
        </p:pic>
        <p:sp>
          <p:nvSpPr>
            <p:cNvPr id="31" name="文字方塊 30">
              <a:extLst>
                <a:ext uri="{FF2B5EF4-FFF2-40B4-BE49-F238E27FC236}">
                  <a16:creationId xmlns:a16="http://schemas.microsoft.com/office/drawing/2014/main" id="{7716940F-2161-4F3E-9FE6-5077472EF6B1}"/>
                </a:ext>
              </a:extLst>
            </p:cNvPr>
            <p:cNvSpPr txBox="1"/>
            <p:nvPr/>
          </p:nvSpPr>
          <p:spPr>
            <a:xfrm>
              <a:off x="10192113" y="2038749"/>
              <a:ext cx="2710727" cy="3775367"/>
            </a:xfrm>
            <a:prstGeom prst="rect">
              <a:avLst/>
            </a:prstGeom>
            <a:noFill/>
          </p:spPr>
          <p:txBody>
            <a:bodyPr wrap="square" rtlCol="0">
              <a:spAutoFit/>
            </a:bodyPr>
            <a:lstStyle/>
            <a:p>
              <a:pPr>
                <a:lnSpc>
                  <a:spcPct val="150000"/>
                </a:lnSpc>
              </a:pPr>
              <a:r>
                <a:rPr lang="zh-TW" altLang="en-US" sz="1600" dirty="0">
                  <a:latin typeface="Yu Gothic Medium" panose="020B0500000000000000" pitchFamily="34" charset="-128"/>
                  <a:ea typeface="Yu Gothic Medium" panose="020B0500000000000000" pitchFamily="34" charset="-128"/>
                </a:rPr>
                <a:t>會員姓名</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會員帳號</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性別</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電話</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地址</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查看購物車</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申請建展</a:t>
              </a:r>
              <a:r>
                <a:rPr lang="en-US" altLang="zh-TW" sz="1600" dirty="0">
                  <a:solidFill>
                    <a:schemeClr val="accent1"/>
                  </a:solidFill>
                  <a:latin typeface="Yu Gothic Medium" panose="020B0500000000000000" pitchFamily="34" charset="-128"/>
                  <a:ea typeface="Yu Gothic Medium" panose="020B0500000000000000" pitchFamily="34" charset="-128"/>
                  <a:sym typeface="Wingdings" panose="05000000000000000000" pitchFamily="2" charset="2"/>
                </a:rPr>
                <a:t></a:t>
              </a:r>
              <a:r>
                <a:rPr lang="zh-TW" altLang="en-US" sz="1600" dirty="0">
                  <a:solidFill>
                    <a:schemeClr val="accent1"/>
                  </a:solidFill>
                  <a:latin typeface="Yu Gothic Medium" panose="020B0500000000000000" pitchFamily="34" charset="-128"/>
                  <a:ea typeface="Yu Gothic Medium" panose="020B0500000000000000" pitchFamily="34" charset="-128"/>
                  <a:sym typeface="Wingdings" panose="05000000000000000000" pitchFamily="2" charset="2"/>
                </a:rPr>
                <a:t>跳聯絡我們的</a:t>
              </a:r>
              <a:r>
                <a:rPr lang="en-US" altLang="zh-TW" sz="1600" dirty="0">
                  <a:solidFill>
                    <a:schemeClr val="accent1"/>
                  </a:solidFill>
                  <a:latin typeface="Yu Gothic Medium" panose="020B0500000000000000" pitchFamily="34" charset="-128"/>
                  <a:ea typeface="Yu Gothic Medium" panose="020B0500000000000000" pitchFamily="34" charset="-128"/>
                  <a:sym typeface="Wingdings" panose="05000000000000000000" pitchFamily="2" charset="2"/>
                </a:rPr>
                <a:t>email</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登出</a:t>
              </a:r>
              <a:endParaRPr lang="en-US" altLang="zh-TW" sz="1600" dirty="0">
                <a:latin typeface="Yu Gothic Medium" panose="020B0500000000000000" pitchFamily="34" charset="-128"/>
                <a:ea typeface="Yu Gothic Medium" panose="020B0500000000000000" pitchFamily="34" charset="-128"/>
              </a:endParaRPr>
            </a:p>
          </p:txBody>
        </p:sp>
      </p:grpSp>
      <p:pic>
        <p:nvPicPr>
          <p:cNvPr id="37" name="圖片 36">
            <a:extLst>
              <a:ext uri="{FF2B5EF4-FFF2-40B4-BE49-F238E27FC236}">
                <a16:creationId xmlns:a16="http://schemas.microsoft.com/office/drawing/2014/main" id="{3F79F6C2-DFBE-40ED-88FD-78B0A55D474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pic>
        <p:nvPicPr>
          <p:cNvPr id="38" name="圖片 37">
            <a:extLst>
              <a:ext uri="{FF2B5EF4-FFF2-40B4-BE49-F238E27FC236}">
                <a16:creationId xmlns:a16="http://schemas.microsoft.com/office/drawing/2014/main" id="{A0A133CD-4423-4D99-9ABC-369DA076FA2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196697" y="6058776"/>
            <a:ext cx="360000" cy="360000"/>
          </a:xfrm>
          <a:prstGeom prst="rect">
            <a:avLst/>
          </a:prstGeom>
        </p:spPr>
      </p:pic>
      <p:sp>
        <p:nvSpPr>
          <p:cNvPr id="28" name="文字方塊 27">
            <a:extLst>
              <a:ext uri="{FF2B5EF4-FFF2-40B4-BE49-F238E27FC236}">
                <a16:creationId xmlns:a16="http://schemas.microsoft.com/office/drawing/2014/main" id="{1BD91DB0-3A42-43C0-B87E-4787DC25963C}"/>
              </a:ext>
            </a:extLst>
          </p:cNvPr>
          <p:cNvSpPr txBox="1"/>
          <p:nvPr/>
        </p:nvSpPr>
        <p:spPr>
          <a:xfrm>
            <a:off x="10813323" y="2456228"/>
            <a:ext cx="962123" cy="523220"/>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Version 1</a:t>
            </a:r>
          </a:p>
          <a:p>
            <a:r>
              <a:rPr lang="zh-TW" altLang="en-US" sz="1400" dirty="0">
                <a:solidFill>
                  <a:schemeClr val="accent1"/>
                </a:solidFill>
                <a:latin typeface="Yu Gothic Medium" panose="020B0500000000000000" pitchFamily="34" charset="-128"/>
                <a:ea typeface="Yu Gothic Medium" panose="020B0500000000000000" pitchFamily="34" charset="-128"/>
              </a:rPr>
              <a:t>在左邊</a:t>
            </a:r>
          </a:p>
        </p:txBody>
      </p:sp>
    </p:spTree>
    <p:extLst>
      <p:ext uri="{BB962C8B-B14F-4D97-AF65-F5344CB8AC3E}">
        <p14:creationId xmlns:p14="http://schemas.microsoft.com/office/powerpoint/2010/main" val="148201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500"/>
                                        <p:tgtEl>
                                          <p:spTgt spid="7"/>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4" grpId="0" animBg="1"/>
      <p:bldP spid="13" grpId="0"/>
      <p:bldP spid="4" grpId="0" animBg="1"/>
      <p:bldP spid="20" grpId="0" animBg="1"/>
      <p:bldP spid="21" grpId="0" animBg="1"/>
      <p:bldP spid="22" grpId="0"/>
      <p:bldP spid="23" grpId="0" animBg="1"/>
      <p:bldP spid="24" grpId="0" animBg="1"/>
      <p:bldP spid="26" grpId="0"/>
      <p:bldP spid="29" grpId="0"/>
      <p:bldP spid="35"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1158C0-E674-492F-8C0D-074C00819AFE}"/>
              </a:ext>
            </a:extLst>
          </p:cNvPr>
          <p:cNvSpPr/>
          <p:nvPr/>
        </p:nvSpPr>
        <p:spPr>
          <a:xfrm>
            <a:off x="1541367"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ABB60339-BDD5-4A82-8CD1-1EA7CB9DD1B6}"/>
              </a:ext>
            </a:extLst>
          </p:cNvPr>
          <p:cNvSpPr txBox="1"/>
          <p:nvPr/>
        </p:nvSpPr>
        <p:spPr>
          <a:xfrm>
            <a:off x="3201766" y="2522660"/>
            <a:ext cx="1692000" cy="276999"/>
          </a:xfrm>
          <a:prstGeom prst="rect">
            <a:avLst/>
          </a:prstGeom>
          <a:noFill/>
        </p:spPr>
        <p:txBody>
          <a:bodyPr wrap="square" rtlCol="0">
            <a:noAutofit/>
          </a:bodyPr>
          <a:lstStyle/>
          <a:p>
            <a:r>
              <a:rPr lang="en-US" altLang="zh-TW" sz="1200" dirty="0">
                <a:solidFill>
                  <a:schemeClr val="accent1"/>
                </a:solidFill>
                <a:latin typeface="Yu Gothic Medium" panose="020B0500000000000000" pitchFamily="34" charset="-128"/>
                <a:ea typeface="Yu Gothic Medium" panose="020B0500000000000000" pitchFamily="34" charset="-128"/>
              </a:rPr>
              <a:t>Forget </a:t>
            </a:r>
            <a:r>
              <a:rPr lang="en-US" altLang="zh-TW" sz="1200" dirty="0" err="1">
                <a:solidFill>
                  <a:schemeClr val="accent1"/>
                </a:solidFill>
                <a:latin typeface="Yu Gothic Medium" panose="020B0500000000000000" pitchFamily="34" charset="-128"/>
                <a:ea typeface="Yu Gothic Medium" panose="020B0500000000000000" pitchFamily="34" charset="-128"/>
              </a:rPr>
              <a:t>ur</a:t>
            </a:r>
            <a:r>
              <a:rPr lang="en-US" altLang="zh-TW" sz="1200" dirty="0">
                <a:solidFill>
                  <a:schemeClr val="accent1"/>
                </a:solidFill>
                <a:latin typeface="Yu Gothic Medium" panose="020B0500000000000000" pitchFamily="34" charset="-128"/>
                <a:ea typeface="Yu Gothic Medium" panose="020B0500000000000000" pitchFamily="34" charset="-128"/>
              </a:rPr>
              <a:t> password?</a:t>
            </a:r>
            <a:endParaRPr lang="zh-TW" altLang="en-US" sz="1200" dirty="0">
              <a:solidFill>
                <a:schemeClr val="accent1"/>
              </a:solidFill>
              <a:latin typeface="Yu Gothic Medium" panose="020B0500000000000000" pitchFamily="34" charset="-128"/>
              <a:ea typeface="Yu Gothic Medium" panose="020B0500000000000000" pitchFamily="34" charset="-128"/>
            </a:endParaRPr>
          </a:p>
        </p:txBody>
      </p:sp>
      <p:pic>
        <p:nvPicPr>
          <p:cNvPr id="18" name="圖片 17">
            <a:extLst>
              <a:ext uri="{FF2B5EF4-FFF2-40B4-BE49-F238E27FC236}">
                <a16:creationId xmlns:a16="http://schemas.microsoft.com/office/drawing/2014/main" id="{D31CCB3A-501E-4904-842A-D0FEB079F134}"/>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t="12500" b="12500"/>
          <a:stretch/>
        </p:blipFill>
        <p:spPr>
          <a:xfrm>
            <a:off x="1676401" y="2478830"/>
            <a:ext cx="1296000" cy="1296000"/>
          </a:xfrm>
          <a:prstGeom prst="ellipse">
            <a:avLst/>
          </a:prstGeom>
          <a:ln>
            <a:solidFill>
              <a:schemeClr val="tx1"/>
            </a:solidFill>
          </a:ln>
        </p:spPr>
      </p:pic>
      <p:sp>
        <p:nvSpPr>
          <p:cNvPr id="4" name="矩形 3">
            <a:extLst>
              <a:ext uri="{FF2B5EF4-FFF2-40B4-BE49-F238E27FC236}">
                <a16:creationId xmlns:a16="http://schemas.microsoft.com/office/drawing/2014/main" id="{1A095A97-6AAF-40CC-A569-178D604E1EA3}"/>
              </a:ext>
            </a:extLst>
          </p:cNvPr>
          <p:cNvSpPr/>
          <p:nvPr/>
        </p:nvSpPr>
        <p:spPr>
          <a:xfrm>
            <a:off x="3201768" y="1737360"/>
            <a:ext cx="1692000" cy="356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Yu Gothic Medium" panose="020B0500000000000000" pitchFamily="34" charset="-128"/>
                <a:ea typeface="Yu Gothic Medium" panose="020B0500000000000000" pitchFamily="34" charset="-128"/>
              </a:rPr>
              <a:t>Email</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20" name="矩形 19">
            <a:extLst>
              <a:ext uri="{FF2B5EF4-FFF2-40B4-BE49-F238E27FC236}">
                <a16:creationId xmlns:a16="http://schemas.microsoft.com/office/drawing/2014/main" id="{A0BC6F27-0493-4133-AAA7-12C421292563}"/>
              </a:ext>
            </a:extLst>
          </p:cNvPr>
          <p:cNvSpPr/>
          <p:nvPr/>
        </p:nvSpPr>
        <p:spPr>
          <a:xfrm>
            <a:off x="3201767" y="2148298"/>
            <a:ext cx="1692000" cy="356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Yu Gothic Medium" panose="020B0500000000000000" pitchFamily="34" charset="-128"/>
                <a:ea typeface="Yu Gothic Medium" panose="020B0500000000000000" pitchFamily="34" charset="-128"/>
              </a:rPr>
              <a:t>Password</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21" name="矩形 20">
            <a:extLst>
              <a:ext uri="{FF2B5EF4-FFF2-40B4-BE49-F238E27FC236}">
                <a16:creationId xmlns:a16="http://schemas.microsoft.com/office/drawing/2014/main" id="{E2FD9BAA-B74D-4B69-88F7-7D398F672561}"/>
              </a:ext>
            </a:extLst>
          </p:cNvPr>
          <p:cNvSpPr/>
          <p:nvPr/>
        </p:nvSpPr>
        <p:spPr>
          <a:xfrm>
            <a:off x="3201765" y="2871727"/>
            <a:ext cx="1692000" cy="356616"/>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600" dirty="0">
                <a:solidFill>
                  <a:schemeClr val="tx1"/>
                </a:solidFill>
                <a:latin typeface="Yu Gothic Medium" panose="020B0500000000000000" pitchFamily="34" charset="-128"/>
                <a:ea typeface="Yu Gothic Medium" panose="020B0500000000000000" pitchFamily="34" charset="-128"/>
              </a:rPr>
              <a:t>Log in</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22" name="文字方塊 21">
            <a:extLst>
              <a:ext uri="{FF2B5EF4-FFF2-40B4-BE49-F238E27FC236}">
                <a16:creationId xmlns:a16="http://schemas.microsoft.com/office/drawing/2014/main" id="{5AA00F07-02F8-48E2-921F-C2B6B996BBBB}"/>
              </a:ext>
            </a:extLst>
          </p:cNvPr>
          <p:cNvSpPr txBox="1"/>
          <p:nvPr/>
        </p:nvSpPr>
        <p:spPr>
          <a:xfrm>
            <a:off x="3201765" y="3306714"/>
            <a:ext cx="1692000" cy="276999"/>
          </a:xfrm>
          <a:prstGeom prst="rect">
            <a:avLst/>
          </a:prstGeom>
          <a:noFill/>
        </p:spPr>
        <p:txBody>
          <a:bodyPr wrap="square" rtlCol="0">
            <a:noAutofit/>
          </a:bodyPr>
          <a:lstStyle/>
          <a:p>
            <a:pPr algn="ctr"/>
            <a:r>
              <a:rPr lang="en-US" altLang="zh-TW" sz="1200" dirty="0">
                <a:latin typeface="Yu Gothic Medium" panose="020B0500000000000000" pitchFamily="34" charset="-128"/>
                <a:ea typeface="Yu Gothic Medium" panose="020B0500000000000000" pitchFamily="34" charset="-128"/>
              </a:rPr>
              <a:t>OR</a:t>
            </a:r>
            <a:endParaRPr lang="zh-TW" altLang="en-US" sz="1200" dirty="0">
              <a:latin typeface="Yu Gothic Medium" panose="020B0500000000000000" pitchFamily="34" charset="-128"/>
              <a:ea typeface="Yu Gothic Medium" panose="020B0500000000000000" pitchFamily="34" charset="-128"/>
            </a:endParaRPr>
          </a:p>
        </p:txBody>
      </p:sp>
      <p:sp>
        <p:nvSpPr>
          <p:cNvPr id="23" name="矩形 22">
            <a:extLst>
              <a:ext uri="{FF2B5EF4-FFF2-40B4-BE49-F238E27FC236}">
                <a16:creationId xmlns:a16="http://schemas.microsoft.com/office/drawing/2014/main" id="{EC1D99C0-9C46-48F9-AEBB-AFEBB581D8A7}"/>
              </a:ext>
            </a:extLst>
          </p:cNvPr>
          <p:cNvSpPr/>
          <p:nvPr/>
        </p:nvSpPr>
        <p:spPr>
          <a:xfrm>
            <a:off x="3201764" y="3649478"/>
            <a:ext cx="1692000" cy="356616"/>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solidFill>
                  <a:schemeClr val="tx1"/>
                </a:solidFill>
                <a:latin typeface="Yu Gothic Medium" panose="020B0500000000000000" pitchFamily="34" charset="-128"/>
                <a:ea typeface="Yu Gothic Medium" panose="020B0500000000000000" pitchFamily="34" charset="-128"/>
              </a:rPr>
              <a:t>Continue with line</a:t>
            </a:r>
            <a:endParaRPr lang="zh-TW" altLang="en-US" sz="1200" dirty="0">
              <a:solidFill>
                <a:schemeClr val="tx1"/>
              </a:solidFill>
              <a:latin typeface="Yu Gothic Medium" panose="020B0500000000000000" pitchFamily="34" charset="-128"/>
              <a:ea typeface="Yu Gothic Medium" panose="020B0500000000000000" pitchFamily="34" charset="-128"/>
            </a:endParaRPr>
          </a:p>
        </p:txBody>
      </p:sp>
      <p:sp>
        <p:nvSpPr>
          <p:cNvPr id="24" name="矩形 23">
            <a:extLst>
              <a:ext uri="{FF2B5EF4-FFF2-40B4-BE49-F238E27FC236}">
                <a16:creationId xmlns:a16="http://schemas.microsoft.com/office/drawing/2014/main" id="{C6372CE9-568E-497C-9709-2703F72538DB}"/>
              </a:ext>
            </a:extLst>
          </p:cNvPr>
          <p:cNvSpPr/>
          <p:nvPr/>
        </p:nvSpPr>
        <p:spPr>
          <a:xfrm>
            <a:off x="3201764" y="4137501"/>
            <a:ext cx="1692000" cy="356616"/>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solidFill>
                  <a:schemeClr val="tx1"/>
                </a:solidFill>
                <a:latin typeface="Yu Gothic Medium" panose="020B0500000000000000" pitchFamily="34" charset="-128"/>
                <a:ea typeface="Yu Gothic Medium" panose="020B0500000000000000" pitchFamily="34" charset="-128"/>
              </a:rPr>
              <a:t>Continue with google</a:t>
            </a:r>
            <a:endParaRPr lang="zh-TW" altLang="en-US" sz="1200" dirty="0">
              <a:solidFill>
                <a:schemeClr val="tx1"/>
              </a:solidFill>
              <a:latin typeface="Yu Gothic Medium" panose="020B0500000000000000" pitchFamily="34" charset="-128"/>
              <a:ea typeface="Yu Gothic Medium" panose="020B0500000000000000" pitchFamily="34" charset="-128"/>
            </a:endParaRPr>
          </a:p>
        </p:txBody>
      </p:sp>
      <p:cxnSp>
        <p:nvCxnSpPr>
          <p:cNvPr id="25" name="直線接點 24">
            <a:extLst>
              <a:ext uri="{FF2B5EF4-FFF2-40B4-BE49-F238E27FC236}">
                <a16:creationId xmlns:a16="http://schemas.microsoft.com/office/drawing/2014/main" id="{5CC98AF9-0233-4715-A273-967C650E4851}"/>
              </a:ext>
            </a:extLst>
          </p:cNvPr>
          <p:cNvCxnSpPr/>
          <p:nvPr/>
        </p:nvCxnSpPr>
        <p:spPr>
          <a:xfrm>
            <a:off x="3516471" y="4659139"/>
            <a:ext cx="1080000" cy="0"/>
          </a:xfrm>
          <a:prstGeom prst="line">
            <a:avLst/>
          </a:prstGeom>
          <a:ln w="12700"/>
        </p:spPr>
        <p:style>
          <a:lnRef idx="1">
            <a:schemeClr val="dk1"/>
          </a:lnRef>
          <a:fillRef idx="0">
            <a:schemeClr val="dk1"/>
          </a:fillRef>
          <a:effectRef idx="0">
            <a:schemeClr val="dk1"/>
          </a:effectRef>
          <a:fontRef idx="minor">
            <a:schemeClr val="tx1"/>
          </a:fontRef>
        </p:style>
      </p:cxnSp>
      <p:sp>
        <p:nvSpPr>
          <p:cNvPr id="26" name="文字方塊 25">
            <a:extLst>
              <a:ext uri="{FF2B5EF4-FFF2-40B4-BE49-F238E27FC236}">
                <a16:creationId xmlns:a16="http://schemas.microsoft.com/office/drawing/2014/main" id="{28EF9934-B2A3-4A92-BF36-06ED95310397}"/>
              </a:ext>
            </a:extLst>
          </p:cNvPr>
          <p:cNvSpPr txBox="1"/>
          <p:nvPr/>
        </p:nvSpPr>
        <p:spPr>
          <a:xfrm>
            <a:off x="3210471" y="4695774"/>
            <a:ext cx="1692000" cy="276999"/>
          </a:xfrm>
          <a:prstGeom prst="rect">
            <a:avLst/>
          </a:prstGeom>
          <a:noFill/>
        </p:spPr>
        <p:txBody>
          <a:bodyPr wrap="square" rtlCol="0">
            <a:noAutofit/>
          </a:bodyPr>
          <a:lstStyle/>
          <a:p>
            <a:pPr algn="ctr"/>
            <a:r>
              <a:rPr lang="en-US" altLang="zh-TW" sz="1200" dirty="0">
                <a:latin typeface="Yu Gothic Medium" panose="020B0500000000000000" pitchFamily="34" charset="-128"/>
                <a:ea typeface="Yu Gothic Medium" panose="020B0500000000000000" pitchFamily="34" charset="-128"/>
              </a:rPr>
              <a:t>Not a member yet? Sign up</a:t>
            </a:r>
            <a:endParaRPr lang="zh-TW" altLang="en-US" sz="1200" dirty="0">
              <a:latin typeface="Yu Gothic Medium" panose="020B0500000000000000" pitchFamily="34" charset="-128"/>
              <a:ea typeface="Yu Gothic Medium" panose="020B0500000000000000" pitchFamily="34" charset="-128"/>
            </a:endParaRPr>
          </a:p>
        </p:txBody>
      </p:sp>
      <p:cxnSp>
        <p:nvCxnSpPr>
          <p:cNvPr id="27" name="直線接點 26">
            <a:extLst>
              <a:ext uri="{FF2B5EF4-FFF2-40B4-BE49-F238E27FC236}">
                <a16:creationId xmlns:a16="http://schemas.microsoft.com/office/drawing/2014/main" id="{D0BA1E5C-9E09-4C50-9B1A-5D9EDDD68C00}"/>
              </a:ext>
            </a:extLst>
          </p:cNvPr>
          <p:cNvCxnSpPr/>
          <p:nvPr/>
        </p:nvCxnSpPr>
        <p:spPr>
          <a:xfrm>
            <a:off x="7027767" y="816351"/>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32" name="圖片 31">
            <a:extLst>
              <a:ext uri="{FF2B5EF4-FFF2-40B4-BE49-F238E27FC236}">
                <a16:creationId xmlns:a16="http://schemas.microsoft.com/office/drawing/2014/main" id="{75C559F1-AA06-4634-AAD9-A71F5572878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cxnSp>
        <p:nvCxnSpPr>
          <p:cNvPr id="36" name="直線接點 35">
            <a:extLst>
              <a:ext uri="{FF2B5EF4-FFF2-40B4-BE49-F238E27FC236}">
                <a16:creationId xmlns:a16="http://schemas.microsoft.com/office/drawing/2014/main" id="{F8320CD0-DD2B-43E0-9AA8-614BFDD0C6B5}"/>
              </a:ext>
            </a:extLst>
          </p:cNvPr>
          <p:cNvCxnSpPr/>
          <p:nvPr/>
        </p:nvCxnSpPr>
        <p:spPr>
          <a:xfrm>
            <a:off x="70277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29" name="文字方塊 28">
            <a:extLst>
              <a:ext uri="{FF2B5EF4-FFF2-40B4-BE49-F238E27FC236}">
                <a16:creationId xmlns:a16="http://schemas.microsoft.com/office/drawing/2014/main" id="{1AD30027-56FE-4D30-8021-63053BD59C8E}"/>
              </a:ext>
            </a:extLst>
          </p:cNvPr>
          <p:cNvSpPr txBox="1"/>
          <p:nvPr/>
        </p:nvSpPr>
        <p:spPr>
          <a:xfrm>
            <a:off x="92944" y="2348507"/>
            <a:ext cx="1441420" cy="523220"/>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按下加入購物車</a:t>
            </a:r>
            <a:r>
              <a:rPr lang="en-US" altLang="zh-TW" sz="1400" dirty="0">
                <a:solidFill>
                  <a:schemeClr val="accent1"/>
                </a:solidFill>
                <a:latin typeface="Yu Gothic Medium" panose="020B0500000000000000" pitchFamily="34" charset="-128"/>
                <a:ea typeface="Yu Gothic Medium" panose="020B0500000000000000" pitchFamily="34" charset="-128"/>
              </a:rPr>
              <a:t/>
            </a:r>
            <a:br>
              <a:rPr lang="en-US" altLang="zh-TW" sz="1400" dirty="0">
                <a:solidFill>
                  <a:schemeClr val="accent1"/>
                </a:solidFill>
                <a:latin typeface="Yu Gothic Medium" panose="020B0500000000000000" pitchFamily="34" charset="-128"/>
                <a:ea typeface="Yu Gothic Medium" panose="020B0500000000000000" pitchFamily="34" charset="-128"/>
              </a:rPr>
            </a:br>
            <a:r>
              <a:rPr lang="zh-TW" altLang="en-US" sz="1400" dirty="0">
                <a:solidFill>
                  <a:schemeClr val="accent1"/>
                </a:solidFill>
                <a:latin typeface="Yu Gothic Medium" panose="020B0500000000000000" pitchFamily="34" charset="-128"/>
                <a:ea typeface="Yu Gothic Medium" panose="020B0500000000000000" pitchFamily="34" charset="-128"/>
              </a:rPr>
              <a:t>後跳至登入畫面</a:t>
            </a:r>
          </a:p>
        </p:txBody>
      </p:sp>
      <p:sp>
        <p:nvSpPr>
          <p:cNvPr id="35" name="文字方塊 34">
            <a:extLst>
              <a:ext uri="{FF2B5EF4-FFF2-40B4-BE49-F238E27FC236}">
                <a16:creationId xmlns:a16="http://schemas.microsoft.com/office/drawing/2014/main" id="{F9365A4D-0826-4E43-8F52-5ACA344949EA}"/>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sp>
        <p:nvSpPr>
          <p:cNvPr id="5" name="矩形 4">
            <a:extLst>
              <a:ext uri="{FF2B5EF4-FFF2-40B4-BE49-F238E27FC236}">
                <a16:creationId xmlns:a16="http://schemas.microsoft.com/office/drawing/2014/main" id="{C541A842-DB60-4109-B5BD-92F1A50079A9}"/>
              </a:ext>
            </a:extLst>
          </p:cNvPr>
          <p:cNvSpPr/>
          <p:nvPr/>
        </p:nvSpPr>
        <p:spPr>
          <a:xfrm>
            <a:off x="7037926" y="828993"/>
            <a:ext cx="3578400" cy="51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8326600" y="1364809"/>
            <a:ext cx="1210588" cy="397435"/>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會員資料</a:t>
            </a:r>
          </a:p>
        </p:txBody>
      </p:sp>
      <p:pic>
        <p:nvPicPr>
          <p:cNvPr id="6" name="圖片 5">
            <a:extLst>
              <a:ext uri="{FF2B5EF4-FFF2-40B4-BE49-F238E27FC236}">
                <a16:creationId xmlns:a16="http://schemas.microsoft.com/office/drawing/2014/main" id="{829AF277-8CBE-48C9-BE8A-61389D9D309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037" y="1150408"/>
            <a:ext cx="831799" cy="826239"/>
          </a:xfrm>
          <a:prstGeom prst="rect">
            <a:avLst/>
          </a:prstGeom>
        </p:spPr>
      </p:pic>
      <p:sp>
        <p:nvSpPr>
          <p:cNvPr id="31" name="文字方塊 30">
            <a:extLst>
              <a:ext uri="{FF2B5EF4-FFF2-40B4-BE49-F238E27FC236}">
                <a16:creationId xmlns:a16="http://schemas.microsoft.com/office/drawing/2014/main" id="{7716940F-2161-4F3E-9FE6-5077472EF6B1}"/>
              </a:ext>
            </a:extLst>
          </p:cNvPr>
          <p:cNvSpPr txBox="1"/>
          <p:nvPr/>
        </p:nvSpPr>
        <p:spPr>
          <a:xfrm>
            <a:off x="7327244" y="2048470"/>
            <a:ext cx="2987040" cy="3750129"/>
          </a:xfrm>
          <a:prstGeom prst="rect">
            <a:avLst/>
          </a:prstGeom>
          <a:noFill/>
        </p:spPr>
        <p:txBody>
          <a:bodyPr wrap="square" rtlCol="0">
            <a:spAutoFit/>
          </a:bodyPr>
          <a:lstStyle/>
          <a:p>
            <a:pPr>
              <a:lnSpc>
                <a:spcPct val="150000"/>
              </a:lnSpc>
            </a:pPr>
            <a:r>
              <a:rPr lang="zh-TW" altLang="en-US" sz="1600" dirty="0">
                <a:latin typeface="Yu Gothic Medium" panose="020B0500000000000000" pitchFamily="34" charset="-128"/>
                <a:ea typeface="Yu Gothic Medium" panose="020B0500000000000000" pitchFamily="34" charset="-128"/>
              </a:rPr>
              <a:t>會員</a:t>
            </a:r>
            <a:r>
              <a:rPr lang="zh-TW" altLang="en-US" sz="1600" dirty="0" smtClean="0">
                <a:latin typeface="Yu Gothic Medium" panose="020B0500000000000000" pitchFamily="34" charset="-128"/>
                <a:ea typeface="Yu Gothic Medium" panose="020B0500000000000000" pitchFamily="34" charset="-128"/>
              </a:rPr>
              <a:t>姓名</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會員帳號</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性別</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電話</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地址</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查看購物車</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申請建展</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a:p>
            <a:pPr>
              <a:lnSpc>
                <a:spcPct val="150000"/>
              </a:lnSpc>
            </a:pP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登出</a:t>
            </a:r>
            <a:endParaRPr lang="en-US" altLang="zh-TW" sz="1600" dirty="0">
              <a:latin typeface="Yu Gothic Medium" panose="020B0500000000000000" pitchFamily="34" charset="-128"/>
              <a:ea typeface="Yu Gothic Medium" panose="020B0500000000000000" pitchFamily="34" charset="-128"/>
            </a:endParaRPr>
          </a:p>
        </p:txBody>
      </p:sp>
      <p:pic>
        <p:nvPicPr>
          <p:cNvPr id="37" name="圖片 36">
            <a:extLst>
              <a:ext uri="{FF2B5EF4-FFF2-40B4-BE49-F238E27FC236}">
                <a16:creationId xmlns:a16="http://schemas.microsoft.com/office/drawing/2014/main" id="{3F79F6C2-DFBE-40ED-88FD-78B0A55D474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pic>
        <p:nvPicPr>
          <p:cNvPr id="38" name="圖片 37">
            <a:extLst>
              <a:ext uri="{FF2B5EF4-FFF2-40B4-BE49-F238E27FC236}">
                <a16:creationId xmlns:a16="http://schemas.microsoft.com/office/drawing/2014/main" id="{A0A133CD-4423-4D99-9ABC-369DA076FA2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196697" y="6058776"/>
            <a:ext cx="360000" cy="360000"/>
          </a:xfrm>
          <a:prstGeom prst="rect">
            <a:avLst/>
          </a:prstGeom>
        </p:spPr>
      </p:pic>
      <p:sp>
        <p:nvSpPr>
          <p:cNvPr id="28" name="文字方塊 27">
            <a:extLst>
              <a:ext uri="{FF2B5EF4-FFF2-40B4-BE49-F238E27FC236}">
                <a16:creationId xmlns:a16="http://schemas.microsoft.com/office/drawing/2014/main" id="{24FAD592-2A46-4B40-B969-CF60B9BFA31B}"/>
              </a:ext>
            </a:extLst>
          </p:cNvPr>
          <p:cNvSpPr txBox="1"/>
          <p:nvPr/>
        </p:nvSpPr>
        <p:spPr>
          <a:xfrm>
            <a:off x="10813323" y="2456228"/>
            <a:ext cx="962123" cy="523220"/>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Version 2</a:t>
            </a:r>
          </a:p>
          <a:p>
            <a:r>
              <a:rPr lang="zh-TW" altLang="en-US" sz="1400" dirty="0">
                <a:solidFill>
                  <a:schemeClr val="accent1"/>
                </a:solidFill>
                <a:latin typeface="Yu Gothic Medium" panose="020B0500000000000000" pitchFamily="34" charset="-128"/>
                <a:ea typeface="Yu Gothic Medium" panose="020B0500000000000000" pitchFamily="34" charset="-128"/>
              </a:rPr>
              <a:t>全螢幕</a:t>
            </a:r>
          </a:p>
        </p:txBody>
      </p:sp>
      <p:sp>
        <p:nvSpPr>
          <p:cNvPr id="3" name="文字方塊 2"/>
          <p:cNvSpPr txBox="1"/>
          <p:nvPr/>
        </p:nvSpPr>
        <p:spPr>
          <a:xfrm>
            <a:off x="9999304" y="2035829"/>
            <a:ext cx="332142" cy="3011465"/>
          </a:xfrm>
          <a:prstGeom prst="rect">
            <a:avLst/>
          </a:prstGeom>
          <a:noFill/>
        </p:spPr>
        <p:txBody>
          <a:bodyPr wrap="none" rtlCol="0">
            <a:spAutoFit/>
          </a:bodyPr>
          <a:lstStyle/>
          <a:p>
            <a:pPr>
              <a:lnSpc>
                <a:spcPct val="150000"/>
              </a:lnSpc>
            </a:pPr>
            <a:r>
              <a:rPr lang="en-US" altLang="zh-TW" sz="1600" dirty="0" smtClean="0">
                <a:latin typeface="Yu Gothic Medium" panose="020B0500000000000000" pitchFamily="34" charset="-128"/>
                <a:ea typeface="Yu Gothic Medium" panose="020B0500000000000000" pitchFamily="34" charset="-128"/>
              </a:rPr>
              <a:t>&gt;</a:t>
            </a:r>
          </a:p>
          <a:p>
            <a:pPr>
              <a:lnSpc>
                <a:spcPct val="150000"/>
              </a:lnSpc>
            </a:pPr>
            <a:r>
              <a:rPr lang="en-US" altLang="zh-TW" sz="1600" dirty="0" smtClean="0">
                <a:latin typeface="Yu Gothic Medium" panose="020B0500000000000000" pitchFamily="34" charset="-128"/>
                <a:ea typeface="Yu Gothic Medium" panose="020B0500000000000000" pitchFamily="34" charset="-128"/>
              </a:rPr>
              <a:t>&gt;</a:t>
            </a:r>
          </a:p>
          <a:p>
            <a:pPr>
              <a:lnSpc>
                <a:spcPct val="150000"/>
              </a:lnSpc>
            </a:pPr>
            <a:r>
              <a:rPr lang="en-US" altLang="zh-TW" sz="1600" dirty="0" smtClean="0">
                <a:latin typeface="Yu Gothic Medium" panose="020B0500000000000000" pitchFamily="34" charset="-128"/>
                <a:ea typeface="Yu Gothic Medium" panose="020B0500000000000000" pitchFamily="34" charset="-128"/>
              </a:rPr>
              <a:t>&gt;</a:t>
            </a:r>
          </a:p>
          <a:p>
            <a:pPr>
              <a:lnSpc>
                <a:spcPct val="150000"/>
              </a:lnSpc>
            </a:pPr>
            <a:r>
              <a:rPr lang="en-US" altLang="zh-TW" sz="1600" dirty="0" smtClean="0">
                <a:latin typeface="Yu Gothic Medium" panose="020B0500000000000000" pitchFamily="34" charset="-128"/>
                <a:ea typeface="Yu Gothic Medium" panose="020B0500000000000000" pitchFamily="34" charset="-128"/>
              </a:rPr>
              <a:t>&gt;</a:t>
            </a:r>
          </a:p>
          <a:p>
            <a:pPr>
              <a:lnSpc>
                <a:spcPct val="150000"/>
              </a:lnSpc>
            </a:pPr>
            <a:r>
              <a:rPr lang="en-US" altLang="zh-TW" sz="1600" dirty="0" smtClean="0">
                <a:latin typeface="Yu Gothic Medium" panose="020B0500000000000000" pitchFamily="34" charset="-128"/>
                <a:ea typeface="Yu Gothic Medium" panose="020B0500000000000000" pitchFamily="34" charset="-128"/>
              </a:rPr>
              <a:t>&gt;</a:t>
            </a:r>
          </a:p>
          <a:p>
            <a:pPr>
              <a:lnSpc>
                <a:spcPct val="150000"/>
              </a:lnSpc>
            </a:pPr>
            <a:r>
              <a:rPr lang="en-US" altLang="zh-TW" sz="1600" dirty="0" smtClean="0">
                <a:latin typeface="Yu Gothic Medium" panose="020B0500000000000000" pitchFamily="34" charset="-128"/>
                <a:ea typeface="Yu Gothic Medium" panose="020B0500000000000000" pitchFamily="34" charset="-128"/>
              </a:rPr>
              <a:t>&gt;</a:t>
            </a:r>
          </a:p>
          <a:p>
            <a:pPr>
              <a:lnSpc>
                <a:spcPct val="150000"/>
              </a:lnSpc>
            </a:pPr>
            <a:r>
              <a:rPr lang="en-US" altLang="zh-TW" sz="1600" dirty="0" smtClean="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endParaRPr lang="zh-TW" altLang="en-US" sz="1600"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408993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1158C0-E674-492F-8C0D-074C00819AFE}"/>
              </a:ext>
            </a:extLst>
          </p:cNvPr>
          <p:cNvSpPr/>
          <p:nvPr/>
        </p:nvSpPr>
        <p:spPr>
          <a:xfrm>
            <a:off x="1541367"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29" name="文字方塊 28">
            <a:extLst>
              <a:ext uri="{FF2B5EF4-FFF2-40B4-BE49-F238E27FC236}">
                <a16:creationId xmlns:a16="http://schemas.microsoft.com/office/drawing/2014/main" id="{1294DE13-C6E7-4B48-8000-02EED3314719}"/>
              </a:ext>
            </a:extLst>
          </p:cNvPr>
          <p:cNvSpPr txBox="1"/>
          <p:nvPr/>
        </p:nvSpPr>
        <p:spPr>
          <a:xfrm>
            <a:off x="2733177" y="1422190"/>
            <a:ext cx="1210588"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會員資料</a:t>
            </a:r>
          </a:p>
        </p:txBody>
      </p:sp>
      <p:cxnSp>
        <p:nvCxnSpPr>
          <p:cNvPr id="30" name="直線接點 29">
            <a:extLst>
              <a:ext uri="{FF2B5EF4-FFF2-40B4-BE49-F238E27FC236}">
                <a16:creationId xmlns:a16="http://schemas.microsoft.com/office/drawing/2014/main" id="{FF88184A-FCEB-4F2D-B944-BA144D9C552C}"/>
              </a:ext>
            </a:extLst>
          </p:cNvPr>
          <p:cNvCxnSpPr/>
          <p:nvPr/>
        </p:nvCxnSpPr>
        <p:spPr>
          <a:xfrm>
            <a:off x="1538471" y="805769"/>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37" name="圖片 36">
            <a:extLst>
              <a:ext uri="{FF2B5EF4-FFF2-40B4-BE49-F238E27FC236}">
                <a16:creationId xmlns:a16="http://schemas.microsoft.com/office/drawing/2014/main" id="{558613A4-105C-4D1F-9C7F-ABD8312A1C1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776614" y="1206346"/>
            <a:ext cx="831799" cy="831799"/>
          </a:xfrm>
          <a:prstGeom prst="rect">
            <a:avLst/>
          </a:prstGeom>
        </p:spPr>
      </p:pic>
      <p:sp>
        <p:nvSpPr>
          <p:cNvPr id="38" name="文字方塊 37">
            <a:extLst>
              <a:ext uri="{FF2B5EF4-FFF2-40B4-BE49-F238E27FC236}">
                <a16:creationId xmlns:a16="http://schemas.microsoft.com/office/drawing/2014/main" id="{A1A9FA45-4316-4752-BC22-3DB7882DA264}"/>
              </a:ext>
            </a:extLst>
          </p:cNvPr>
          <p:cNvSpPr txBox="1"/>
          <p:nvPr/>
        </p:nvSpPr>
        <p:spPr>
          <a:xfrm>
            <a:off x="1777634" y="2309820"/>
            <a:ext cx="3121674" cy="1815882"/>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會員姓名</a:t>
            </a:r>
            <a:endParaRPr lang="en-US" altLang="zh-TW" sz="1600" dirty="0">
              <a:latin typeface="Yu Gothic Medium" panose="020B0500000000000000" pitchFamily="34" charset="-128"/>
              <a:ea typeface="Yu Gothic Medium" panose="020B0500000000000000" pitchFamily="34" charset="-128"/>
            </a:endParaRPr>
          </a:p>
          <a:p>
            <a:r>
              <a:rPr lang="zh-TW" altLang="en-US" sz="1600" dirty="0">
                <a:latin typeface="Yu Gothic Medium" panose="020B0500000000000000" pitchFamily="34" charset="-128"/>
                <a:ea typeface="Yu Gothic Medium" panose="020B0500000000000000" pitchFamily="34" charset="-128"/>
              </a:rPr>
              <a:t>會員帳號</a:t>
            </a:r>
            <a:endParaRPr lang="en-US" altLang="zh-TW" sz="1600" dirty="0">
              <a:latin typeface="Yu Gothic Medium" panose="020B0500000000000000" pitchFamily="34" charset="-128"/>
              <a:ea typeface="Yu Gothic Medium" panose="020B0500000000000000" pitchFamily="34" charset="-128"/>
            </a:endParaRPr>
          </a:p>
          <a:p>
            <a:r>
              <a:rPr lang="zh-TW" altLang="en-US" sz="1600" dirty="0">
                <a:latin typeface="Yu Gothic Medium" panose="020B0500000000000000" pitchFamily="34" charset="-128"/>
                <a:ea typeface="Yu Gothic Medium" panose="020B0500000000000000" pitchFamily="34" charset="-128"/>
              </a:rPr>
              <a:t>性別</a:t>
            </a:r>
            <a:endParaRPr lang="en-US" altLang="zh-TW" sz="1600" dirty="0">
              <a:latin typeface="Yu Gothic Medium" panose="020B0500000000000000" pitchFamily="34" charset="-128"/>
              <a:ea typeface="Yu Gothic Medium" panose="020B0500000000000000" pitchFamily="34" charset="-128"/>
            </a:endParaRPr>
          </a:p>
          <a:p>
            <a:endParaRPr lang="en-US" altLang="zh-TW" sz="1600" dirty="0">
              <a:latin typeface="Yu Gothic Medium" panose="020B0500000000000000" pitchFamily="34" charset="-128"/>
              <a:ea typeface="Yu Gothic Medium" panose="020B0500000000000000" pitchFamily="34" charset="-128"/>
            </a:endParaRPr>
          </a:p>
          <a:p>
            <a:r>
              <a:rPr lang="zh-TW" altLang="en-US" sz="1600" dirty="0">
                <a:solidFill>
                  <a:schemeClr val="accent1"/>
                </a:solidFill>
                <a:latin typeface="Yu Gothic Medium" panose="020B0500000000000000" pitchFamily="34" charset="-128"/>
                <a:ea typeface="Yu Gothic Medium" panose="020B0500000000000000" pitchFamily="34" charset="-128"/>
              </a:rPr>
              <a:t>展覽</a:t>
            </a:r>
            <a:r>
              <a:rPr lang="en-US" altLang="zh-TW" sz="1600" dirty="0">
                <a:solidFill>
                  <a:schemeClr val="accent1"/>
                </a:solidFill>
                <a:latin typeface="Yu Gothic Medium" panose="020B0500000000000000" pitchFamily="34" charset="-128"/>
                <a:ea typeface="Yu Gothic Medium" panose="020B0500000000000000" pitchFamily="34" charset="-128"/>
              </a:rPr>
              <a:t>pin</a:t>
            </a:r>
            <a:r>
              <a:rPr lang="zh-TW" altLang="en-US" sz="1600" dirty="0">
                <a:solidFill>
                  <a:schemeClr val="accent1"/>
                </a:solidFill>
                <a:latin typeface="Yu Gothic Medium" panose="020B0500000000000000" pitchFamily="34" charset="-128"/>
                <a:ea typeface="Yu Gothic Medium" panose="020B0500000000000000" pitchFamily="34" charset="-128"/>
              </a:rPr>
              <a:t>碼</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endParaRPr lang="en-US" altLang="zh-TW" sz="1600" dirty="0">
              <a:latin typeface="Yu Gothic Medium" panose="020B0500000000000000" pitchFamily="34" charset="-128"/>
              <a:ea typeface="Yu Gothic Medium" panose="020B0500000000000000" pitchFamily="34" charset="-128"/>
            </a:endParaRPr>
          </a:p>
          <a:p>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p:txBody>
      </p:sp>
      <p:pic>
        <p:nvPicPr>
          <p:cNvPr id="39" name="圖片 38">
            <a:extLst>
              <a:ext uri="{FF2B5EF4-FFF2-40B4-BE49-F238E27FC236}">
                <a16:creationId xmlns:a16="http://schemas.microsoft.com/office/drawing/2014/main" id="{DAABE982-5BC9-4E8D-AF74-BBE0DA2EC4B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51468" y="6050152"/>
            <a:ext cx="360000" cy="360000"/>
          </a:xfrm>
          <a:prstGeom prst="rect">
            <a:avLst/>
          </a:prstGeom>
        </p:spPr>
      </p:pic>
      <p:cxnSp>
        <p:nvCxnSpPr>
          <p:cNvPr id="42" name="直線接點 41">
            <a:extLst>
              <a:ext uri="{FF2B5EF4-FFF2-40B4-BE49-F238E27FC236}">
                <a16:creationId xmlns:a16="http://schemas.microsoft.com/office/drawing/2014/main" id="{E4E4D7E7-FBA8-4331-8AD8-7677234642FE}"/>
              </a:ext>
            </a:extLst>
          </p:cNvPr>
          <p:cNvCxnSpPr/>
          <p:nvPr/>
        </p:nvCxnSpPr>
        <p:spPr>
          <a:xfrm>
            <a:off x="1538471" y="5977844"/>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51" name="矩形 50">
            <a:extLst>
              <a:ext uri="{FF2B5EF4-FFF2-40B4-BE49-F238E27FC236}">
                <a16:creationId xmlns:a16="http://schemas.microsoft.com/office/drawing/2014/main" id="{E1B0D054-C153-40C0-B0C4-224BE1319BDB}"/>
              </a:ext>
            </a:extLst>
          </p:cNvPr>
          <p:cNvSpPr/>
          <p:nvPr/>
        </p:nvSpPr>
        <p:spPr>
          <a:xfrm>
            <a:off x="1547436" y="815728"/>
            <a:ext cx="3582000" cy="516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6" name="矩形 55">
            <a:extLst>
              <a:ext uri="{FF2B5EF4-FFF2-40B4-BE49-F238E27FC236}">
                <a16:creationId xmlns:a16="http://schemas.microsoft.com/office/drawing/2014/main" id="{23A78D7C-77C6-4A1F-B37A-4874EE44D9F4}"/>
              </a:ext>
            </a:extLst>
          </p:cNvPr>
          <p:cNvSpPr/>
          <p:nvPr/>
        </p:nvSpPr>
        <p:spPr>
          <a:xfrm>
            <a:off x="7020764" y="386122"/>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7" name="直線接點 56">
            <a:extLst>
              <a:ext uri="{FF2B5EF4-FFF2-40B4-BE49-F238E27FC236}">
                <a16:creationId xmlns:a16="http://schemas.microsoft.com/office/drawing/2014/main" id="{FB2815F0-A6FC-4E24-99F8-53D0F371F198}"/>
              </a:ext>
            </a:extLst>
          </p:cNvPr>
          <p:cNvCxnSpPr/>
          <p:nvPr/>
        </p:nvCxnSpPr>
        <p:spPr>
          <a:xfrm>
            <a:off x="7020764"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59" name="流程圖: 結束點 58">
            <a:extLst>
              <a:ext uri="{FF2B5EF4-FFF2-40B4-BE49-F238E27FC236}">
                <a16:creationId xmlns:a16="http://schemas.microsoft.com/office/drawing/2014/main" id="{0C9AE8BA-F308-4960-9C6B-6679E13C45A0}"/>
              </a:ext>
            </a:extLst>
          </p:cNvPr>
          <p:cNvSpPr/>
          <p:nvPr/>
        </p:nvSpPr>
        <p:spPr>
          <a:xfrm>
            <a:off x="9242760" y="1025840"/>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grpSp>
        <p:nvGrpSpPr>
          <p:cNvPr id="101" name="群組 100">
            <a:extLst>
              <a:ext uri="{FF2B5EF4-FFF2-40B4-BE49-F238E27FC236}">
                <a16:creationId xmlns:a16="http://schemas.microsoft.com/office/drawing/2014/main" id="{4D177972-28E3-41A8-8728-A2AA3DABEDFC}"/>
              </a:ext>
            </a:extLst>
          </p:cNvPr>
          <p:cNvGrpSpPr/>
          <p:nvPr/>
        </p:nvGrpSpPr>
        <p:grpSpPr>
          <a:xfrm>
            <a:off x="1550338" y="818833"/>
            <a:ext cx="2826510" cy="5148000"/>
            <a:chOff x="10076330" y="811065"/>
            <a:chExt cx="2826510" cy="5182645"/>
          </a:xfrm>
        </p:grpSpPr>
        <p:sp>
          <p:nvSpPr>
            <p:cNvPr id="102" name="矩形 101">
              <a:extLst>
                <a:ext uri="{FF2B5EF4-FFF2-40B4-BE49-F238E27FC236}">
                  <a16:creationId xmlns:a16="http://schemas.microsoft.com/office/drawing/2014/main" id="{268463FC-EB91-4330-B51D-EA552BCE4FD8}"/>
                </a:ext>
              </a:extLst>
            </p:cNvPr>
            <p:cNvSpPr/>
            <p:nvPr/>
          </p:nvSpPr>
          <p:spPr>
            <a:xfrm>
              <a:off x="10076330" y="811065"/>
              <a:ext cx="2826510" cy="51826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文字方塊 102">
              <a:extLst>
                <a:ext uri="{FF2B5EF4-FFF2-40B4-BE49-F238E27FC236}">
                  <a16:creationId xmlns:a16="http://schemas.microsoft.com/office/drawing/2014/main" id="{0BE840BE-ACDC-46D7-812C-A3269C3A2191}"/>
                </a:ext>
              </a:extLst>
            </p:cNvPr>
            <p:cNvSpPr txBox="1"/>
            <p:nvPr/>
          </p:nvSpPr>
          <p:spPr>
            <a:xfrm>
              <a:off x="11148677" y="1338457"/>
              <a:ext cx="1210588"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會員資料</a:t>
              </a:r>
            </a:p>
          </p:txBody>
        </p:sp>
        <p:pic>
          <p:nvPicPr>
            <p:cNvPr id="104" name="圖片 103">
              <a:extLst>
                <a:ext uri="{FF2B5EF4-FFF2-40B4-BE49-F238E27FC236}">
                  <a16:creationId xmlns:a16="http://schemas.microsoft.com/office/drawing/2014/main" id="{C83E39A1-0C7C-419D-89BD-9E9438B1C75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92114" y="1122613"/>
              <a:ext cx="831799" cy="831799"/>
            </a:xfrm>
            <a:prstGeom prst="rect">
              <a:avLst/>
            </a:prstGeom>
          </p:spPr>
        </p:pic>
        <p:sp>
          <p:nvSpPr>
            <p:cNvPr id="105" name="文字方塊 104">
              <a:extLst>
                <a:ext uri="{FF2B5EF4-FFF2-40B4-BE49-F238E27FC236}">
                  <a16:creationId xmlns:a16="http://schemas.microsoft.com/office/drawing/2014/main" id="{E3E9FCEF-A6CC-4DDE-ADC3-B04FE3D49A9F}"/>
                </a:ext>
              </a:extLst>
            </p:cNvPr>
            <p:cNvSpPr txBox="1"/>
            <p:nvPr/>
          </p:nvSpPr>
          <p:spPr>
            <a:xfrm>
              <a:off x="10192113" y="2026718"/>
              <a:ext cx="2710727" cy="3775367"/>
            </a:xfrm>
            <a:prstGeom prst="rect">
              <a:avLst/>
            </a:prstGeom>
            <a:noFill/>
          </p:spPr>
          <p:txBody>
            <a:bodyPr wrap="square" rtlCol="0">
              <a:spAutoFit/>
            </a:bodyPr>
            <a:lstStyle/>
            <a:p>
              <a:pPr>
                <a:lnSpc>
                  <a:spcPct val="150000"/>
                </a:lnSpc>
              </a:pPr>
              <a:r>
                <a:rPr lang="zh-TW" altLang="en-US" sz="1600" dirty="0">
                  <a:latin typeface="Yu Gothic Medium" panose="020B0500000000000000" pitchFamily="34" charset="-128"/>
                  <a:ea typeface="Yu Gothic Medium" panose="020B0500000000000000" pitchFamily="34" charset="-128"/>
                </a:rPr>
                <a:t>會員姓名</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會員帳號</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性別</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電話</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地址</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查看購物車</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申請建展</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solidFill>
                    <a:schemeClr val="accent1"/>
                  </a:solidFill>
                  <a:latin typeface="Yu Gothic Medium" panose="020B0500000000000000" pitchFamily="34" charset="-128"/>
                  <a:ea typeface="Yu Gothic Medium" panose="020B0500000000000000" pitchFamily="34" charset="-128"/>
                  <a:sym typeface="Wingdings" panose="05000000000000000000" pitchFamily="2" charset="2"/>
                </a:rPr>
                <a:t>輸入</a:t>
              </a:r>
              <a:r>
                <a:rPr lang="en-US" altLang="zh-TW" sz="1600" dirty="0">
                  <a:solidFill>
                    <a:schemeClr val="accent1"/>
                  </a:solidFill>
                  <a:latin typeface="Yu Gothic Medium" panose="020B0500000000000000" pitchFamily="34" charset="-128"/>
                  <a:ea typeface="Yu Gothic Medium" panose="020B0500000000000000" pitchFamily="34" charset="-128"/>
                  <a:sym typeface="Wingdings" panose="05000000000000000000" pitchFamily="2" charset="2"/>
                </a:rPr>
                <a:t>pin</a:t>
              </a:r>
              <a:r>
                <a:rPr lang="zh-TW" altLang="en-US" sz="1600" dirty="0">
                  <a:solidFill>
                    <a:schemeClr val="accent1"/>
                  </a:solidFill>
                  <a:latin typeface="Yu Gothic Medium" panose="020B0500000000000000" pitchFamily="34" charset="-128"/>
                  <a:ea typeface="Yu Gothic Medium" panose="020B0500000000000000" pitchFamily="34" charset="-128"/>
                  <a:sym typeface="Wingdings" panose="05000000000000000000" pitchFamily="2" charset="2"/>
                </a:rPr>
                <a:t>碼</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登出</a:t>
              </a:r>
              <a:endParaRPr lang="en-US" altLang="zh-TW" sz="1600" dirty="0">
                <a:latin typeface="Yu Gothic Medium" panose="020B0500000000000000" pitchFamily="34" charset="-128"/>
                <a:ea typeface="Yu Gothic Medium" panose="020B0500000000000000" pitchFamily="34" charset="-128"/>
              </a:endParaRPr>
            </a:p>
          </p:txBody>
        </p:sp>
      </p:grpSp>
      <p:pic>
        <p:nvPicPr>
          <p:cNvPr id="60" name="圖片 59" descr="一張含有 牆 的圖片&#10;&#10;自動產生的描述">
            <a:extLst>
              <a:ext uri="{FF2B5EF4-FFF2-40B4-BE49-F238E27FC236}">
                <a16:creationId xmlns:a16="http://schemas.microsoft.com/office/drawing/2014/main" id="{13287513-ADBF-4551-AFDC-6C4947A59BCB}"/>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l="1279" t="1675" r="-1279" b="31675"/>
          <a:stretch/>
        </p:blipFill>
        <p:spPr>
          <a:xfrm>
            <a:off x="7156926" y="1805633"/>
            <a:ext cx="1620000" cy="1620000"/>
          </a:xfrm>
          <a:prstGeom prst="rect">
            <a:avLst/>
          </a:prstGeom>
        </p:spPr>
      </p:pic>
      <p:pic>
        <p:nvPicPr>
          <p:cNvPr id="61" name="圖片 60">
            <a:extLst>
              <a:ext uri="{FF2B5EF4-FFF2-40B4-BE49-F238E27FC236}">
                <a16:creationId xmlns:a16="http://schemas.microsoft.com/office/drawing/2014/main" id="{180F72DA-1147-4C0A-898F-DB127A84CE39}"/>
              </a:ext>
            </a:extLst>
          </p:cNvPr>
          <p:cNvPicPr>
            <a:picLocks noChangeAspect="1"/>
          </p:cNvPicPr>
          <p:nvPr/>
        </p:nvPicPr>
        <p:blipFill rotWithShape="1">
          <a:blip r:embed="rId6">
            <a:extLst>
              <a:ext uri="{28A0092B-C50C-407E-A947-70E740481C1C}">
                <a14:useLocalDpi xmlns:a14="http://schemas.microsoft.com/office/drawing/2010/main" val="0"/>
              </a:ext>
            </a:extLst>
          </a:blip>
          <a:srcRect l="16812" r="16812"/>
          <a:stretch/>
        </p:blipFill>
        <p:spPr>
          <a:xfrm>
            <a:off x="8895748" y="1805633"/>
            <a:ext cx="1620000" cy="1620000"/>
          </a:xfrm>
          <a:prstGeom prst="rect">
            <a:avLst/>
          </a:prstGeom>
        </p:spPr>
      </p:pic>
      <p:sp>
        <p:nvSpPr>
          <p:cNvPr id="62" name="矩形 61">
            <a:extLst>
              <a:ext uri="{FF2B5EF4-FFF2-40B4-BE49-F238E27FC236}">
                <a16:creationId xmlns:a16="http://schemas.microsoft.com/office/drawing/2014/main" id="{4A74604C-38AC-488A-A637-9119115FEFCE}"/>
              </a:ext>
            </a:extLst>
          </p:cNvPr>
          <p:cNvSpPr/>
          <p:nvPr/>
        </p:nvSpPr>
        <p:spPr>
          <a:xfrm>
            <a:off x="8904927" y="180563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文字方塊 62">
            <a:extLst>
              <a:ext uri="{FF2B5EF4-FFF2-40B4-BE49-F238E27FC236}">
                <a16:creationId xmlns:a16="http://schemas.microsoft.com/office/drawing/2014/main" id="{61B5772C-B08A-4F4C-B833-4D19900C36E2}"/>
              </a:ext>
            </a:extLst>
          </p:cNvPr>
          <p:cNvSpPr txBox="1"/>
          <p:nvPr/>
        </p:nvSpPr>
        <p:spPr>
          <a:xfrm>
            <a:off x="9160929" y="243096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64" name="文字方塊 63">
            <a:extLst>
              <a:ext uri="{FF2B5EF4-FFF2-40B4-BE49-F238E27FC236}">
                <a16:creationId xmlns:a16="http://schemas.microsoft.com/office/drawing/2014/main" id="{BF757AE7-8DD4-469B-A0E2-E1DB354D4768}"/>
              </a:ext>
            </a:extLst>
          </p:cNvPr>
          <p:cNvSpPr txBox="1"/>
          <p:nvPr/>
        </p:nvSpPr>
        <p:spPr>
          <a:xfrm>
            <a:off x="9003033" y="283596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65" name="矩形 64">
            <a:extLst>
              <a:ext uri="{FF2B5EF4-FFF2-40B4-BE49-F238E27FC236}">
                <a16:creationId xmlns:a16="http://schemas.microsoft.com/office/drawing/2014/main" id="{1E63A1E2-CB9C-4AE9-ADEE-F64D71FC354E}"/>
              </a:ext>
            </a:extLst>
          </p:cNvPr>
          <p:cNvSpPr/>
          <p:nvPr/>
        </p:nvSpPr>
        <p:spPr>
          <a:xfrm>
            <a:off x="7160356" y="3664141"/>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a:extLst>
              <a:ext uri="{FF2B5EF4-FFF2-40B4-BE49-F238E27FC236}">
                <a16:creationId xmlns:a16="http://schemas.microsoft.com/office/drawing/2014/main" id="{742A56E9-B670-416A-B64A-E73B81F1DBDC}"/>
              </a:ext>
            </a:extLst>
          </p:cNvPr>
          <p:cNvSpPr txBox="1"/>
          <p:nvPr/>
        </p:nvSpPr>
        <p:spPr>
          <a:xfrm>
            <a:off x="7416358" y="4289475"/>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67" name="文字方塊 66">
            <a:extLst>
              <a:ext uri="{FF2B5EF4-FFF2-40B4-BE49-F238E27FC236}">
                <a16:creationId xmlns:a16="http://schemas.microsoft.com/office/drawing/2014/main" id="{C5F56863-2EF2-4A2D-8F9F-DDC65F646619}"/>
              </a:ext>
            </a:extLst>
          </p:cNvPr>
          <p:cNvSpPr txBox="1"/>
          <p:nvPr/>
        </p:nvSpPr>
        <p:spPr>
          <a:xfrm>
            <a:off x="7258462" y="4694474"/>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68" name="矩形 67">
            <a:extLst>
              <a:ext uri="{FF2B5EF4-FFF2-40B4-BE49-F238E27FC236}">
                <a16:creationId xmlns:a16="http://schemas.microsoft.com/office/drawing/2014/main" id="{34B98560-675B-4DD5-BA38-F8734B1EB08B}"/>
              </a:ext>
            </a:extLst>
          </p:cNvPr>
          <p:cNvSpPr/>
          <p:nvPr/>
        </p:nvSpPr>
        <p:spPr>
          <a:xfrm>
            <a:off x="8904927" y="366217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文字方塊 68">
            <a:extLst>
              <a:ext uri="{FF2B5EF4-FFF2-40B4-BE49-F238E27FC236}">
                <a16:creationId xmlns:a16="http://schemas.microsoft.com/office/drawing/2014/main" id="{DAE30DED-5866-4C2E-A029-11523D2719D2}"/>
              </a:ext>
            </a:extLst>
          </p:cNvPr>
          <p:cNvSpPr txBox="1"/>
          <p:nvPr/>
        </p:nvSpPr>
        <p:spPr>
          <a:xfrm>
            <a:off x="9160929" y="428750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70" name="文字方塊 69">
            <a:extLst>
              <a:ext uri="{FF2B5EF4-FFF2-40B4-BE49-F238E27FC236}">
                <a16:creationId xmlns:a16="http://schemas.microsoft.com/office/drawing/2014/main" id="{A6787B6B-E0F9-4D04-BD61-B2429E983C37}"/>
              </a:ext>
            </a:extLst>
          </p:cNvPr>
          <p:cNvSpPr txBox="1"/>
          <p:nvPr/>
        </p:nvSpPr>
        <p:spPr>
          <a:xfrm>
            <a:off x="9003033" y="469250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71" name="直線接點 70">
            <a:extLst>
              <a:ext uri="{FF2B5EF4-FFF2-40B4-BE49-F238E27FC236}">
                <a16:creationId xmlns:a16="http://schemas.microsoft.com/office/drawing/2014/main" id="{2BEF5626-220D-4257-86BA-4226DA40EBCA}"/>
              </a:ext>
            </a:extLst>
          </p:cNvPr>
          <p:cNvCxnSpPr/>
          <p:nvPr/>
        </p:nvCxnSpPr>
        <p:spPr>
          <a:xfrm>
            <a:off x="7020764"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72" name="圖片 71">
            <a:extLst>
              <a:ext uri="{FF2B5EF4-FFF2-40B4-BE49-F238E27FC236}">
                <a16:creationId xmlns:a16="http://schemas.microsoft.com/office/drawing/2014/main" id="{BE2BEBAC-0F71-4799-AD06-765A737E091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sp>
        <p:nvSpPr>
          <p:cNvPr id="75" name="矩形 74">
            <a:extLst>
              <a:ext uri="{FF2B5EF4-FFF2-40B4-BE49-F238E27FC236}">
                <a16:creationId xmlns:a16="http://schemas.microsoft.com/office/drawing/2014/main" id="{9B53F3FD-4C0C-4808-B9CC-74E911D37BFF}"/>
              </a:ext>
            </a:extLst>
          </p:cNvPr>
          <p:cNvSpPr/>
          <p:nvPr/>
        </p:nvSpPr>
        <p:spPr>
          <a:xfrm>
            <a:off x="7145735" y="552312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a:extLst>
              <a:ext uri="{FF2B5EF4-FFF2-40B4-BE49-F238E27FC236}">
                <a16:creationId xmlns:a16="http://schemas.microsoft.com/office/drawing/2014/main" id="{A7C52698-A6DC-4F2D-AEBB-D1DECFA22980}"/>
              </a:ext>
            </a:extLst>
          </p:cNvPr>
          <p:cNvSpPr/>
          <p:nvPr/>
        </p:nvSpPr>
        <p:spPr>
          <a:xfrm>
            <a:off x="7145735" y="180284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文字方塊 76">
            <a:extLst>
              <a:ext uri="{FF2B5EF4-FFF2-40B4-BE49-F238E27FC236}">
                <a16:creationId xmlns:a16="http://schemas.microsoft.com/office/drawing/2014/main" id="{B19D8B3D-38F5-4946-A9C4-2ECC2C21BBEC}"/>
              </a:ext>
            </a:extLst>
          </p:cNvPr>
          <p:cNvSpPr txBox="1"/>
          <p:nvPr/>
        </p:nvSpPr>
        <p:spPr>
          <a:xfrm>
            <a:off x="7417035" y="2424861"/>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78" name="文字方塊 77">
            <a:extLst>
              <a:ext uri="{FF2B5EF4-FFF2-40B4-BE49-F238E27FC236}">
                <a16:creationId xmlns:a16="http://schemas.microsoft.com/office/drawing/2014/main" id="{58717F2C-CCC1-4207-BE93-17A98CE1FD25}"/>
              </a:ext>
            </a:extLst>
          </p:cNvPr>
          <p:cNvSpPr txBox="1"/>
          <p:nvPr/>
        </p:nvSpPr>
        <p:spPr>
          <a:xfrm>
            <a:off x="7258462" y="2829860"/>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79" name="矩形 78">
            <a:extLst>
              <a:ext uri="{FF2B5EF4-FFF2-40B4-BE49-F238E27FC236}">
                <a16:creationId xmlns:a16="http://schemas.microsoft.com/office/drawing/2014/main" id="{700FDB5F-5030-42DE-8E41-62C2D3576F44}"/>
              </a:ext>
            </a:extLst>
          </p:cNvPr>
          <p:cNvSpPr/>
          <p:nvPr/>
        </p:nvSpPr>
        <p:spPr>
          <a:xfrm>
            <a:off x="8904927" y="5522336"/>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a:extLst>
              <a:ext uri="{FF2B5EF4-FFF2-40B4-BE49-F238E27FC236}">
                <a16:creationId xmlns:a16="http://schemas.microsoft.com/office/drawing/2014/main" id="{7F7E039D-8EE4-4EC3-A7E8-D4F4312F67D4}"/>
              </a:ext>
            </a:extLst>
          </p:cNvPr>
          <p:cNvSpPr/>
          <p:nvPr/>
        </p:nvSpPr>
        <p:spPr>
          <a:xfrm>
            <a:off x="7132071" y="956131"/>
            <a:ext cx="3402000" cy="4860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1" name="矩形 80">
            <a:extLst>
              <a:ext uri="{FF2B5EF4-FFF2-40B4-BE49-F238E27FC236}">
                <a16:creationId xmlns:a16="http://schemas.microsoft.com/office/drawing/2014/main" id="{00E75BAE-31FA-4FF5-A058-3F4BF666281B}"/>
              </a:ext>
            </a:extLst>
          </p:cNvPr>
          <p:cNvSpPr/>
          <p:nvPr/>
        </p:nvSpPr>
        <p:spPr>
          <a:xfrm>
            <a:off x="7020764" y="816351"/>
            <a:ext cx="3600000" cy="5165340"/>
          </a:xfrm>
          <a:prstGeom prst="rect">
            <a:avLst/>
          </a:prstGeom>
          <a:solidFill>
            <a:srgbClr val="A6A6A6">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2" name="圖片 81">
            <a:extLst>
              <a:ext uri="{FF2B5EF4-FFF2-40B4-BE49-F238E27FC236}">
                <a16:creationId xmlns:a16="http://schemas.microsoft.com/office/drawing/2014/main" id="{27C2C60A-2B8E-4967-A1C0-0D432A267C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5115" y="956131"/>
            <a:ext cx="3384000" cy="2256000"/>
          </a:xfrm>
          <a:prstGeom prst="rect">
            <a:avLst/>
          </a:prstGeom>
        </p:spPr>
      </p:pic>
      <p:sp>
        <p:nvSpPr>
          <p:cNvPr id="83" name="矩形 82">
            <a:extLst>
              <a:ext uri="{FF2B5EF4-FFF2-40B4-BE49-F238E27FC236}">
                <a16:creationId xmlns:a16="http://schemas.microsoft.com/office/drawing/2014/main" id="{09F46CE9-7366-4714-8D08-A58FD807C539}"/>
              </a:ext>
            </a:extLst>
          </p:cNvPr>
          <p:cNvSpPr/>
          <p:nvPr/>
        </p:nvSpPr>
        <p:spPr>
          <a:xfrm>
            <a:off x="7134212" y="964240"/>
            <a:ext cx="3402000" cy="4860000"/>
          </a:xfrm>
          <a:prstGeom prst="rect">
            <a:avLst/>
          </a:prstGeom>
          <a:solidFill>
            <a:schemeClr val="bg1">
              <a:alpha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4" name="乘號 83">
            <a:extLst>
              <a:ext uri="{FF2B5EF4-FFF2-40B4-BE49-F238E27FC236}">
                <a16:creationId xmlns:a16="http://schemas.microsoft.com/office/drawing/2014/main" id="{0A2203B3-01C5-4A94-9A96-213FB5FADD69}"/>
              </a:ext>
            </a:extLst>
          </p:cNvPr>
          <p:cNvSpPr/>
          <p:nvPr/>
        </p:nvSpPr>
        <p:spPr>
          <a:xfrm>
            <a:off x="10196697" y="1113231"/>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文字方塊 84">
            <a:extLst>
              <a:ext uri="{FF2B5EF4-FFF2-40B4-BE49-F238E27FC236}">
                <a16:creationId xmlns:a16="http://schemas.microsoft.com/office/drawing/2014/main" id="{5DAFBBB6-D5E6-46CD-A318-536AA59D23E9}"/>
              </a:ext>
            </a:extLst>
          </p:cNvPr>
          <p:cNvSpPr txBox="1"/>
          <p:nvPr/>
        </p:nvSpPr>
        <p:spPr>
          <a:xfrm>
            <a:off x="7416358" y="3405132"/>
            <a:ext cx="2901593" cy="1323439"/>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這是展覽簡介這是展覽簡介這是展覽簡介這是展覽簡介這是展覽簡介這是展覽簡介這是展覽簡介</a:t>
            </a:r>
          </a:p>
          <a:p>
            <a:endParaRPr lang="zh-TW" altLang="en-US" sz="1600" dirty="0">
              <a:latin typeface="Yu Gothic Medium" panose="020B0500000000000000" pitchFamily="34" charset="-128"/>
              <a:ea typeface="Yu Gothic Medium" panose="020B0500000000000000" pitchFamily="34" charset="-128"/>
            </a:endParaRPr>
          </a:p>
        </p:txBody>
      </p:sp>
      <p:sp>
        <p:nvSpPr>
          <p:cNvPr id="86" name="流程圖: 結束點 85">
            <a:extLst>
              <a:ext uri="{FF2B5EF4-FFF2-40B4-BE49-F238E27FC236}">
                <a16:creationId xmlns:a16="http://schemas.microsoft.com/office/drawing/2014/main" id="{65901B56-C665-41A1-A9A2-E8B40B3AE8F5}"/>
              </a:ext>
            </a:extLst>
          </p:cNvPr>
          <p:cNvSpPr/>
          <p:nvPr/>
        </p:nvSpPr>
        <p:spPr>
          <a:xfrm>
            <a:off x="8985951" y="4841237"/>
            <a:ext cx="1332000" cy="360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latin typeface="Yu Gothic Medium" panose="020B0500000000000000" pitchFamily="34" charset="-128"/>
                <a:ea typeface="Yu Gothic Medium" panose="020B0500000000000000" pitchFamily="34" charset="-128"/>
              </a:rPr>
              <a:t>展內編輯 </a:t>
            </a:r>
            <a:r>
              <a:rPr lang="en-US" altLang="zh-TW" sz="1600" dirty="0">
                <a:solidFill>
                  <a:schemeClr val="tx1"/>
                </a:solidFill>
                <a:latin typeface="Yu Gothic Medium" panose="020B0500000000000000" pitchFamily="34" charset="-128"/>
                <a:ea typeface="Yu Gothic Medium" panose="020B0500000000000000" pitchFamily="34" charset="-128"/>
              </a:rPr>
              <a:t>&gt;</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grpSp>
        <p:nvGrpSpPr>
          <p:cNvPr id="11" name="群組 10">
            <a:extLst>
              <a:ext uri="{FF2B5EF4-FFF2-40B4-BE49-F238E27FC236}">
                <a16:creationId xmlns:a16="http://schemas.microsoft.com/office/drawing/2014/main" id="{1DE51ADC-7144-4F2C-A7A8-28E8AB0F7FC2}"/>
              </a:ext>
            </a:extLst>
          </p:cNvPr>
          <p:cNvGrpSpPr/>
          <p:nvPr/>
        </p:nvGrpSpPr>
        <p:grpSpPr>
          <a:xfrm>
            <a:off x="7260702" y="1102578"/>
            <a:ext cx="792000" cy="288000"/>
            <a:chOff x="6366193" y="4216720"/>
            <a:chExt cx="792000" cy="288000"/>
          </a:xfrm>
        </p:grpSpPr>
        <p:pic>
          <p:nvPicPr>
            <p:cNvPr id="10" name="圖片 9">
              <a:extLst>
                <a:ext uri="{FF2B5EF4-FFF2-40B4-BE49-F238E27FC236}">
                  <a16:creationId xmlns:a16="http://schemas.microsoft.com/office/drawing/2014/main" id="{166F3BEA-6FEA-4D54-A1A5-29EA660F3C1A}"/>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88" name="流程圖: 結束點 87">
              <a:extLst>
                <a:ext uri="{FF2B5EF4-FFF2-40B4-BE49-F238E27FC236}">
                  <a16:creationId xmlns:a16="http://schemas.microsoft.com/office/drawing/2014/main" id="{D5606730-580B-4E16-B8D7-3C12C0FCC79C}"/>
                </a:ext>
              </a:extLst>
            </p:cNvPr>
            <p:cNvSpPr/>
            <p:nvPr/>
          </p:nvSpPr>
          <p:spPr>
            <a:xfrm>
              <a:off x="6366193" y="4216720"/>
              <a:ext cx="792000" cy="288000"/>
            </a:xfrm>
            <a:prstGeom prst="flowChartTerminator">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bg1"/>
                  </a:solidFill>
                  <a:latin typeface="Yu Gothic Medium" panose="020B0500000000000000" pitchFamily="34" charset="-128"/>
                  <a:ea typeface="Yu Gothic Medium" panose="020B0500000000000000" pitchFamily="34" charset="-128"/>
                </a:rPr>
                <a:t>編輯</a:t>
              </a:r>
            </a:p>
          </p:txBody>
        </p:sp>
      </p:grpSp>
      <p:grpSp>
        <p:nvGrpSpPr>
          <p:cNvPr id="92" name="群組 91">
            <a:extLst>
              <a:ext uri="{FF2B5EF4-FFF2-40B4-BE49-F238E27FC236}">
                <a16:creationId xmlns:a16="http://schemas.microsoft.com/office/drawing/2014/main" id="{74DF62AB-5B87-4EE1-8D0B-E49C33FF7478}"/>
              </a:ext>
            </a:extLst>
          </p:cNvPr>
          <p:cNvGrpSpPr/>
          <p:nvPr/>
        </p:nvGrpSpPr>
        <p:grpSpPr>
          <a:xfrm>
            <a:off x="7255746" y="1108119"/>
            <a:ext cx="792000" cy="288000"/>
            <a:chOff x="7515358" y="5237866"/>
            <a:chExt cx="792000" cy="288000"/>
          </a:xfrm>
        </p:grpSpPr>
        <p:sp>
          <p:nvSpPr>
            <p:cNvPr id="93" name="流程圖: 結束點 92">
              <a:extLst>
                <a:ext uri="{FF2B5EF4-FFF2-40B4-BE49-F238E27FC236}">
                  <a16:creationId xmlns:a16="http://schemas.microsoft.com/office/drawing/2014/main" id="{8C23744B-5BF9-41FD-B349-8A255319CC91}"/>
                </a:ext>
              </a:extLst>
            </p:cNvPr>
            <p:cNvSpPr/>
            <p:nvPr/>
          </p:nvSpPr>
          <p:spPr>
            <a:xfrm>
              <a:off x="7515358" y="5237866"/>
              <a:ext cx="792000" cy="288000"/>
            </a:xfrm>
            <a:prstGeom prst="flowChartTerminator">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bg1"/>
                  </a:solidFill>
                  <a:latin typeface="Yu Gothic Medium" panose="020B0500000000000000" pitchFamily="34" charset="-128"/>
                  <a:ea typeface="Yu Gothic Medium" panose="020B0500000000000000" pitchFamily="34" charset="-128"/>
                </a:rPr>
                <a:t>儲存</a:t>
              </a:r>
            </a:p>
          </p:txBody>
        </p:sp>
        <p:pic>
          <p:nvPicPr>
            <p:cNvPr id="94" name="圖片 93">
              <a:extLst>
                <a:ext uri="{FF2B5EF4-FFF2-40B4-BE49-F238E27FC236}">
                  <a16:creationId xmlns:a16="http://schemas.microsoft.com/office/drawing/2014/main" id="{934422E5-619B-442D-ACAE-ABA1C2DC9D00}"/>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7614852" y="5282504"/>
              <a:ext cx="180000" cy="180000"/>
            </a:xfrm>
            <a:prstGeom prst="rect">
              <a:avLst/>
            </a:prstGeom>
          </p:spPr>
        </p:pic>
      </p:grpSp>
      <p:grpSp>
        <p:nvGrpSpPr>
          <p:cNvPr id="5" name="群組 4">
            <a:extLst>
              <a:ext uri="{FF2B5EF4-FFF2-40B4-BE49-F238E27FC236}">
                <a16:creationId xmlns:a16="http://schemas.microsoft.com/office/drawing/2014/main" id="{6D930AA7-EFD4-4793-8801-C9E5BD6D8B24}"/>
              </a:ext>
            </a:extLst>
          </p:cNvPr>
          <p:cNvGrpSpPr/>
          <p:nvPr/>
        </p:nvGrpSpPr>
        <p:grpSpPr>
          <a:xfrm>
            <a:off x="7490632" y="4853198"/>
            <a:ext cx="1332000" cy="360000"/>
            <a:chOff x="7490632" y="4853198"/>
            <a:chExt cx="1332000" cy="360000"/>
          </a:xfrm>
        </p:grpSpPr>
        <p:sp>
          <p:nvSpPr>
            <p:cNvPr id="89" name="流程圖: 結束點 88">
              <a:extLst>
                <a:ext uri="{FF2B5EF4-FFF2-40B4-BE49-F238E27FC236}">
                  <a16:creationId xmlns:a16="http://schemas.microsoft.com/office/drawing/2014/main" id="{4B27EC44-F45C-4D5F-8273-CAE83DBE5AA9}"/>
                </a:ext>
              </a:extLst>
            </p:cNvPr>
            <p:cNvSpPr/>
            <p:nvPr/>
          </p:nvSpPr>
          <p:spPr>
            <a:xfrm>
              <a:off x="7490632" y="4853198"/>
              <a:ext cx="1332000" cy="360000"/>
            </a:xfrm>
            <a:prstGeom prst="flowChartTerminator">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600" dirty="0">
                  <a:solidFill>
                    <a:srgbClr val="C00000"/>
                  </a:solidFill>
                  <a:latin typeface="Yu Gothic Medium" panose="020B0500000000000000" pitchFamily="34" charset="-128"/>
                  <a:ea typeface="Yu Gothic Medium" panose="020B0500000000000000" pitchFamily="34" charset="-128"/>
                </a:rPr>
                <a:t>刪除展覽</a:t>
              </a:r>
            </a:p>
          </p:txBody>
        </p:sp>
        <p:pic>
          <p:nvPicPr>
            <p:cNvPr id="4" name="圖片 3">
              <a:extLst>
                <a:ext uri="{FF2B5EF4-FFF2-40B4-BE49-F238E27FC236}">
                  <a16:creationId xmlns:a16="http://schemas.microsoft.com/office/drawing/2014/main" id="{46B4F033-7E87-4EA0-B4E3-B92066445C0D}"/>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7605369" y="4925198"/>
              <a:ext cx="216000" cy="216000"/>
            </a:xfrm>
            <a:prstGeom prst="rect">
              <a:avLst/>
            </a:prstGeom>
          </p:spPr>
        </p:pic>
      </p:grpSp>
      <p:sp>
        <p:nvSpPr>
          <p:cNvPr id="87" name="文字方塊 86">
            <a:extLst>
              <a:ext uri="{FF2B5EF4-FFF2-40B4-BE49-F238E27FC236}">
                <a16:creationId xmlns:a16="http://schemas.microsoft.com/office/drawing/2014/main" id="{F3F03CE8-98FF-49C0-840C-EE61A33368C6}"/>
              </a:ext>
            </a:extLst>
          </p:cNvPr>
          <p:cNvSpPr txBox="1"/>
          <p:nvPr/>
        </p:nvSpPr>
        <p:spPr>
          <a:xfrm>
            <a:off x="1541367"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sp>
        <p:nvSpPr>
          <p:cNvPr id="90" name="文字方塊 89">
            <a:extLst>
              <a:ext uri="{FF2B5EF4-FFF2-40B4-BE49-F238E27FC236}">
                <a16:creationId xmlns:a16="http://schemas.microsoft.com/office/drawing/2014/main" id="{6F9CA748-F849-4C90-8731-E00552C453D9}"/>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97" name="圖片 96">
            <a:extLst>
              <a:ext uri="{FF2B5EF4-FFF2-40B4-BE49-F238E27FC236}">
                <a16:creationId xmlns:a16="http://schemas.microsoft.com/office/drawing/2014/main" id="{07FC2EA2-D7B3-4128-8498-962FC0C02DFB}"/>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617032" y="6050152"/>
            <a:ext cx="360000" cy="360000"/>
          </a:xfrm>
          <a:prstGeom prst="rect">
            <a:avLst/>
          </a:prstGeom>
        </p:spPr>
      </p:pic>
      <p:pic>
        <p:nvPicPr>
          <p:cNvPr id="98" name="圖片 97">
            <a:extLst>
              <a:ext uri="{FF2B5EF4-FFF2-40B4-BE49-F238E27FC236}">
                <a16:creationId xmlns:a16="http://schemas.microsoft.com/office/drawing/2014/main" id="{65BA3805-E938-4C15-A4FA-CD9E15845442}"/>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4718400" y="6050152"/>
            <a:ext cx="360000" cy="360000"/>
          </a:xfrm>
          <a:prstGeom prst="rect">
            <a:avLst/>
          </a:prstGeom>
        </p:spPr>
      </p:pic>
      <p:pic>
        <p:nvPicPr>
          <p:cNvPr id="99" name="圖片 98">
            <a:extLst>
              <a:ext uri="{FF2B5EF4-FFF2-40B4-BE49-F238E27FC236}">
                <a16:creationId xmlns:a16="http://schemas.microsoft.com/office/drawing/2014/main" id="{494D5661-4190-4B6E-A690-7C7D0D9BC962}"/>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pic>
        <p:nvPicPr>
          <p:cNvPr id="100" name="圖片 99">
            <a:extLst>
              <a:ext uri="{FF2B5EF4-FFF2-40B4-BE49-F238E27FC236}">
                <a16:creationId xmlns:a16="http://schemas.microsoft.com/office/drawing/2014/main" id="{75097A22-7AFC-40DE-B280-00684E356FA2}"/>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0196697" y="6058776"/>
            <a:ext cx="360000" cy="360000"/>
          </a:xfrm>
          <a:prstGeom prst="rect">
            <a:avLst/>
          </a:prstGeom>
        </p:spPr>
      </p:pic>
      <p:grpSp>
        <p:nvGrpSpPr>
          <p:cNvPr id="73" name="群組 72">
            <a:extLst>
              <a:ext uri="{FF2B5EF4-FFF2-40B4-BE49-F238E27FC236}">
                <a16:creationId xmlns:a16="http://schemas.microsoft.com/office/drawing/2014/main" id="{6D249356-BF00-47BB-B382-E377342E844A}"/>
              </a:ext>
            </a:extLst>
          </p:cNvPr>
          <p:cNvGrpSpPr/>
          <p:nvPr/>
        </p:nvGrpSpPr>
        <p:grpSpPr>
          <a:xfrm>
            <a:off x="1553306" y="827603"/>
            <a:ext cx="2818800" cy="5153153"/>
            <a:chOff x="-1426216" y="-383916"/>
            <a:chExt cx="2826510" cy="5153153"/>
          </a:xfrm>
        </p:grpSpPr>
        <p:sp>
          <p:nvSpPr>
            <p:cNvPr id="74" name="矩形 73">
              <a:extLst>
                <a:ext uri="{FF2B5EF4-FFF2-40B4-BE49-F238E27FC236}">
                  <a16:creationId xmlns:a16="http://schemas.microsoft.com/office/drawing/2014/main" id="{1069ACE6-6E0F-4DFA-A971-A65DBB1FD117}"/>
                </a:ext>
              </a:extLst>
            </p:cNvPr>
            <p:cNvSpPr/>
            <p:nvPr/>
          </p:nvSpPr>
          <p:spPr>
            <a:xfrm>
              <a:off x="-1426216" y="-383916"/>
              <a:ext cx="2826510" cy="5153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文字方塊 90">
              <a:extLst>
                <a:ext uri="{FF2B5EF4-FFF2-40B4-BE49-F238E27FC236}">
                  <a16:creationId xmlns:a16="http://schemas.microsoft.com/office/drawing/2014/main" id="{EC46A08C-9780-47DB-9083-7E7A404D7E91}"/>
                </a:ext>
              </a:extLst>
            </p:cNvPr>
            <p:cNvSpPr txBox="1"/>
            <p:nvPr/>
          </p:nvSpPr>
          <p:spPr>
            <a:xfrm>
              <a:off x="-1068152" y="1905389"/>
              <a:ext cx="2141362" cy="1993110"/>
            </a:xfrm>
            <a:prstGeom prst="rect">
              <a:avLst/>
            </a:prstGeom>
            <a:noFill/>
          </p:spPr>
          <p:txBody>
            <a:bodyPr wrap="none" rtlCol="0">
              <a:spAutoFit/>
            </a:bodyPr>
            <a:lstStyle/>
            <a:p>
              <a:pPr>
                <a:lnSpc>
                  <a:spcPct val="200000"/>
                </a:lnSpc>
              </a:pPr>
              <a:r>
                <a:rPr lang="en-US" altLang="zh-TW" sz="1600" dirty="0"/>
                <a:t>7	8	9</a:t>
              </a:r>
              <a:br>
                <a:rPr lang="en-US" altLang="zh-TW" sz="1600" dirty="0"/>
              </a:br>
              <a:r>
                <a:rPr lang="en-US" altLang="zh-TW" sz="1600" dirty="0"/>
                <a:t>4	5	6</a:t>
              </a:r>
            </a:p>
            <a:p>
              <a:pPr>
                <a:lnSpc>
                  <a:spcPct val="200000"/>
                </a:lnSpc>
              </a:pPr>
              <a:r>
                <a:rPr lang="en-US" altLang="zh-TW" sz="1600" dirty="0"/>
                <a:t>1	2	3</a:t>
              </a:r>
              <a:br>
                <a:rPr lang="en-US" altLang="zh-TW" sz="1600" dirty="0"/>
              </a:br>
              <a:r>
                <a:rPr lang="en-US" altLang="zh-TW" sz="1600" dirty="0"/>
                <a:t>	0</a:t>
              </a:r>
            </a:p>
          </p:txBody>
        </p:sp>
        <p:sp>
          <p:nvSpPr>
            <p:cNvPr id="95" name="文字方塊 94">
              <a:extLst>
                <a:ext uri="{FF2B5EF4-FFF2-40B4-BE49-F238E27FC236}">
                  <a16:creationId xmlns:a16="http://schemas.microsoft.com/office/drawing/2014/main" id="{70D7CD8F-7793-4074-8E5A-98B3DC45A2E5}"/>
                </a:ext>
              </a:extLst>
            </p:cNvPr>
            <p:cNvSpPr txBox="1"/>
            <p:nvPr/>
          </p:nvSpPr>
          <p:spPr>
            <a:xfrm>
              <a:off x="-1056540" y="955592"/>
              <a:ext cx="2113079" cy="338554"/>
            </a:xfrm>
            <a:prstGeom prst="rect">
              <a:avLst/>
            </a:prstGeom>
            <a:noFill/>
          </p:spPr>
          <p:txBody>
            <a:bodyPr wrap="none" rtlCol="0">
              <a:spAutoFit/>
            </a:bodyPr>
            <a:lstStyle/>
            <a:p>
              <a:r>
                <a:rPr lang="en-US" altLang="zh-TW" sz="1600" dirty="0"/>
                <a:t>__</a:t>
              </a:r>
              <a:r>
                <a:rPr lang="zh-TW" altLang="en-US" sz="1600" dirty="0"/>
                <a:t>   </a:t>
              </a:r>
              <a:r>
                <a:rPr lang="en-US" altLang="zh-TW" sz="1600" dirty="0"/>
                <a:t>__</a:t>
              </a:r>
              <a:r>
                <a:rPr lang="zh-TW" altLang="en-US" sz="1600" dirty="0"/>
                <a:t>   </a:t>
              </a:r>
              <a:r>
                <a:rPr lang="en-US" altLang="zh-TW" sz="1600" dirty="0"/>
                <a:t>__</a:t>
              </a:r>
              <a:r>
                <a:rPr lang="zh-TW" altLang="en-US" sz="1600" dirty="0"/>
                <a:t>   </a:t>
              </a:r>
              <a:r>
                <a:rPr lang="en-US" altLang="zh-TW" sz="1600" dirty="0"/>
                <a:t>__</a:t>
              </a:r>
              <a:r>
                <a:rPr lang="zh-TW" altLang="en-US" sz="1600" dirty="0"/>
                <a:t>   </a:t>
              </a:r>
              <a:r>
                <a:rPr lang="en-US" altLang="zh-TW" sz="1600" dirty="0"/>
                <a:t>__</a:t>
              </a:r>
              <a:r>
                <a:rPr lang="zh-TW" altLang="en-US" sz="1600" dirty="0"/>
                <a:t>   </a:t>
              </a:r>
              <a:r>
                <a:rPr lang="en-US" altLang="zh-TW" sz="1600" dirty="0"/>
                <a:t>__</a:t>
              </a:r>
            </a:p>
          </p:txBody>
        </p:sp>
      </p:grpSp>
    </p:spTree>
    <p:extLst>
      <p:ext uri="{BB962C8B-B14F-4D97-AF65-F5344CB8AC3E}">
        <p14:creationId xmlns:p14="http://schemas.microsoft.com/office/powerpoint/2010/main" val="99910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6654 0.00023 L 1.25E-6 3.7037E-6 " pathEditMode="relative" rAng="0" ptsTypes="AA">
                                      <p:cBhvr>
                                        <p:cTn id="8" dur="500" fill="hold"/>
                                        <p:tgtEl>
                                          <p:spTgt spid="73"/>
                                        </p:tgtEl>
                                        <p:attrNameLst>
                                          <p:attrName>ppt_x</p:attrName>
                                          <p:attrName>ppt_y</p:attrName>
                                        </p:attrNameLst>
                                      </p:cBhvr>
                                      <p:rCtr x="3320" y="-23"/>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fade">
                                      <p:cBhvr>
                                        <p:cTn id="34" dur="500"/>
                                        <p:tgtEl>
                                          <p:spTgt spid="6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500"/>
                                        <p:tgtEl>
                                          <p:spTgt spid="6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fade">
                                      <p:cBhvr>
                                        <p:cTn id="40" dur="500"/>
                                        <p:tgtEl>
                                          <p:spTgt spid="6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500"/>
                                        <p:tgtEl>
                                          <p:spTgt spid="6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fade">
                                      <p:cBhvr>
                                        <p:cTn id="64" dur="500"/>
                                        <p:tgtEl>
                                          <p:spTgt spid="7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500"/>
                                        <p:tgtEl>
                                          <p:spTgt spid="7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0"/>
                                        </p:tgtEl>
                                        <p:attrNameLst>
                                          <p:attrName>style.visibility</p:attrName>
                                        </p:attrNameLst>
                                      </p:cBhvr>
                                      <p:to>
                                        <p:strVal val="visible"/>
                                      </p:to>
                                    </p:set>
                                    <p:animEffect transition="in" filter="fade">
                                      <p:cBhvr>
                                        <p:cTn id="79" dur="500"/>
                                        <p:tgtEl>
                                          <p:spTgt spid="8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1"/>
                                        </p:tgtEl>
                                        <p:attrNameLst>
                                          <p:attrName>style.visibility</p:attrName>
                                        </p:attrNameLst>
                                      </p:cBhvr>
                                      <p:to>
                                        <p:strVal val="visible"/>
                                      </p:to>
                                    </p:set>
                                    <p:animEffect transition="in" filter="fade">
                                      <p:cBhvr>
                                        <p:cTn id="82" dur="500"/>
                                        <p:tgtEl>
                                          <p:spTgt spid="81"/>
                                        </p:tgtEl>
                                      </p:cBhvr>
                                    </p:animEffect>
                                  </p:childTnLst>
                                </p:cTn>
                              </p:par>
                              <p:par>
                                <p:cTn id="83" presetID="10" presetClass="entr" presetSubtype="0" fill="hold" nodeType="with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fade">
                                      <p:cBhvr>
                                        <p:cTn id="85" dur="500"/>
                                        <p:tgtEl>
                                          <p:spTgt spid="8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fade">
                                      <p:cBhvr>
                                        <p:cTn id="88" dur="500"/>
                                        <p:tgtEl>
                                          <p:spTgt spid="8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fade">
                                      <p:cBhvr>
                                        <p:cTn id="91" dur="500"/>
                                        <p:tgtEl>
                                          <p:spTgt spid="8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fade">
                                      <p:cBhvr>
                                        <p:cTn id="94" dur="500"/>
                                        <p:tgtEl>
                                          <p:spTgt spid="8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500"/>
                                        <p:tgtEl>
                                          <p:spTgt spid="86"/>
                                        </p:tgtEl>
                                      </p:cBhvr>
                                    </p:animEffect>
                                  </p:childTnLst>
                                </p:cTn>
                              </p:par>
                              <p:par>
                                <p:cTn id="98" presetID="10" presetClass="entr" presetSubtype="0" fill="hold" nodeType="with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fade">
                                      <p:cBhvr>
                                        <p:cTn id="100" dur="500"/>
                                        <p:tgtEl>
                                          <p:spTgt spid="5"/>
                                        </p:tgtEl>
                                      </p:cBhvr>
                                    </p:animEffect>
                                  </p:childTnLst>
                                </p:cTn>
                              </p:par>
                              <p:par>
                                <p:cTn id="101" presetID="10" presetClass="entr" presetSubtype="0" fill="hold" nodeType="withEffect">
                                  <p:stCondLst>
                                    <p:cond delay="0"/>
                                  </p:stCondLst>
                                  <p:childTnLst>
                                    <p:set>
                                      <p:cBhvr>
                                        <p:cTn id="102" dur="1" fill="hold">
                                          <p:stCondLst>
                                            <p:cond delay="0"/>
                                          </p:stCondLst>
                                        </p:cTn>
                                        <p:tgtEl>
                                          <p:spTgt spid="99"/>
                                        </p:tgtEl>
                                        <p:attrNameLst>
                                          <p:attrName>style.visibility</p:attrName>
                                        </p:attrNameLst>
                                      </p:cBhvr>
                                      <p:to>
                                        <p:strVal val="visible"/>
                                      </p:to>
                                    </p:set>
                                    <p:animEffect transition="in" filter="fade">
                                      <p:cBhvr>
                                        <p:cTn id="103" dur="500"/>
                                        <p:tgtEl>
                                          <p:spTgt spid="9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0"/>
                                        </p:tgtEl>
                                        <p:attrNameLst>
                                          <p:attrName>style.visibility</p:attrName>
                                        </p:attrNameLst>
                                      </p:cBhvr>
                                      <p:to>
                                        <p:strVal val="visible"/>
                                      </p:to>
                                    </p:set>
                                    <p:animEffect transition="in" filter="fade">
                                      <p:cBhvr>
                                        <p:cTn id="106" dur="500"/>
                                        <p:tgtEl>
                                          <p:spTgt spid="10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animEffect transition="in" filter="fade">
                                      <p:cBhvr>
                                        <p:cTn id="109" dur="500"/>
                                        <p:tgtEl>
                                          <p:spTgt spid="90"/>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299"/>
                                          </p:stCondLst>
                                        </p:cTn>
                                        <p:tgtEl>
                                          <p:spTgt spid="11"/>
                                        </p:tgtEl>
                                        <p:attrNameLst>
                                          <p:attrName>style.visibility</p:attrName>
                                        </p:attrNameLst>
                                      </p:cBhvr>
                                      <p:to>
                                        <p:strVal val="hidden"/>
                                      </p:to>
                                    </p:set>
                                  </p:childTnLst>
                                </p:cTn>
                              </p:par>
                              <p:par>
                                <p:cTn id="114" presetID="1" presetClass="entr" presetSubtype="0" fill="hold" nodeType="withEffect">
                                  <p:stCondLst>
                                    <p:cond delay="0"/>
                                  </p:stCondLst>
                                  <p:childTnLst>
                                    <p:set>
                                      <p:cBhvr>
                                        <p:cTn id="115" dur="1" fill="hold">
                                          <p:stCondLst>
                                            <p:cond delay="299"/>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9" grpId="0" animBg="1"/>
      <p:bldP spid="62" grpId="0" animBg="1"/>
      <p:bldP spid="63" grpId="0"/>
      <p:bldP spid="64" grpId="0"/>
      <p:bldP spid="65" grpId="0" animBg="1"/>
      <p:bldP spid="66" grpId="0"/>
      <p:bldP spid="67" grpId="0"/>
      <p:bldP spid="68" grpId="0" animBg="1"/>
      <p:bldP spid="69" grpId="0"/>
      <p:bldP spid="70" grpId="0"/>
      <p:bldP spid="75" grpId="0" animBg="1"/>
      <p:bldP spid="76" grpId="0" animBg="1"/>
      <p:bldP spid="77" grpId="0"/>
      <p:bldP spid="78" grpId="0"/>
      <p:bldP spid="79" grpId="0" animBg="1"/>
      <p:bldP spid="80" grpId="0" animBg="1"/>
      <p:bldP spid="81" grpId="0" animBg="1"/>
      <p:bldP spid="83" grpId="0" animBg="1"/>
      <p:bldP spid="84" grpId="0" animBg="1"/>
      <p:bldP spid="85" grpId="0"/>
      <p:bldP spid="86" grpId="0" animBg="1"/>
      <p:bldP spid="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8222473" y="1432772"/>
            <a:ext cx="954107"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開發者</a:t>
            </a:r>
          </a:p>
        </p:txBody>
      </p:sp>
      <p:cxnSp>
        <p:nvCxnSpPr>
          <p:cNvPr id="27" name="直線接點 26">
            <a:extLst>
              <a:ext uri="{FF2B5EF4-FFF2-40B4-BE49-F238E27FC236}">
                <a16:creationId xmlns:a16="http://schemas.microsoft.com/office/drawing/2014/main" id="{D0BA1E5C-9E09-4C50-9B1A-5D9EDDD68C00}"/>
              </a:ext>
            </a:extLst>
          </p:cNvPr>
          <p:cNvCxnSpPr/>
          <p:nvPr/>
        </p:nvCxnSpPr>
        <p:spPr>
          <a:xfrm>
            <a:off x="7027767" y="816351"/>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6" name="圖片 5">
            <a:extLst>
              <a:ext uri="{FF2B5EF4-FFF2-40B4-BE49-F238E27FC236}">
                <a16:creationId xmlns:a16="http://schemas.microsoft.com/office/drawing/2014/main" id="{829AF277-8CBE-48C9-BE8A-61389D9D309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265910" y="1216928"/>
            <a:ext cx="831799" cy="831799"/>
          </a:xfrm>
          <a:prstGeom prst="rect">
            <a:avLst/>
          </a:prstGeom>
        </p:spPr>
      </p:pic>
      <p:sp>
        <p:nvSpPr>
          <p:cNvPr id="31" name="文字方塊 30">
            <a:extLst>
              <a:ext uri="{FF2B5EF4-FFF2-40B4-BE49-F238E27FC236}">
                <a16:creationId xmlns:a16="http://schemas.microsoft.com/office/drawing/2014/main" id="{7716940F-2161-4F3E-9FE6-5077472EF6B1}"/>
              </a:ext>
            </a:extLst>
          </p:cNvPr>
          <p:cNvSpPr txBox="1"/>
          <p:nvPr/>
        </p:nvSpPr>
        <p:spPr>
          <a:xfrm>
            <a:off x="7266930" y="2320402"/>
            <a:ext cx="3121674" cy="2062103"/>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會員姓名</a:t>
            </a:r>
            <a:endParaRPr lang="en-US" altLang="zh-TW" sz="1600" dirty="0">
              <a:latin typeface="Yu Gothic Medium" panose="020B0500000000000000" pitchFamily="34" charset="-128"/>
              <a:ea typeface="Yu Gothic Medium" panose="020B0500000000000000" pitchFamily="34" charset="-128"/>
            </a:endParaRPr>
          </a:p>
          <a:p>
            <a:r>
              <a:rPr lang="zh-TW" altLang="en-US" sz="1600" dirty="0">
                <a:latin typeface="Yu Gothic Medium" panose="020B0500000000000000" pitchFamily="34" charset="-128"/>
                <a:ea typeface="Yu Gothic Medium" panose="020B0500000000000000" pitchFamily="34" charset="-128"/>
              </a:rPr>
              <a:t>會員帳號</a:t>
            </a:r>
            <a:endParaRPr lang="en-US" altLang="zh-TW" sz="1600" dirty="0">
              <a:latin typeface="Yu Gothic Medium" panose="020B0500000000000000" pitchFamily="34" charset="-128"/>
              <a:ea typeface="Yu Gothic Medium" panose="020B0500000000000000" pitchFamily="34" charset="-128"/>
            </a:endParaRPr>
          </a:p>
          <a:p>
            <a:r>
              <a:rPr lang="zh-TW" altLang="en-US" sz="1600" dirty="0">
                <a:latin typeface="Yu Gothic Medium" panose="020B0500000000000000" pitchFamily="34" charset="-128"/>
                <a:ea typeface="Yu Gothic Medium" panose="020B0500000000000000" pitchFamily="34" charset="-128"/>
              </a:rPr>
              <a:t>性別</a:t>
            </a:r>
            <a:endParaRPr lang="en-US" altLang="zh-TW" sz="1600" dirty="0">
              <a:latin typeface="Yu Gothic Medium" panose="020B0500000000000000" pitchFamily="34" charset="-128"/>
              <a:ea typeface="Yu Gothic Medium" panose="020B0500000000000000" pitchFamily="34" charset="-128"/>
            </a:endParaRPr>
          </a:p>
          <a:p>
            <a:endParaRPr lang="en-US" altLang="zh-TW" sz="1600" dirty="0">
              <a:latin typeface="Yu Gothic Medium" panose="020B0500000000000000" pitchFamily="34" charset="-128"/>
              <a:ea typeface="Yu Gothic Medium" panose="020B0500000000000000" pitchFamily="34" charset="-128"/>
            </a:endParaRPr>
          </a:p>
          <a:p>
            <a:r>
              <a:rPr lang="zh-TW" altLang="en-US" sz="1600" dirty="0">
                <a:solidFill>
                  <a:schemeClr val="accent1"/>
                </a:solidFill>
                <a:latin typeface="Yu Gothic Medium" panose="020B0500000000000000" pitchFamily="34" charset="-128"/>
                <a:ea typeface="Yu Gothic Medium" panose="020B0500000000000000" pitchFamily="34" charset="-128"/>
              </a:rPr>
              <a:t>展覽</a:t>
            </a:r>
            <a:r>
              <a:rPr lang="en-US" altLang="zh-TW" sz="1600" dirty="0">
                <a:solidFill>
                  <a:schemeClr val="accent1"/>
                </a:solidFill>
                <a:latin typeface="Yu Gothic Medium" panose="020B0500000000000000" pitchFamily="34" charset="-128"/>
                <a:ea typeface="Yu Gothic Medium" panose="020B0500000000000000" pitchFamily="34" charset="-128"/>
              </a:rPr>
              <a:t>pin</a:t>
            </a:r>
            <a:r>
              <a:rPr lang="zh-TW" altLang="en-US" sz="1600" dirty="0">
                <a:solidFill>
                  <a:schemeClr val="accent1"/>
                </a:solidFill>
                <a:latin typeface="Yu Gothic Medium" panose="020B0500000000000000" pitchFamily="34" charset="-128"/>
                <a:ea typeface="Yu Gothic Medium" panose="020B0500000000000000" pitchFamily="34" charset="-128"/>
              </a:rPr>
              <a:t>碼</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r>
              <a:rPr lang="zh-TW" altLang="en-US" sz="1600" dirty="0">
                <a:solidFill>
                  <a:schemeClr val="accent1"/>
                </a:solidFill>
                <a:latin typeface="Yu Gothic Medium" panose="020B0500000000000000" pitchFamily="34" charset="-128"/>
                <a:ea typeface="Yu Gothic Medium" panose="020B0500000000000000" pitchFamily="34" charset="-128"/>
              </a:rPr>
              <a:t>新增展覽</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endParaRPr lang="en-US" altLang="zh-TW" sz="1600" dirty="0">
              <a:latin typeface="Yu Gothic Medium" panose="020B0500000000000000" pitchFamily="34" charset="-128"/>
              <a:ea typeface="Yu Gothic Medium" panose="020B0500000000000000" pitchFamily="34" charset="-128"/>
            </a:endParaRPr>
          </a:p>
          <a:p>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p:txBody>
      </p:sp>
      <p:pic>
        <p:nvPicPr>
          <p:cNvPr id="32" name="圖片 31">
            <a:extLst>
              <a:ext uri="{FF2B5EF4-FFF2-40B4-BE49-F238E27FC236}">
                <a16:creationId xmlns:a16="http://schemas.microsoft.com/office/drawing/2014/main" id="{75C559F1-AA06-4634-AAD9-A71F5572878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cxnSp>
        <p:nvCxnSpPr>
          <p:cNvPr id="36" name="直線接點 35">
            <a:extLst>
              <a:ext uri="{FF2B5EF4-FFF2-40B4-BE49-F238E27FC236}">
                <a16:creationId xmlns:a16="http://schemas.microsoft.com/office/drawing/2014/main" id="{F8320CD0-DD2B-43E0-9AA8-614BFDD0C6B5}"/>
              </a:ext>
            </a:extLst>
          </p:cNvPr>
          <p:cNvCxnSpPr/>
          <p:nvPr/>
        </p:nvCxnSpPr>
        <p:spPr>
          <a:xfrm>
            <a:off x="70277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64" name="矩形 63">
            <a:extLst>
              <a:ext uri="{FF2B5EF4-FFF2-40B4-BE49-F238E27FC236}">
                <a16:creationId xmlns:a16="http://schemas.microsoft.com/office/drawing/2014/main" id="{DD400C1E-352A-4C0D-B7C4-C8843AC5ADBC}"/>
              </a:ext>
            </a:extLst>
          </p:cNvPr>
          <p:cNvSpPr/>
          <p:nvPr/>
        </p:nvSpPr>
        <p:spPr>
          <a:xfrm>
            <a:off x="1534934" y="314404"/>
            <a:ext cx="3600000" cy="6085755"/>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文字方塊 64">
            <a:extLst>
              <a:ext uri="{FF2B5EF4-FFF2-40B4-BE49-F238E27FC236}">
                <a16:creationId xmlns:a16="http://schemas.microsoft.com/office/drawing/2014/main" id="{2FECBF72-E5D2-496E-B2E4-C272D63BD8FE}"/>
              </a:ext>
            </a:extLst>
          </p:cNvPr>
          <p:cNvSpPr txBox="1"/>
          <p:nvPr/>
        </p:nvSpPr>
        <p:spPr>
          <a:xfrm>
            <a:off x="2780936" y="1829427"/>
            <a:ext cx="110799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這是背景</a:t>
            </a:r>
          </a:p>
        </p:txBody>
      </p:sp>
      <p:sp>
        <p:nvSpPr>
          <p:cNvPr id="66" name="文字方塊 65">
            <a:extLst>
              <a:ext uri="{FF2B5EF4-FFF2-40B4-BE49-F238E27FC236}">
                <a16:creationId xmlns:a16="http://schemas.microsoft.com/office/drawing/2014/main" id="{7446DA3A-4B8D-4075-A4B1-97D9A40C5B34}"/>
              </a:ext>
            </a:extLst>
          </p:cNvPr>
          <p:cNvSpPr txBox="1"/>
          <p:nvPr/>
        </p:nvSpPr>
        <p:spPr>
          <a:xfrm>
            <a:off x="3441542" y="2815715"/>
            <a:ext cx="1588227" cy="1843426"/>
          </a:xfrm>
          <a:prstGeom prst="rect">
            <a:avLst/>
          </a:prstGeom>
          <a:noFill/>
          <a:ln>
            <a:solidFill>
              <a:schemeClr val="tx1"/>
            </a:solidFill>
            <a:prstDash val="dash"/>
          </a:ln>
        </p:spPr>
        <p:txBody>
          <a:bodyPr wrap="none" rtlCol="0">
            <a:noAutofit/>
          </a:bodyPr>
          <a:lstStyle/>
          <a:p>
            <a:r>
              <a:rPr lang="zh-TW" altLang="en-US" sz="1400" dirty="0">
                <a:latin typeface="Yu Gothic Medium" panose="020B0500000000000000" pitchFamily="34" charset="-128"/>
                <a:ea typeface="Yu Gothic Medium" panose="020B0500000000000000" pitchFamily="34" charset="-128"/>
              </a:rPr>
              <a:t>物品名稱：</a:t>
            </a:r>
            <a:r>
              <a:rPr lang="en-US" altLang="zh-TW" sz="1400" dirty="0">
                <a:latin typeface="Yu Gothic Medium" panose="020B0500000000000000" pitchFamily="34" charset="-128"/>
                <a:ea typeface="Yu Gothic Medium" panose="020B0500000000000000" pitchFamily="34" charset="-128"/>
              </a:rPr>
              <a:t>123</a:t>
            </a:r>
          </a:p>
          <a:p>
            <a:r>
              <a:rPr lang="zh-TW" altLang="en-US" sz="1400" dirty="0">
                <a:latin typeface="Yu Gothic Medium" panose="020B0500000000000000" pitchFamily="34" charset="-128"/>
                <a:ea typeface="Yu Gothic Medium" panose="020B0500000000000000" pitchFamily="34" charset="-128"/>
              </a:rPr>
              <a:t>物品簡介：</a:t>
            </a:r>
            <a:r>
              <a:rPr lang="en-US" altLang="zh-TW" sz="1400" dirty="0">
                <a:latin typeface="Yu Gothic Medium" panose="020B0500000000000000" pitchFamily="34" charset="-128"/>
                <a:ea typeface="Yu Gothic Medium" panose="020B0500000000000000" pitchFamily="34" charset="-128"/>
              </a:rPr>
              <a:t>456789</a:t>
            </a:r>
          </a:p>
          <a:p>
            <a:r>
              <a:rPr lang="zh-TW" altLang="en-US" sz="1400" dirty="0">
                <a:latin typeface="Yu Gothic Medium" panose="020B0500000000000000" pitchFamily="34" charset="-128"/>
                <a:ea typeface="Yu Gothic Medium" panose="020B0500000000000000" pitchFamily="34" charset="-128"/>
              </a:rPr>
              <a:t>語音導覽</a:t>
            </a:r>
          </a:p>
        </p:txBody>
      </p:sp>
      <p:sp>
        <p:nvSpPr>
          <p:cNvPr id="67" name="文字方塊 66">
            <a:extLst>
              <a:ext uri="{FF2B5EF4-FFF2-40B4-BE49-F238E27FC236}">
                <a16:creationId xmlns:a16="http://schemas.microsoft.com/office/drawing/2014/main" id="{E50AE22F-4F1A-4B0A-8678-EC276C000C5E}"/>
              </a:ext>
            </a:extLst>
          </p:cNvPr>
          <p:cNvSpPr txBox="1"/>
          <p:nvPr/>
        </p:nvSpPr>
        <p:spPr>
          <a:xfrm>
            <a:off x="1694125" y="2815714"/>
            <a:ext cx="1588227" cy="1843425"/>
          </a:xfrm>
          <a:prstGeom prst="rect">
            <a:avLst/>
          </a:prstGeom>
          <a:noFill/>
          <a:ln>
            <a:solidFill>
              <a:schemeClr val="tx1"/>
            </a:solidFill>
            <a:prstDash val="dash"/>
          </a:ln>
        </p:spPr>
        <p:txBody>
          <a:bodyPr wrap="none" rtlCol="0">
            <a:noAutofit/>
          </a:bodyPr>
          <a:lstStyle/>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r>
              <a:rPr lang="zh-TW" altLang="en-US" sz="1600" dirty="0">
                <a:latin typeface="Yu Gothic Medium" panose="020B0500000000000000" pitchFamily="34" charset="-128"/>
                <a:ea typeface="Yu Gothic Medium" panose="020B0500000000000000" pitchFamily="34" charset="-128"/>
              </a:rPr>
              <a:t>這是花瓶</a:t>
            </a:r>
          </a:p>
        </p:txBody>
      </p:sp>
      <p:sp>
        <p:nvSpPr>
          <p:cNvPr id="72" name="文字方塊 71">
            <a:extLst>
              <a:ext uri="{FF2B5EF4-FFF2-40B4-BE49-F238E27FC236}">
                <a16:creationId xmlns:a16="http://schemas.microsoft.com/office/drawing/2014/main" id="{04DE223E-985A-48A9-823C-E0E3E574AEF5}"/>
              </a:ext>
            </a:extLst>
          </p:cNvPr>
          <p:cNvSpPr txBox="1"/>
          <p:nvPr/>
        </p:nvSpPr>
        <p:spPr>
          <a:xfrm>
            <a:off x="1571236" y="4843907"/>
            <a:ext cx="2698175" cy="307777"/>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物件位置、新增都只有我們能用</a:t>
            </a:r>
          </a:p>
        </p:txBody>
      </p:sp>
      <p:grpSp>
        <p:nvGrpSpPr>
          <p:cNvPr id="21" name="群組 20">
            <a:extLst>
              <a:ext uri="{FF2B5EF4-FFF2-40B4-BE49-F238E27FC236}">
                <a16:creationId xmlns:a16="http://schemas.microsoft.com/office/drawing/2014/main" id="{808A46ED-8A24-4F79-B75C-833F3AC1E2E9}"/>
              </a:ext>
            </a:extLst>
          </p:cNvPr>
          <p:cNvGrpSpPr/>
          <p:nvPr/>
        </p:nvGrpSpPr>
        <p:grpSpPr>
          <a:xfrm>
            <a:off x="1696238" y="675826"/>
            <a:ext cx="1152000" cy="288000"/>
            <a:chOff x="6366193" y="4216720"/>
            <a:chExt cx="1152000" cy="288000"/>
          </a:xfrm>
        </p:grpSpPr>
        <p:pic>
          <p:nvPicPr>
            <p:cNvPr id="22" name="圖片 21">
              <a:extLst>
                <a:ext uri="{FF2B5EF4-FFF2-40B4-BE49-F238E27FC236}">
                  <a16:creationId xmlns:a16="http://schemas.microsoft.com/office/drawing/2014/main" id="{0F07ED6E-F84D-4AB8-AEB1-A45E6838332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23" name="流程圖: 結束點 22">
              <a:extLst>
                <a:ext uri="{FF2B5EF4-FFF2-40B4-BE49-F238E27FC236}">
                  <a16:creationId xmlns:a16="http://schemas.microsoft.com/office/drawing/2014/main" id="{91B5E64F-B4F4-4B6F-B7F7-99D6DD7195F5}"/>
                </a:ext>
              </a:extLst>
            </p:cNvPr>
            <p:cNvSpPr/>
            <p:nvPr/>
          </p:nvSpPr>
          <p:spPr>
            <a:xfrm>
              <a:off x="6366193" y="4216720"/>
              <a:ext cx="1152000" cy="288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tx1"/>
                  </a:solidFill>
                  <a:latin typeface="Yu Gothic Medium" panose="020B0500000000000000" pitchFamily="34" charset="-128"/>
                  <a:ea typeface="Yu Gothic Medium" panose="020B0500000000000000" pitchFamily="34" charset="-128"/>
                </a:rPr>
                <a:t>背景編輯</a:t>
              </a:r>
            </a:p>
          </p:txBody>
        </p:sp>
      </p:grpSp>
      <p:grpSp>
        <p:nvGrpSpPr>
          <p:cNvPr id="24" name="群組 23">
            <a:extLst>
              <a:ext uri="{FF2B5EF4-FFF2-40B4-BE49-F238E27FC236}">
                <a16:creationId xmlns:a16="http://schemas.microsoft.com/office/drawing/2014/main" id="{89058AA4-2419-4A14-88AC-C38F06F12D2B}"/>
              </a:ext>
            </a:extLst>
          </p:cNvPr>
          <p:cNvGrpSpPr/>
          <p:nvPr/>
        </p:nvGrpSpPr>
        <p:grpSpPr>
          <a:xfrm>
            <a:off x="3659655" y="4234814"/>
            <a:ext cx="1152000" cy="288000"/>
            <a:chOff x="6366193" y="4216720"/>
            <a:chExt cx="1152000" cy="288000"/>
          </a:xfrm>
        </p:grpSpPr>
        <p:pic>
          <p:nvPicPr>
            <p:cNvPr id="25" name="圖片 24">
              <a:extLst>
                <a:ext uri="{FF2B5EF4-FFF2-40B4-BE49-F238E27FC236}">
                  <a16:creationId xmlns:a16="http://schemas.microsoft.com/office/drawing/2014/main" id="{0389AD12-C882-459B-8547-4373A4E90A1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26" name="流程圖: 結束點 25">
              <a:extLst>
                <a:ext uri="{FF2B5EF4-FFF2-40B4-BE49-F238E27FC236}">
                  <a16:creationId xmlns:a16="http://schemas.microsoft.com/office/drawing/2014/main" id="{C7522D56-1560-4320-8B39-96B44DCC4811}"/>
                </a:ext>
              </a:extLst>
            </p:cNvPr>
            <p:cNvSpPr/>
            <p:nvPr/>
          </p:nvSpPr>
          <p:spPr>
            <a:xfrm>
              <a:off x="6366193" y="4216720"/>
              <a:ext cx="1152000" cy="288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tx1"/>
                  </a:solidFill>
                  <a:latin typeface="Yu Gothic Medium" panose="020B0500000000000000" pitchFamily="34" charset="-128"/>
                  <a:ea typeface="Yu Gothic Medium" panose="020B0500000000000000" pitchFamily="34" charset="-128"/>
                </a:rPr>
                <a:t>物品編輯</a:t>
              </a:r>
            </a:p>
          </p:txBody>
        </p:sp>
      </p:grpSp>
      <p:sp>
        <p:nvSpPr>
          <p:cNvPr id="30" name="矩形 29">
            <a:extLst>
              <a:ext uri="{FF2B5EF4-FFF2-40B4-BE49-F238E27FC236}">
                <a16:creationId xmlns:a16="http://schemas.microsoft.com/office/drawing/2014/main" id="{2E309D43-4698-42F8-9106-2B694315F490}"/>
              </a:ext>
            </a:extLst>
          </p:cNvPr>
          <p:cNvSpPr/>
          <p:nvPr/>
        </p:nvSpPr>
        <p:spPr>
          <a:xfrm>
            <a:off x="7022726" y="815728"/>
            <a:ext cx="3592997" cy="5166000"/>
          </a:xfrm>
          <a:prstGeom prst="rect">
            <a:avLst/>
          </a:prstGeom>
          <a:solidFill>
            <a:srgbClr val="A6A6A6">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E0FEEDEC-DD3D-4B56-80A8-20E3E5C9E287}"/>
              </a:ext>
            </a:extLst>
          </p:cNvPr>
          <p:cNvSpPr/>
          <p:nvPr/>
        </p:nvSpPr>
        <p:spPr>
          <a:xfrm>
            <a:off x="7261889" y="1175809"/>
            <a:ext cx="3121674" cy="4464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a:extLst>
              <a:ext uri="{FF2B5EF4-FFF2-40B4-BE49-F238E27FC236}">
                <a16:creationId xmlns:a16="http://schemas.microsoft.com/office/drawing/2014/main" id="{1C421B34-BF56-40E3-B364-2B4B70D5DD55}"/>
              </a:ext>
            </a:extLst>
          </p:cNvPr>
          <p:cNvSpPr txBox="1"/>
          <p:nvPr/>
        </p:nvSpPr>
        <p:spPr>
          <a:xfrm>
            <a:off x="7435860" y="1829427"/>
            <a:ext cx="2694969" cy="2000228"/>
          </a:xfrm>
          <a:prstGeom prst="rect">
            <a:avLst/>
          </a:prstGeom>
          <a:noFill/>
        </p:spPr>
        <p:txBody>
          <a:bodyPr wrap="none" rtlCol="0">
            <a:spAutoFit/>
          </a:bodyPr>
          <a:lstStyle/>
          <a:p>
            <a:pPr>
              <a:lnSpc>
                <a:spcPct val="150000"/>
              </a:lnSpc>
            </a:pPr>
            <a:r>
              <a:rPr lang="zh-TW" altLang="en-US" sz="1400" dirty="0">
                <a:latin typeface="Yu Gothic Medium" panose="020B0500000000000000" pitchFamily="34" charset="-128"/>
                <a:ea typeface="Yu Gothic Medium" panose="020B0500000000000000" pitchFamily="34" charset="-128"/>
              </a:rPr>
              <a:t>展覽</a:t>
            </a:r>
            <a:r>
              <a:rPr lang="en-US" altLang="zh-TW" sz="1400" dirty="0">
                <a:latin typeface="Yu Gothic Medium" panose="020B0500000000000000" pitchFamily="34" charset="-128"/>
                <a:ea typeface="Yu Gothic Medium" panose="020B0500000000000000" pitchFamily="34" charset="-128"/>
              </a:rPr>
              <a:t>pin</a:t>
            </a:r>
            <a:r>
              <a:rPr lang="zh-TW" altLang="en-US" sz="1400" dirty="0">
                <a:latin typeface="Yu Gothic Medium" panose="020B0500000000000000" pitchFamily="34" charset="-128"/>
                <a:ea typeface="Yu Gothic Medium" panose="020B0500000000000000" pitchFamily="34" charset="-128"/>
              </a:rPr>
              <a:t>碼</a:t>
            </a:r>
            <a:r>
              <a:rPr lang="en-US" altLang="zh-TW" sz="1400" dirty="0">
                <a:latin typeface="Yu Gothic Medium" panose="020B0500000000000000" pitchFamily="34" charset="-128"/>
                <a:ea typeface="Yu Gothic Medium" panose="020B0500000000000000" pitchFamily="34" charset="-128"/>
              </a:rPr>
              <a:t>(</a:t>
            </a:r>
            <a:r>
              <a:rPr lang="zh-TW" altLang="en-US" sz="1400" dirty="0">
                <a:latin typeface="Yu Gothic Medium" panose="020B0500000000000000" pitchFamily="34" charset="-128"/>
                <a:ea typeface="Yu Gothic Medium" panose="020B0500000000000000" pitchFamily="34" charset="-128"/>
              </a:rPr>
              <a:t>自動生成</a:t>
            </a:r>
            <a:r>
              <a:rPr lang="en-US" altLang="zh-TW" sz="1400" dirty="0">
                <a:latin typeface="Yu Gothic Medium" panose="020B0500000000000000" pitchFamily="34" charset="-128"/>
                <a:ea typeface="Yu Gothic Medium" panose="020B0500000000000000" pitchFamily="34" charset="-128"/>
              </a:rPr>
              <a:t>)</a:t>
            </a:r>
          </a:p>
          <a:p>
            <a:pPr>
              <a:lnSpc>
                <a:spcPct val="150000"/>
              </a:lnSpc>
            </a:pPr>
            <a:r>
              <a:rPr lang="en-US" altLang="zh-TW" sz="1400" dirty="0">
                <a:latin typeface="Yu Gothic Medium" panose="020B0500000000000000" pitchFamily="34" charset="-128"/>
                <a:ea typeface="Yu Gothic Medium" panose="020B0500000000000000" pitchFamily="34" charset="-128"/>
              </a:rPr>
              <a:t>+</a:t>
            </a:r>
            <a:r>
              <a:rPr lang="zh-TW" altLang="en-US" sz="1400" dirty="0">
                <a:latin typeface="Yu Gothic Medium" panose="020B0500000000000000" pitchFamily="34" charset="-128"/>
                <a:ea typeface="Yu Gothic Medium" panose="020B0500000000000000" pitchFamily="34" charset="-128"/>
              </a:rPr>
              <a:t> 首頁預覽圖</a:t>
            </a:r>
            <a:endParaRPr lang="en-US" altLang="zh-TW" sz="1400" dirty="0">
              <a:latin typeface="Yu Gothic Medium" panose="020B0500000000000000" pitchFamily="34" charset="-128"/>
              <a:ea typeface="Yu Gothic Medium" panose="020B0500000000000000" pitchFamily="34" charset="-128"/>
            </a:endParaRPr>
          </a:p>
          <a:p>
            <a:pPr>
              <a:lnSpc>
                <a:spcPct val="150000"/>
              </a:lnSpc>
            </a:pPr>
            <a:r>
              <a:rPr lang="en-US" altLang="zh-TW" sz="1400" dirty="0">
                <a:latin typeface="Yu Gothic Medium" panose="020B0500000000000000" pitchFamily="34" charset="-128"/>
                <a:ea typeface="Yu Gothic Medium" panose="020B0500000000000000" pitchFamily="34" charset="-128"/>
              </a:rPr>
              <a:t>+ </a:t>
            </a:r>
            <a:r>
              <a:rPr lang="zh-TW" altLang="en-US" sz="1400" dirty="0">
                <a:latin typeface="Yu Gothic Medium" panose="020B0500000000000000" pitchFamily="34" charset="-128"/>
                <a:ea typeface="Yu Gothic Medium" panose="020B0500000000000000" pitchFamily="34" charset="-128"/>
              </a:rPr>
              <a:t>展覽簡介</a:t>
            </a:r>
            <a:endParaRPr lang="en-US" altLang="zh-TW" sz="1400" dirty="0">
              <a:latin typeface="Yu Gothic Medium" panose="020B0500000000000000" pitchFamily="34" charset="-128"/>
              <a:ea typeface="Yu Gothic Medium" panose="020B0500000000000000" pitchFamily="34" charset="-128"/>
            </a:endParaRPr>
          </a:p>
          <a:p>
            <a:pPr>
              <a:lnSpc>
                <a:spcPct val="150000"/>
              </a:lnSpc>
            </a:pPr>
            <a:r>
              <a:rPr lang="en-US" altLang="zh-TW" sz="1400" dirty="0">
                <a:latin typeface="Yu Gothic Medium" panose="020B0500000000000000" pitchFamily="34" charset="-128"/>
                <a:ea typeface="Yu Gothic Medium" panose="020B0500000000000000" pitchFamily="34" charset="-128"/>
              </a:rPr>
              <a:t>+</a:t>
            </a:r>
            <a:r>
              <a:rPr lang="zh-TW" altLang="en-US" sz="1400" dirty="0">
                <a:latin typeface="Yu Gothic Medium" panose="020B0500000000000000" pitchFamily="34" charset="-128"/>
                <a:ea typeface="Yu Gothic Medium" panose="020B0500000000000000" pitchFamily="34" charset="-128"/>
              </a:rPr>
              <a:t> </a:t>
            </a:r>
            <a:r>
              <a:rPr lang="en-US" altLang="zh-TW" sz="1400" dirty="0">
                <a:latin typeface="Yu Gothic Medium" panose="020B0500000000000000" pitchFamily="34" charset="-128"/>
                <a:ea typeface="Yu Gothic Medium" panose="020B0500000000000000" pitchFamily="34" charset="-128"/>
              </a:rPr>
              <a:t>unity file</a:t>
            </a:r>
          </a:p>
          <a:p>
            <a:pPr>
              <a:lnSpc>
                <a:spcPct val="150000"/>
              </a:lnSpc>
            </a:pPr>
            <a:r>
              <a:rPr lang="zh-TW" altLang="en-US" sz="1400" dirty="0">
                <a:solidFill>
                  <a:schemeClr val="accent1"/>
                </a:solidFill>
                <a:latin typeface="Yu Gothic Medium" panose="020B0500000000000000" pitchFamily="34" charset="-128"/>
                <a:ea typeface="Yu Gothic Medium" panose="020B0500000000000000" pitchFamily="34" charset="-128"/>
              </a:rPr>
              <a:t>物品編輯跟廠商畫面一樣，</a:t>
            </a: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nSpc>
                <a:spcPct val="150000"/>
              </a:lnSpc>
            </a:pPr>
            <a:r>
              <a:rPr lang="zh-TW" altLang="en-US" sz="1400" dirty="0">
                <a:solidFill>
                  <a:schemeClr val="accent1"/>
                </a:solidFill>
                <a:latin typeface="Yu Gothic Medium" panose="020B0500000000000000" pitchFamily="34" charset="-128"/>
                <a:ea typeface="Yu Gothic Medium" panose="020B0500000000000000" pitchFamily="34" charset="-128"/>
              </a:rPr>
              <a:t>需在有</a:t>
            </a:r>
            <a:r>
              <a:rPr lang="en-US" altLang="zh-TW" sz="1400" dirty="0">
                <a:solidFill>
                  <a:schemeClr val="accent1"/>
                </a:solidFill>
                <a:latin typeface="Yu Gothic Medium" panose="020B0500000000000000" pitchFamily="34" charset="-128"/>
                <a:ea typeface="Yu Gothic Medium" panose="020B0500000000000000" pitchFamily="34" charset="-128"/>
              </a:rPr>
              <a:t>unity</a:t>
            </a:r>
            <a:r>
              <a:rPr lang="zh-TW" altLang="en-US" sz="1400" dirty="0">
                <a:solidFill>
                  <a:schemeClr val="accent1"/>
                </a:solidFill>
                <a:latin typeface="Yu Gothic Medium" panose="020B0500000000000000" pitchFamily="34" charset="-128"/>
                <a:ea typeface="Yu Gothic Medium" panose="020B0500000000000000" pitchFamily="34" charset="-128"/>
              </a:rPr>
              <a:t> </a:t>
            </a:r>
            <a:r>
              <a:rPr lang="en-US" altLang="zh-TW" sz="1400" dirty="0">
                <a:solidFill>
                  <a:schemeClr val="accent1"/>
                </a:solidFill>
                <a:latin typeface="Yu Gothic Medium" panose="020B0500000000000000" pitchFamily="34" charset="-128"/>
                <a:ea typeface="Yu Gothic Medium" panose="020B0500000000000000" pitchFamily="34" charset="-128"/>
              </a:rPr>
              <a:t>file</a:t>
            </a:r>
            <a:r>
              <a:rPr lang="zh-TW" altLang="en-US" sz="1400" dirty="0">
                <a:solidFill>
                  <a:schemeClr val="accent1"/>
                </a:solidFill>
                <a:latin typeface="Yu Gothic Medium" panose="020B0500000000000000" pitchFamily="34" charset="-128"/>
                <a:ea typeface="Yu Gothic Medium" panose="020B0500000000000000" pitchFamily="34" charset="-128"/>
              </a:rPr>
              <a:t>後才能進來編輯</a:t>
            </a:r>
            <a:endParaRPr lang="en-US" altLang="zh-TW" sz="1400" dirty="0">
              <a:solidFill>
                <a:schemeClr val="accent1"/>
              </a:solidFill>
              <a:latin typeface="Yu Gothic Medium" panose="020B0500000000000000" pitchFamily="34" charset="-128"/>
              <a:ea typeface="Yu Gothic Medium" panose="020B0500000000000000" pitchFamily="34" charset="-128"/>
            </a:endParaRPr>
          </a:p>
        </p:txBody>
      </p:sp>
      <p:sp>
        <p:nvSpPr>
          <p:cNvPr id="38" name="文字方塊 37">
            <a:extLst>
              <a:ext uri="{FF2B5EF4-FFF2-40B4-BE49-F238E27FC236}">
                <a16:creationId xmlns:a16="http://schemas.microsoft.com/office/drawing/2014/main" id="{68E12A79-3DE5-4C8E-943E-9C0FBB3860B6}"/>
              </a:ext>
            </a:extLst>
          </p:cNvPr>
          <p:cNvSpPr txBox="1"/>
          <p:nvPr/>
        </p:nvSpPr>
        <p:spPr>
          <a:xfrm>
            <a:off x="8265226" y="1371678"/>
            <a:ext cx="1107996" cy="369332"/>
          </a:xfrm>
          <a:prstGeom prst="rect">
            <a:avLst/>
          </a:prstGeom>
          <a:noFill/>
        </p:spPr>
        <p:txBody>
          <a:bodyPr wrap="none" rtlCol="0">
            <a:spAutoFit/>
          </a:bodyPr>
          <a:lstStyle/>
          <a:p>
            <a:r>
              <a:rPr lang="zh-TW" altLang="en-US" dirty="0">
                <a:latin typeface="Yu Gothic Medium" panose="020B0500000000000000" pitchFamily="34" charset="-128"/>
                <a:ea typeface="Yu Gothic Medium" panose="020B0500000000000000" pitchFamily="34" charset="-128"/>
              </a:rPr>
              <a:t>新增展覽</a:t>
            </a:r>
            <a:endParaRPr lang="en-US" altLang="zh-TW" dirty="0">
              <a:latin typeface="Yu Gothic Medium" panose="020B0500000000000000" pitchFamily="34" charset="-128"/>
              <a:ea typeface="Yu Gothic Medium" panose="020B0500000000000000" pitchFamily="34" charset="-128"/>
            </a:endParaRPr>
          </a:p>
        </p:txBody>
      </p:sp>
      <p:sp>
        <p:nvSpPr>
          <p:cNvPr id="47" name="流程圖: 結束點 46">
            <a:extLst>
              <a:ext uri="{FF2B5EF4-FFF2-40B4-BE49-F238E27FC236}">
                <a16:creationId xmlns:a16="http://schemas.microsoft.com/office/drawing/2014/main" id="{8A853350-727C-4EC1-9106-DD90E8621AC4}"/>
              </a:ext>
            </a:extLst>
          </p:cNvPr>
          <p:cNvSpPr/>
          <p:nvPr/>
        </p:nvSpPr>
        <p:spPr>
          <a:xfrm>
            <a:off x="8431767" y="5038116"/>
            <a:ext cx="792000" cy="288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ctr"/>
            <a:r>
              <a:rPr lang="zh-TW" altLang="en-US" sz="1400" dirty="0">
                <a:solidFill>
                  <a:schemeClr val="tx1"/>
                </a:solidFill>
                <a:latin typeface="Yu Gothic Medium" panose="020B0500000000000000" pitchFamily="34" charset="-128"/>
                <a:ea typeface="Yu Gothic Medium" panose="020B0500000000000000" pitchFamily="34" charset="-128"/>
              </a:rPr>
              <a:t>儲存</a:t>
            </a:r>
          </a:p>
        </p:txBody>
      </p:sp>
      <p:sp>
        <p:nvSpPr>
          <p:cNvPr id="39" name="文字方塊 38">
            <a:extLst>
              <a:ext uri="{FF2B5EF4-FFF2-40B4-BE49-F238E27FC236}">
                <a16:creationId xmlns:a16="http://schemas.microsoft.com/office/drawing/2014/main" id="{092FF802-7034-4621-94FE-56D3869ACED9}"/>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40" name="圖片 39">
            <a:extLst>
              <a:ext uri="{FF2B5EF4-FFF2-40B4-BE49-F238E27FC236}">
                <a16:creationId xmlns:a16="http://schemas.microsoft.com/office/drawing/2014/main" id="{AB821E93-0933-4154-84CE-97C112E630E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pic>
        <p:nvPicPr>
          <p:cNvPr id="41" name="圖片 40">
            <a:extLst>
              <a:ext uri="{FF2B5EF4-FFF2-40B4-BE49-F238E27FC236}">
                <a16:creationId xmlns:a16="http://schemas.microsoft.com/office/drawing/2014/main" id="{8F1549E4-C3D8-434D-9123-680677EA43DD}"/>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196697" y="6058776"/>
            <a:ext cx="360000" cy="360000"/>
          </a:xfrm>
          <a:prstGeom prst="rect">
            <a:avLst/>
          </a:prstGeom>
        </p:spPr>
      </p:pic>
    </p:spTree>
    <p:extLst>
      <p:ext uri="{BB962C8B-B14F-4D97-AF65-F5344CB8AC3E}">
        <p14:creationId xmlns:p14="http://schemas.microsoft.com/office/powerpoint/2010/main" val="208131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5" grpId="0"/>
      <p:bldP spid="31" grpId="0"/>
      <p:bldP spid="72" grpId="0"/>
      <p:bldP spid="30" grpId="0" animBg="1"/>
      <p:bldP spid="35" grpId="0" animBg="1"/>
      <p:bldP spid="37" grpId="0"/>
      <p:bldP spid="38" grpId="0"/>
      <p:bldP spid="47" grpId="0" animBg="1"/>
      <p:bldP spid="39"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459</Words>
  <Application>Microsoft Office PowerPoint</Application>
  <PresentationFormat>寬螢幕</PresentationFormat>
  <Paragraphs>159</Paragraphs>
  <Slides>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6</vt:i4>
      </vt:variant>
    </vt:vector>
  </HeadingPairs>
  <TitlesOfParts>
    <vt:vector size="14" baseType="lpstr">
      <vt:lpstr>Yu Gothic UI Semibold</vt:lpstr>
      <vt:lpstr>Calibri Light</vt:lpstr>
      <vt:lpstr>Calibri</vt:lpstr>
      <vt:lpstr>Wingdings</vt:lpstr>
      <vt:lpstr>Yu Gothic Medium</vt:lpstr>
      <vt:lpstr>新細明體</vt:lpstr>
      <vt:lpstr>Arial</vt:lpstr>
      <vt:lpstr>Office 佈景主題</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傑婷 張</dc:creator>
  <cp:lastModifiedBy>user</cp:lastModifiedBy>
  <cp:revision>86</cp:revision>
  <dcterms:created xsi:type="dcterms:W3CDTF">2021-03-17T11:52:13Z</dcterms:created>
  <dcterms:modified xsi:type="dcterms:W3CDTF">2021-03-22T04:42:54Z</dcterms:modified>
</cp:coreProperties>
</file>