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43e2fc0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43e2fc0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3e2fc0b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43e2fc0b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3e2fc0b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43e2fc0b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3e2fc0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3e2fc0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3e2fc0b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3e2fc0b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3e2fc0b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43e2fc0b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3e2fc0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43e2fc0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3e2fc0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3e2fc0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3e2fc0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3e2fc0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3e2fc0b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3e2fc0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3e2fc0b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3e2fc0b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3e2fc0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3e2fc0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43e2fc0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43e2fc0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3e2fc0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3e2fc0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3e2fc0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3e2fc0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Price Prediction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Dai, Zhe Zhou, Loreto Villalba Rubio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According to the data “the number of reviews”, Brooklyn has the highest number of reviews, with Manhattan right behind it at 39.3% of the market share in NYC</a:t>
            </a:r>
            <a:endParaRPr sz="15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616" y="245478"/>
            <a:ext cx="3886778" cy="23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42" y="2700684"/>
            <a:ext cx="3629947" cy="234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Airbnb Price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505700"/>
            <a:ext cx="39999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part, we decide to build a random forest regression model to do the classification of Airbnb Price Prediction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Package and Function used in Python: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“DecisionTreeClassifier( )” in </a:t>
            </a:r>
            <a:r>
              <a:rPr b="1" lang="en"/>
              <a:t>sklearn.tree</a:t>
            </a:r>
            <a:endParaRPr b="1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Variables used to fit the regression model (selected from previous analysis):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“price”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"latitude"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"longitude"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"room_type"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"reviews_per_month"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"calculated_host_listings_count"</a:t>
            </a:r>
            <a:endParaRPr/>
          </a:p>
          <a:p>
            <a:pPr indent="-3111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"availability_365"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Since some variables are categorical, we need to convert them into numeric values before fitting the random forest regression model</a:t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32425" y="1505700"/>
            <a:ext cx="39999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“price”, according to mean value in “price” variable, we decide to </a:t>
            </a:r>
            <a:r>
              <a:rPr lang="en"/>
              <a:t>separate</a:t>
            </a:r>
            <a:r>
              <a:rPr lang="en"/>
              <a:t> it into 3 types: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</a:t>
            </a:r>
            <a:r>
              <a:rPr lang="en"/>
              <a:t>ow (0): less than $100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edium (1): between $100 and $200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(2): above 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random forest model, we don’t need to consider if a categorical variable is nominal or ordinal. However, the function require numeric input, so we need to use numeric values to represent each type in categorical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“room_type”,  use 0 to represent shared room, 1 to represent private room, and 2 to represent entire home/apt.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Codes &amp; Results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506676"/>
            <a:ext cx="4539280" cy="22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311700" y="358400"/>
            <a:ext cx="39999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r>
              <a:rPr lang="en"/>
              <a:t>random</a:t>
            </a:r>
            <a:r>
              <a:rPr lang="en"/>
              <a:t> forest regression </a:t>
            </a:r>
            <a:r>
              <a:rPr lang="en"/>
              <a:t>model</a:t>
            </a:r>
            <a:r>
              <a:rPr lang="en"/>
              <a:t>, we need to decide the value of depth. The goal is to maximum the accuracy and make depth as small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algorithm on the right side fit the model by different values of depth from 2 to 10, and pick the depth that has a significant effect on the accuracy of the regression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if the accuracy of the model increase 0.01, we will consider this increase as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end, the algorithm tells the best depth is 6, and the accuracy of the model is 58.92%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826826"/>
            <a:ext cx="23050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r>
              <a:rPr lang="en"/>
              <a:t> of Airbnb Price Prediction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505700"/>
            <a:ext cx="39999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and Function used in Python: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LinearRegression( )” in </a:t>
            </a:r>
            <a:r>
              <a:rPr b="1" lang="en"/>
              <a:t>sklearn.linear_model</a:t>
            </a:r>
            <a:endParaRPr b="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Variables used to fit the linear regression model (selected from previous analysis):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“price”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n</a:t>
            </a:r>
            <a:r>
              <a:rPr lang="en"/>
              <a:t>eighbourhood_group"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r</a:t>
            </a:r>
            <a:r>
              <a:rPr lang="en"/>
              <a:t>oom_type"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m</a:t>
            </a:r>
            <a:r>
              <a:rPr lang="en"/>
              <a:t>inimum_nights"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n</a:t>
            </a:r>
            <a:r>
              <a:rPr lang="en"/>
              <a:t>umber_of_reviews"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r</a:t>
            </a:r>
            <a:r>
              <a:rPr lang="en"/>
              <a:t>eviews_per_month"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c</a:t>
            </a:r>
            <a:r>
              <a:rPr lang="en"/>
              <a:t>alculated_host_listings_count"</a:t>
            </a:r>
            <a:endParaRPr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</a:t>
            </a:r>
            <a:r>
              <a:rPr lang="en"/>
              <a:t>a</a:t>
            </a:r>
            <a:r>
              <a:rPr lang="en"/>
              <a:t>vailability_365"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Since some variables are categorical, we need to convert them into numeric values before fitting the linear regression model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"neighbourhood_group", since it’s a nominal variable, so it cannot  be converted to numeric values directly. We replace it by four variables “Brooklyn”, “Manhattan”, “Queens”, and “Bronx”, and let 1 represents “Yes”, 0 represents “No”. Note that, all 0 represents “Staten Island”.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“room_type”, we consider it as a ordinal variable, so we can convert it to numeric values directly. We use 0 to represent shared room, 1 to represent private room, and 2 to represent entire home/apt.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Codes &amp; Results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800"/>
            <a:ext cx="3229075" cy="37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4500250" y="2805750"/>
            <a:ext cx="39999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Mean Square Error (MSE) for this linear regression is 58517.31; Root </a:t>
            </a:r>
            <a:r>
              <a:rPr lang="en"/>
              <a:t>Mean Square Error (RMSE) for this linear regression is 242.90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00" y="919800"/>
            <a:ext cx="41433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500250" y="304800"/>
            <a:ext cx="3999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Below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the coefficients of the fitted multiple linear regression model: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Deficiency in the classification and regression of Airbnb price prediction</a:t>
            </a:r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879025" y="500925"/>
            <a:ext cx="39540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RMSE of the linear regression model is around 250, so errors will be large when using this model to predict the price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perform detailed variable analysis before fitting the model, so some variables may not very significant to price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consider the interaction between different variables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classification, classifying randomly will make a 33% accurate prediction, so the accuracy of the random forest regression model may not be acceptable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Only do classification and regression on price, clustering may be a better approach method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904550" y="1744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 !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an analysis of Airbnb, specifically at New York City area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mine the data and uncover interesting observation about the different hosts and areas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Examine the data, analyze outliers and clean the data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200"/>
              </a:spcAft>
              <a:buSzPts val="1700"/>
              <a:buChar char="●"/>
            </a:pPr>
            <a:r>
              <a:rPr lang="en" sz="1700"/>
              <a:t>Price variation based on different factors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Variables in </a:t>
            </a:r>
            <a:r>
              <a:rPr lang="en" sz="1500"/>
              <a:t>2019 Airbnb New York City booking data set: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Neighborhood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Host name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 number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Customer name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Location by Latitude and Longitude.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Room Type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Price difference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Host’s availability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Days stayed and reviews</a:t>
            </a:r>
            <a:endParaRPr sz="15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Preprocess the dataset: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out the “price” and “availability_365” column to find out anomalies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the data that had either of these (N/A or 0) as part of cleaning the data since the price and the number of days when listing is available for booking will not be zero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vs. Neighborhood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 the dataset by the column “neighbourhood”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any group that size is less than 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Filter down to median price in each group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Print out top 5 and bottom 5 neighborhood based on the price of the Airbnb in that neighborhood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2" y="1505701"/>
            <a:ext cx="1967425" cy="14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0764" y="2997126"/>
            <a:ext cx="2191537" cy="1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vs. Neighborhood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used boxplot for all neighborhood groups that are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eliminated any luxury Airbnb booking which may affect the outcome as outliers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According to the chart, Manhattan has the most expensive Airbnb among all neighborhood groups (also highest median and mean price)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Airbnb price and price variation will increase in Manhattan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25" y="1764900"/>
            <a:ext cx="3691453" cy="255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the correlation we created a heat map: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“Price”, “Minimum_nights”, “Number of reviews”, “Reviews per month”, “Host listings count” and “Availability_365”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Darker color implies the absolute value of the correlation coefficient is closer to 1 or -1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heatmap, find correlation between “price” and other variables: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</a:t>
            </a:r>
            <a:r>
              <a:rPr lang="en"/>
              <a:t>number of reviews</a:t>
            </a:r>
            <a:r>
              <a:rPr lang="en"/>
              <a:t>” and “reviews per month” have a negative correlation to “price”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“minimum nights”, “calculated host listings count” and “availability” have a </a:t>
            </a:r>
            <a:r>
              <a:rPr lang="en"/>
              <a:t>positive</a:t>
            </a:r>
            <a:r>
              <a:rPr lang="en"/>
              <a:t> correlation to “price”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985" y="1574873"/>
            <a:ext cx="3941340" cy="293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Price vs. Longitude &amp; Latitude</a:t>
            </a:r>
            <a:endParaRPr sz="26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2"/>
              <a:t>We want to figure out the association between longitude &amp; latitude and price:</a:t>
            </a:r>
            <a:endParaRPr sz="2042"/>
          </a:p>
          <a:p>
            <a:pPr indent="-3194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42"/>
              <a:t>Remove any data whose price is greater or equal to $1000</a:t>
            </a:r>
            <a:endParaRPr sz="2042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42"/>
              <a:t>Create a scatter plot where x value is the column "longitude", and the y value is the column "latitude"</a:t>
            </a:r>
            <a:endParaRPr sz="2042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42"/>
              <a:t>The color and size of the points bases the value of  "price" (The higher the price, darker the point will be)</a:t>
            </a:r>
            <a:endParaRPr sz="20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42"/>
              <a:t>According to the scatter plot, we can figure out in  which neighborhood groups price will be higher:</a:t>
            </a:r>
            <a:endParaRPr sz="2042"/>
          </a:p>
          <a:p>
            <a:pPr indent="-3194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42"/>
              <a:t>Manhattan has the most expensive booking among all neighborhood groups</a:t>
            </a:r>
            <a:endParaRPr sz="20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23" y="2126874"/>
            <a:ext cx="3706501" cy="247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Busiest Area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want to consider whether the busiest area will have impact or relation on neighborhood pricing: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that there’s no linear relationship between price, min nights, number of reviews and availability using the scatter plot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price of an area is higher, more hosts want to make listings there. Also, more reviews imply a higher number of customers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From the data, Bedford-Stuyvesant is the busiest area cause it has the highest number of listings. With Average price of $115.35 and mean # of reviews of 40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400" y="1505700"/>
            <a:ext cx="2185943" cy="10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1" y="2805549"/>
            <a:ext cx="3999900" cy="226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According to the data, prices of most listings are between $0 and $200, with a very small proportion of all listings in the dataset will have their price of more than $200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399" y="1288437"/>
            <a:ext cx="3999900" cy="256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