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70" r:id="rId4"/>
    <p:sldId id="271" r:id="rId5"/>
    <p:sldId id="272" r:id="rId6"/>
    <p:sldId id="286" r:id="rId7"/>
    <p:sldId id="284" r:id="rId8"/>
    <p:sldId id="28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7B44484-CA27-4753-B449-578A9522B314}" type="datetimeFigureOut">
              <a:rPr lang="zh-TW" altLang="en-US" smtClean="0"/>
              <a:pPr/>
              <a:t>2019/11/15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17DA5D8-588F-41EB-AEDD-0720483248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772400" cy="2768304"/>
          </a:xfrm>
        </p:spPr>
        <p:txBody>
          <a:bodyPr>
            <a:normAutofit/>
          </a:bodyPr>
          <a:lstStyle/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3200" b="1" dirty="0" smtClean="0"/>
              <a:t>南華大學 資訊工程系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陳萌智  博士</a:t>
            </a:r>
            <a:endParaRPr lang="zh-TW" altLang="en-US" sz="3200" b="1" dirty="0"/>
          </a:p>
        </p:txBody>
      </p:sp>
      <p:pic>
        <p:nvPicPr>
          <p:cNvPr id="43010" name="Picture 2" descr="âæ©å¨äººè¨ç·´å¸«âçå¾çæç´¢ç»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645024"/>
            <a:ext cx="3998796" cy="2811874"/>
          </a:xfrm>
          <a:prstGeom prst="rect">
            <a:avLst/>
          </a:prstGeom>
          <a:noFill/>
        </p:spPr>
      </p:pic>
      <p:pic>
        <p:nvPicPr>
          <p:cNvPr id="43012" name="Picture 4" descr="âæ©å¨äººè¨ç·´å¸«âçå¾çæç´¢ç»æ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92696"/>
            <a:ext cx="8304298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3722862" cy="483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500174"/>
            <a:ext cx="186828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4786314" y="378619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控制機器人本體的前後左右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頭部動作</a:t>
            </a:r>
            <a:endParaRPr lang="zh-TW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39907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071678"/>
            <a:ext cx="18383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4929190" y="407194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控制機器人的頭的方向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2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燈光</a:t>
            </a:r>
            <a:endParaRPr lang="zh-TW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38774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28802"/>
            <a:ext cx="24765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4857752" y="450057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控制機器人兩側的燈光，共有恆亮，閃爍和跑馬三種模式。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25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表情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929066"/>
            <a:ext cx="33294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785926"/>
            <a:ext cx="258857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428736"/>
            <a:ext cx="4130784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4714876" y="135729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控制機器人臉上的表情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857752" y="371475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改變機器人臉上的表情，以秒計時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5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說話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500306"/>
            <a:ext cx="2819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714752"/>
            <a:ext cx="2505993" cy="252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285860"/>
            <a:ext cx="2786050" cy="11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2428868"/>
            <a:ext cx="2071670" cy="15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1599884"/>
            <a:ext cx="3571900" cy="441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字方塊 7"/>
          <p:cNvSpPr txBox="1"/>
          <p:nvPr/>
        </p:nvSpPr>
        <p:spPr>
          <a:xfrm>
            <a:off x="4786314" y="142873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自己輸入要機器人講的話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1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4048" y="175897"/>
            <a:ext cx="4471990" cy="1143000"/>
          </a:xfrm>
        </p:spPr>
        <p:txBody>
          <a:bodyPr/>
          <a:lstStyle/>
          <a:p>
            <a:r>
              <a:rPr lang="zh-TW" altLang="en-US" dirty="0" smtClean="0"/>
              <a:t>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2143140" cy="297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01008"/>
            <a:ext cx="2214578" cy="291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4857752" y="1571612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你需要設定條件，符合條件的做甚麼事，不符合的話要做甚麼事。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571480"/>
            <a:ext cx="186060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2928934"/>
            <a:ext cx="1643074" cy="152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字方塊 13"/>
          <p:cNvSpPr txBox="1"/>
          <p:nvPr/>
        </p:nvSpPr>
        <p:spPr>
          <a:xfrm>
            <a:off x="5143504" y="3214686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讓機器人可以同時做好幾件事。像是一邊放歌，一邊做動作像跳舞那樣</a:t>
            </a:r>
            <a:endParaRPr lang="zh-TW" alt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4643446"/>
            <a:ext cx="2428892" cy="165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文字方塊 15"/>
          <p:cNvSpPr txBox="1"/>
          <p:nvPr/>
        </p:nvSpPr>
        <p:spPr>
          <a:xfrm>
            <a:off x="5500694" y="5214950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讓機器人在每個動作中間，增加等候時間。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5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探測</a:t>
            </a:r>
            <a:r>
              <a:rPr lang="en-US" altLang="zh-TW" dirty="0" smtClean="0"/>
              <a:t>(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331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019" y="1124744"/>
            <a:ext cx="2667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429000"/>
            <a:ext cx="26289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1571612"/>
            <a:ext cx="21812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5929322" y="1857364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單單只有條件的話，是無法成立的。所以需要搭配控制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72264" y="400050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讓機器人聽到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你好嗎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做的事。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760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671" y="16444"/>
            <a:ext cx="2611817" cy="445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6568" y="4469378"/>
            <a:ext cx="2571768" cy="99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1500174"/>
            <a:ext cx="2978364" cy="356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6072198" y="1857364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利用變數讓機器人，隨機選擇要做甚麼事。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5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拍照</a:t>
            </a:r>
            <a:endParaRPr lang="zh-TW" altLang="en-US" dirty="0"/>
          </a:p>
        </p:txBody>
      </p:sp>
      <p:pic>
        <p:nvPicPr>
          <p:cNvPr id="1228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1726" y="1412776"/>
            <a:ext cx="2400300" cy="395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000240"/>
            <a:ext cx="14668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000628" y="200024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利用機器人臉上方的鏡頭來拍照，然後顯示在機器人的銀幕上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4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0562" y="1600200"/>
            <a:ext cx="4186238" cy="4525963"/>
          </a:xfrm>
        </p:spPr>
        <p:txBody>
          <a:bodyPr/>
          <a:lstStyle/>
          <a:p>
            <a:r>
              <a:rPr lang="zh-TW" altLang="en-US" dirty="0" smtClean="0"/>
              <a:t>機器人重複做設定好的動作</a:t>
            </a:r>
            <a:endParaRPr lang="zh-TW" alt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29337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96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機器人的種類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83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跳舞</a:t>
            </a:r>
            <a:endParaRPr lang="zh-TW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214422"/>
            <a:ext cx="23663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85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smtClean="0"/>
              <a:t>Zenbo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26697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857364"/>
            <a:ext cx="2906462" cy="377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1857364"/>
            <a:ext cx="3416144" cy="249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52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工業型機器人</a:t>
            </a:r>
            <a:endParaRPr lang="zh-TW" altLang="en-US" dirty="0"/>
          </a:p>
        </p:txBody>
      </p:sp>
      <p:pic>
        <p:nvPicPr>
          <p:cNvPr id="19458" name="Picture 2" descr="https://makerpro.cc/wp-content/uploads/2017/11/KR-20-1024x57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7344816" cy="4131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服務型機器人</a:t>
            </a:r>
            <a:endParaRPr lang="zh-TW" altLang="en-US" dirty="0"/>
          </a:p>
        </p:txBody>
      </p:sp>
      <p:pic>
        <p:nvPicPr>
          <p:cNvPr id="4" name="Picture 4" descr="https://makerpro.cc/wp-content/uploads/2017/11/SoftBank_pepper-side-1024x6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6912768" cy="4468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仿生型機器人</a:t>
            </a:r>
            <a:endParaRPr lang="zh-TW" altLang="en-US" dirty="0"/>
          </a:p>
        </p:txBody>
      </p:sp>
      <p:pic>
        <p:nvPicPr>
          <p:cNvPr id="21506" name="Picture 2" descr="https://makerpro.cc/wp-content/uploads/2017/11/00415-bionickangaroo-2140x940px-1024x450.jpg"/>
          <p:cNvPicPr>
            <a:picLocks noChangeAspect="1" noChangeArrowheads="1"/>
          </p:cNvPicPr>
          <p:nvPr/>
        </p:nvPicPr>
        <p:blipFill>
          <a:blip r:embed="rId2" cstate="print"/>
          <a:srcRect r="19290"/>
          <a:stretch>
            <a:fillRect/>
          </a:stretch>
        </p:blipFill>
        <p:spPr bwMode="auto">
          <a:xfrm>
            <a:off x="971600" y="1772816"/>
            <a:ext cx="6984776" cy="38031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機器人的應用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6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機器人與遠端控制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探索機器人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機器人與物聯網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家用機器人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機器人與人工智慧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醫療機器人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機器人與電子商務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訂房機器人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911" y="5471970"/>
            <a:ext cx="8183880" cy="1051560"/>
          </a:xfrm>
        </p:spPr>
        <p:txBody>
          <a:bodyPr>
            <a:noAutofit/>
          </a:bodyPr>
          <a:lstStyle/>
          <a:p>
            <a:r>
              <a:rPr lang="zh-TW" altLang="en-US" sz="6600" dirty="0" smtClean="0">
                <a:solidFill>
                  <a:srgbClr val="FF0000"/>
                </a:solidFill>
              </a:rPr>
              <a:t>機器人發大財</a:t>
            </a:r>
            <a:r>
              <a:rPr lang="en-US" altLang="zh-TW" sz="6600" dirty="0" smtClean="0">
                <a:solidFill>
                  <a:srgbClr val="FF0000"/>
                </a:solidFill>
              </a:rPr>
              <a:t>!!</a:t>
            </a:r>
            <a:endParaRPr lang="zh-TW" altLang="en-US" sz="66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機器人「訓練師」成行業新寵！為客服行業帶來</a:t>
            </a:r>
            <a:r>
              <a:rPr lang="en-US" altLang="zh-TW" dirty="0" smtClean="0"/>
              <a:t>AI</a:t>
            </a:r>
            <a:r>
              <a:rPr lang="zh-TW" altLang="en-US" dirty="0" smtClean="0"/>
              <a:t>新方向！</a:t>
            </a:r>
            <a:r>
              <a:rPr lang="en-US" altLang="zh-TW" dirty="0" smtClean="0"/>
              <a:t>(2018 </a:t>
            </a:r>
            <a:r>
              <a:rPr lang="zh-TW" altLang="en-US" dirty="0" smtClean="0"/>
              <a:t>中時電子報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124" name="Picture 4" descr="âæ©å¨äººè¨ç·´å¸«âçå¾çæç´¢ç»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5760640" cy="384317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 r="18691"/>
          <a:stretch>
            <a:fillRect/>
          </a:stretch>
        </p:blipFill>
        <p:spPr bwMode="auto">
          <a:xfrm>
            <a:off x="5940152" y="1484784"/>
            <a:ext cx="2861709" cy="43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編程樂</a:t>
            </a:r>
            <a:endParaRPr lang="zh-TW" altLang="en-US" dirty="0"/>
          </a:p>
        </p:txBody>
      </p:sp>
      <p:pic>
        <p:nvPicPr>
          <p:cNvPr id="24579" name="Picture 3" descr="C:\Users\cmv93\OneDrive\Desktop\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000240"/>
            <a:ext cx="1706562" cy="1646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07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678</TotalTime>
  <Words>272</Words>
  <Application>Microsoft Office PowerPoint</Application>
  <PresentationFormat>如螢幕大小 (4:3)</PresentationFormat>
  <Paragraphs>50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微軟正黑體</vt:lpstr>
      <vt:lpstr>Verdana</vt:lpstr>
      <vt:lpstr>Wingdings 2</vt:lpstr>
      <vt:lpstr>觀點</vt:lpstr>
      <vt:lpstr>PowerPoint 簡報</vt:lpstr>
      <vt:lpstr>機器人的種類</vt:lpstr>
      <vt:lpstr>PowerPoint 簡報</vt:lpstr>
      <vt:lpstr>PowerPoint 簡報</vt:lpstr>
      <vt:lpstr>PowerPoint 簡報</vt:lpstr>
      <vt:lpstr>機器人的應用</vt:lpstr>
      <vt:lpstr>PowerPoint 簡報</vt:lpstr>
      <vt:lpstr>機器人發大財!!</vt:lpstr>
      <vt:lpstr>PowerPoint 簡報</vt:lpstr>
      <vt:lpstr>移動</vt:lpstr>
      <vt:lpstr>頭部動作</vt:lpstr>
      <vt:lpstr>燈光</vt:lpstr>
      <vt:lpstr>表情</vt:lpstr>
      <vt:lpstr>說話</vt:lpstr>
      <vt:lpstr>控制(判斷)</vt:lpstr>
      <vt:lpstr>探測(條件)</vt:lpstr>
      <vt:lpstr>變數(條件)</vt:lpstr>
      <vt:lpstr>拍照</vt:lpstr>
      <vt:lpstr>迴圈(重複)</vt:lpstr>
      <vt:lpstr>跳舞</vt:lpstr>
      <vt:lpstr>設計Zenbo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機器人程式設計</dc:title>
  <dc:creator>user</dc:creator>
  <cp:lastModifiedBy>t c</cp:lastModifiedBy>
  <cp:revision>14</cp:revision>
  <dcterms:created xsi:type="dcterms:W3CDTF">2018-08-06T01:54:56Z</dcterms:created>
  <dcterms:modified xsi:type="dcterms:W3CDTF">2019-11-15T00:54:26Z</dcterms:modified>
</cp:coreProperties>
</file>