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5" r:id="rId5"/>
    <p:sldId id="266" r:id="rId6"/>
    <p:sldId id="268" r:id="rId7"/>
    <p:sldId id="260" r:id="rId8"/>
    <p:sldId id="267" r:id="rId9"/>
    <p:sldId id="269" r:id="rId10"/>
    <p:sldId id="270" r:id="rId11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BD5349-FC3C-4D02-BE94-C4A5D08542F6}" type="datetime1">
              <a:rPr lang="nl-NL" smtClean="0"/>
              <a:t>31-1-2019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C35959-0845-4A0B-A7DB-32FA9B69491F}" type="datetime1">
              <a:rPr lang="nl-NL" noProof="0" smtClean="0"/>
              <a:t>31-1-2019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0455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nl-NL" noProof="0" smtClean="0"/>
              <a:t>3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5651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nl-NL" noProof="0" smtClean="0"/>
              <a:t>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0472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8520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nl-NL" noProof="0" smtClean="0"/>
              <a:t>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7688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nl-NL" noProof="0" smtClean="0"/>
              <a:t>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2373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nl-NL" noProof="0" smtClean="0"/>
              <a:t>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61297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nl-NL" noProof="0" smtClean="0"/>
              <a:t>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3161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 rtl="0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6D0A5B-1794-49A6-9BFF-CCDEE65A6C90}" type="datetime1">
              <a:rPr lang="nl-NL" noProof="0" smtClean="0"/>
              <a:t>31-1-2019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F70E79-C694-4BD4-8DCE-B17CF8F93B2A}" type="datetime1">
              <a:rPr lang="nl-NL" noProof="0" smtClean="0"/>
              <a:t>31-1-2019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65E80E-3E87-4A3F-BDE3-98BBD99AB410}" type="datetime1">
              <a:rPr lang="nl-NL" noProof="0" smtClean="0"/>
              <a:t>31-1-2019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 rtl="0"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4C14C9-A13E-43D8-8951-56D9A64486ED}" type="datetime1">
              <a:rPr lang="nl-NL" noProof="0" smtClean="0"/>
              <a:t>31-1-2019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ED5FF-BA44-4A7B-ACBF-D0469093A269}" type="datetime1">
              <a:rPr lang="nl-NL" noProof="0" smtClean="0"/>
              <a:t>31-1-2019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8F1623-B3EE-417D-9C32-9B597DA3F9C2}" type="datetime1">
              <a:rPr lang="nl-NL" noProof="0" smtClean="0"/>
              <a:t>31-1-2019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2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503597-F42B-4141-B572-0F13C682AB06}" type="datetime1">
              <a:rPr lang="nl-NL" smtClean="0"/>
              <a:t>31-1-2019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18E7B-FA19-46A2-BC9B-DBE0E3E3CF1D}" type="datetime1">
              <a:rPr lang="nl-NL" noProof="0" smtClean="0"/>
              <a:t>31-1-2019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F215D3-CD2E-4DD9-8219-CD6A07780883}" type="datetime1">
              <a:rPr lang="nl-NL" noProof="0" smtClean="0"/>
              <a:t>31-1-2019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4" name="Tijdelijke aanduiding voor datum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92D6C89A-E032-4EB2-B249-F64CA8BBDE8B}" type="datetime1">
              <a:rPr lang="nl-NL" noProof="0" smtClean="0"/>
              <a:t>31-1-2019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everyday</a:t>
            </a:r>
            <a:r>
              <a:rPr lang="nl-NL" dirty="0"/>
              <a:t> </a:t>
            </a:r>
            <a:r>
              <a:rPr lang="nl-NL" dirty="0" err="1"/>
              <a:t>normal</a:t>
            </a:r>
            <a:r>
              <a:rPr lang="nl-NL" dirty="0"/>
              <a:t> traffic </a:t>
            </a:r>
            <a:r>
              <a:rPr lang="nl-NL" dirty="0" err="1"/>
              <a:t>lights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towards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/>
              <a:t> </a:t>
            </a:r>
            <a:r>
              <a:rPr lang="nl-NL" dirty="0" err="1"/>
              <a:t>flows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B9460-FDE7-4DB2-B669-42540681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Pedestrian</a:t>
            </a:r>
            <a:r>
              <a:rPr lang="nl-NL" dirty="0"/>
              <a:t> </a:t>
            </a:r>
            <a:r>
              <a:rPr lang="nl-NL" dirty="0" err="1"/>
              <a:t>utility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endParaRPr lang="en-GB" dirty="0"/>
          </a:p>
        </p:txBody>
      </p:sp>
      <p:pic>
        <p:nvPicPr>
          <p:cNvPr id="6" name="Tijdelijke aanduiding voor inhoud 5" descr="Afbeelding met kaart, tekst&#10;&#10;Automatisch gegenereerde beschrijving">
            <a:extLst>
              <a:ext uri="{FF2B5EF4-FFF2-40B4-BE49-F238E27FC236}">
                <a16:creationId xmlns:a16="http://schemas.microsoft.com/office/drawing/2014/main" id="{F6DC01BD-A2A4-4B81-B90D-57A6F5625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1916832"/>
            <a:ext cx="5832648" cy="4111117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D6562F-B88D-4612-ADE2-26683397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nl-NL" noProof="0" smtClean="0"/>
              <a:t>10</a:t>
            </a:fld>
            <a:endParaRPr lang="nl-NL" noProof="0" dirty="0"/>
          </a:p>
        </p:txBody>
      </p:sp>
      <p:sp>
        <p:nvSpPr>
          <p:cNvPr id="7" name="Tijdelijke aanduiding voor inhoud 3">
            <a:extLst>
              <a:ext uri="{FF2B5EF4-FFF2-40B4-BE49-F238E27FC236}">
                <a16:creationId xmlns:a16="http://schemas.microsoft.com/office/drawing/2014/main" id="{596E94E2-4A19-4C60-926E-3E89E99ACF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77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What are we measuring</a:t>
            </a:r>
          </a:p>
          <a:p>
            <a:r>
              <a:rPr lang="nl-NL"/>
              <a:t>How long, how many</a:t>
            </a:r>
          </a:p>
          <a:p>
            <a:endParaRPr lang="nl-NL"/>
          </a:p>
          <a:p>
            <a:r>
              <a:rPr lang="nl-NL"/>
              <a:t>Show some results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22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nl-NL" dirty="0" err="1"/>
              <a:t>Problem</a:t>
            </a:r>
            <a:endParaRPr lang="nl-NL" dirty="0"/>
          </a:p>
          <a:p>
            <a:pPr lvl="1"/>
            <a:r>
              <a:rPr lang="nl-NL" dirty="0" err="1"/>
              <a:t>Pedestrian</a:t>
            </a:r>
            <a:r>
              <a:rPr lang="nl-NL" dirty="0"/>
              <a:t> </a:t>
            </a:r>
            <a:r>
              <a:rPr lang="nl-NL" dirty="0" err="1"/>
              <a:t>dynamics</a:t>
            </a:r>
            <a:endParaRPr lang="nl-NL" dirty="0"/>
          </a:p>
          <a:p>
            <a:pPr lvl="2"/>
            <a:r>
              <a:rPr lang="nl-NL" dirty="0" err="1"/>
              <a:t>Vulnerable</a:t>
            </a:r>
            <a:endParaRPr lang="nl-NL" dirty="0"/>
          </a:p>
          <a:p>
            <a:pPr lvl="1"/>
            <a:r>
              <a:rPr lang="nl-NL" dirty="0" err="1"/>
              <a:t>Car</a:t>
            </a:r>
            <a:r>
              <a:rPr lang="nl-NL" dirty="0"/>
              <a:t> Dynamics</a:t>
            </a:r>
          </a:p>
          <a:p>
            <a:pPr lvl="1"/>
            <a:r>
              <a:rPr lang="nl-NL" dirty="0" err="1"/>
              <a:t>Optimization</a:t>
            </a:r>
            <a:endParaRPr lang="nl-NL" dirty="0"/>
          </a:p>
          <a:p>
            <a:r>
              <a:rPr lang="nl-NL" dirty="0"/>
              <a:t>Research question </a:t>
            </a:r>
            <a:endParaRPr lang="en-GB" dirty="0"/>
          </a:p>
          <a:p>
            <a:pPr rtl="0"/>
            <a:r>
              <a:rPr lang="nl-NL" dirty="0" err="1"/>
              <a:t>Overview</a:t>
            </a:r>
            <a:r>
              <a:rPr lang="nl-NL" dirty="0"/>
              <a:t> – </a:t>
            </a:r>
            <a:r>
              <a:rPr lang="nl-NL" dirty="0" err="1"/>
              <a:t>Liu</a:t>
            </a:r>
            <a:r>
              <a:rPr lang="nl-NL" dirty="0"/>
              <a:t> et al.</a:t>
            </a:r>
          </a:p>
          <a:p>
            <a:pPr rtl="0"/>
            <a:r>
              <a:rPr lang="nl-NL" dirty="0" err="1"/>
              <a:t>Agents</a:t>
            </a:r>
            <a:endParaRPr lang="nl-NL" dirty="0"/>
          </a:p>
          <a:p>
            <a:pPr lvl="1"/>
            <a:r>
              <a:rPr lang="nl-NL" dirty="0" err="1"/>
              <a:t>Cars</a:t>
            </a:r>
            <a:endParaRPr lang="nl-NL" dirty="0"/>
          </a:p>
          <a:p>
            <a:pPr lvl="1"/>
            <a:r>
              <a:rPr lang="nl-NL" dirty="0" err="1"/>
              <a:t>Pedestrians</a:t>
            </a:r>
            <a:endParaRPr lang="nl-NL" dirty="0"/>
          </a:p>
          <a:p>
            <a:pPr lvl="1"/>
            <a:r>
              <a:rPr lang="nl-NL" dirty="0" err="1"/>
              <a:t>Lights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A2A16F-B01E-412E-A740-D31C8306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nl-NL" noProof="0" smtClean="0"/>
              <a:t>2</a:t>
            </a:fld>
            <a:endParaRPr lang="nl-NL" noProof="0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1027754-5BF5-4BA5-985A-6C645BFD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192477"/>
            <a:ext cx="5472608" cy="44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Cars</a:t>
            </a:r>
            <a:r>
              <a:rPr lang="nl-NL" dirty="0"/>
              <a:t> – Nagel-</a:t>
            </a:r>
            <a:r>
              <a:rPr lang="nl-NL" dirty="0" err="1"/>
              <a:t>Schreckenberg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rtlCol="0"/>
          <a:lstStyle/>
          <a:p>
            <a:pPr rtl="0"/>
            <a:r>
              <a:rPr lang="nl-NL" dirty="0" err="1"/>
              <a:t>Agents</a:t>
            </a:r>
            <a:endParaRPr lang="nl-NL" dirty="0"/>
          </a:p>
          <a:p>
            <a:pPr lvl="1"/>
            <a:r>
              <a:rPr lang="nl-NL" dirty="0"/>
              <a:t>Nagel </a:t>
            </a:r>
            <a:r>
              <a:rPr lang="nl-NL" dirty="0" err="1"/>
              <a:t>Schrekenberg</a:t>
            </a:r>
            <a:endParaRPr lang="nl-NL" dirty="0"/>
          </a:p>
          <a:p>
            <a:pPr lvl="2"/>
            <a:r>
              <a:rPr lang="nl-NL" dirty="0"/>
              <a:t>Discrete</a:t>
            </a:r>
          </a:p>
          <a:p>
            <a:pPr lvl="2"/>
            <a:r>
              <a:rPr lang="nl-NL" dirty="0"/>
              <a:t>Time/</a:t>
            </a:r>
            <a:r>
              <a:rPr lang="nl-NL" dirty="0" err="1"/>
              <a:t>instanteneous</a:t>
            </a:r>
            <a:r>
              <a:rPr lang="nl-NL" dirty="0"/>
              <a:t> </a:t>
            </a:r>
            <a:r>
              <a:rPr lang="nl-NL" dirty="0" err="1"/>
              <a:t>acceleration</a:t>
            </a:r>
            <a:r>
              <a:rPr lang="nl-NL" dirty="0"/>
              <a:t>/</a:t>
            </a:r>
            <a:r>
              <a:rPr lang="nl-NL" dirty="0" err="1"/>
              <a:t>deceleration</a:t>
            </a:r>
            <a:endParaRPr lang="nl-NL" dirty="0"/>
          </a:p>
          <a:p>
            <a:pPr lvl="2"/>
            <a:r>
              <a:rPr lang="nl-NL" dirty="0" err="1"/>
              <a:t>Proportions</a:t>
            </a:r>
            <a:endParaRPr lang="nl-NL" dirty="0"/>
          </a:p>
          <a:p>
            <a:pPr marL="502920" lvl="2" indent="0">
              <a:buNone/>
            </a:pPr>
            <a:endParaRPr lang="nl-NL" dirty="0"/>
          </a:p>
          <a:p>
            <a:pPr lvl="1"/>
            <a:r>
              <a:rPr lang="nl-NL" dirty="0" err="1"/>
              <a:t>Cars</a:t>
            </a:r>
            <a:endParaRPr lang="nl-NL" dirty="0"/>
          </a:p>
          <a:p>
            <a:pPr lvl="2"/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max speed</a:t>
            </a:r>
          </a:p>
          <a:p>
            <a:pPr lvl="2"/>
            <a:r>
              <a:rPr lang="nl-NL" dirty="0"/>
              <a:t>Break/</a:t>
            </a:r>
            <a:r>
              <a:rPr lang="nl-NL" dirty="0" err="1"/>
              <a:t>accelerate</a:t>
            </a:r>
            <a:r>
              <a:rPr lang="nl-NL" dirty="0"/>
              <a:t> ~0.2 m/s^2 </a:t>
            </a:r>
          </a:p>
          <a:p>
            <a:pPr lvl="2"/>
            <a:r>
              <a:rPr lang="nl-NL" dirty="0" err="1"/>
              <a:t>Emergency</a:t>
            </a:r>
            <a:r>
              <a:rPr lang="nl-NL" dirty="0"/>
              <a:t> break ~0.4 m/s^2 </a:t>
            </a:r>
          </a:p>
          <a:p>
            <a:pPr lvl="3"/>
            <a:r>
              <a:rPr lang="nl-NL" dirty="0"/>
              <a:t>Red light</a:t>
            </a:r>
          </a:p>
          <a:p>
            <a:pPr lvl="3"/>
            <a:r>
              <a:rPr lang="nl-NL" dirty="0" err="1"/>
              <a:t>Pedestrian</a:t>
            </a:r>
            <a:endParaRPr lang="nl-NL" dirty="0"/>
          </a:p>
          <a:p>
            <a:pPr lvl="2"/>
            <a:r>
              <a:rPr lang="nl-NL" dirty="0"/>
              <a:t>Too </a:t>
            </a:r>
            <a:r>
              <a:rPr lang="nl-NL" dirty="0" err="1"/>
              <a:t>adaptive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jamming</a:t>
            </a:r>
            <a:r>
              <a:rPr lang="nl-NL" dirty="0"/>
              <a:t>)</a:t>
            </a:r>
          </a:p>
          <a:p>
            <a:pPr lvl="2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A2A16F-B01E-412E-A740-D31C8306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nl-NL" noProof="0" smtClean="0"/>
              <a:t>3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778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Pedestrians</a:t>
            </a:r>
            <a:r>
              <a:rPr lang="nl-NL" dirty="0"/>
              <a:t> – </a:t>
            </a:r>
            <a:r>
              <a:rPr lang="nl-NL" dirty="0" err="1"/>
              <a:t>Liu</a:t>
            </a:r>
            <a:r>
              <a:rPr lang="nl-NL" dirty="0"/>
              <a:t> et al.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rtlCol="0"/>
          <a:lstStyle/>
          <a:p>
            <a:pPr rtl="0"/>
            <a:r>
              <a:rPr lang="nl-NL" dirty="0" err="1"/>
              <a:t>Agents</a:t>
            </a:r>
            <a:endParaRPr lang="nl-NL" dirty="0"/>
          </a:p>
          <a:p>
            <a:pPr lvl="1"/>
            <a:r>
              <a:rPr lang="nl-NL" dirty="0" err="1"/>
              <a:t>Pedestrians</a:t>
            </a:r>
            <a:endParaRPr lang="nl-NL" dirty="0"/>
          </a:p>
          <a:p>
            <a:pPr lvl="2"/>
            <a:r>
              <a:rPr lang="nl-NL" dirty="0"/>
              <a:t>Lots of parameters</a:t>
            </a:r>
          </a:p>
          <a:p>
            <a:pPr lvl="2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A2A16F-B01E-412E-A740-D31C8306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nl-NL" noProof="0" smtClean="0"/>
              <a:t>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246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Lights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rtlCol="0"/>
          <a:lstStyle/>
          <a:p>
            <a:pPr rtl="0"/>
            <a:r>
              <a:rPr lang="nl-NL" dirty="0" err="1"/>
              <a:t>Induction</a:t>
            </a:r>
            <a:endParaRPr lang="nl-NL" dirty="0"/>
          </a:p>
          <a:p>
            <a:pPr rtl="0"/>
            <a:endParaRPr lang="nl-NL" dirty="0"/>
          </a:p>
          <a:p>
            <a:pPr rtl="0"/>
            <a:r>
              <a:rPr lang="nl-NL" dirty="0" err="1"/>
              <a:t>Strategies</a:t>
            </a:r>
            <a:endParaRPr lang="nl-NL" dirty="0"/>
          </a:p>
          <a:p>
            <a:pPr lvl="1"/>
            <a:r>
              <a:rPr lang="nl-NL" dirty="0" err="1"/>
              <a:t>Simultaneous</a:t>
            </a:r>
            <a:endParaRPr lang="nl-NL" dirty="0"/>
          </a:p>
          <a:p>
            <a:pPr lvl="1"/>
            <a:r>
              <a:rPr lang="nl-NL" dirty="0"/>
              <a:t>Non-</a:t>
            </a:r>
            <a:r>
              <a:rPr lang="nl-NL" dirty="0" err="1"/>
              <a:t>simultaneous</a:t>
            </a:r>
            <a:endParaRPr lang="nl-NL" dirty="0"/>
          </a:p>
          <a:p>
            <a:pPr lvl="1"/>
            <a:r>
              <a:rPr lang="nl-NL" dirty="0"/>
              <a:t>Free</a:t>
            </a:r>
          </a:p>
          <a:p>
            <a:pPr lvl="2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A2A16F-B01E-412E-A740-D31C8306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396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Sensitivity</a:t>
            </a:r>
            <a:r>
              <a:rPr lang="nl-NL" dirty="0"/>
              <a:t> Analysis</a:t>
            </a:r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nl-NL" dirty="0"/>
              <a:t>??</a:t>
            </a:r>
          </a:p>
          <a:p>
            <a:pPr rtl="0"/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0AD01C2-7EDB-4FCE-AC87-BA7EFBAD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nl-NL" noProof="0" smtClean="0"/>
              <a:t>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595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Experiments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nl-NL" dirty="0"/>
              <a:t>Traffic flow Regimes:</a:t>
            </a:r>
          </a:p>
          <a:p>
            <a:pPr lvl="1"/>
            <a:r>
              <a:rPr lang="nl-NL" dirty="0"/>
              <a:t>Free flow – </a:t>
            </a:r>
            <a:r>
              <a:rPr lang="nl-NL" dirty="0" err="1"/>
              <a:t>Pedestrians</a:t>
            </a:r>
            <a:r>
              <a:rPr lang="nl-NL" dirty="0"/>
              <a:t> move </a:t>
            </a:r>
            <a:r>
              <a:rPr lang="nl-NL" dirty="0" err="1"/>
              <a:t>freely</a:t>
            </a:r>
            <a:endParaRPr lang="nl-NL" dirty="0"/>
          </a:p>
          <a:p>
            <a:pPr lvl="1"/>
            <a:r>
              <a:rPr lang="nl-NL" dirty="0" err="1"/>
              <a:t>Bottlneck</a:t>
            </a:r>
            <a:r>
              <a:rPr lang="nl-NL" dirty="0"/>
              <a:t> – </a:t>
            </a:r>
            <a:r>
              <a:rPr lang="nl-NL" dirty="0" err="1"/>
              <a:t>Pedestrians</a:t>
            </a:r>
            <a:r>
              <a:rPr lang="nl-NL" dirty="0"/>
              <a:t> are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inhibited</a:t>
            </a:r>
            <a:endParaRPr lang="nl-NL" dirty="0"/>
          </a:p>
          <a:p>
            <a:pPr lvl="1"/>
            <a:r>
              <a:rPr lang="nl-NL" dirty="0" err="1"/>
              <a:t>Blockage</a:t>
            </a:r>
            <a:r>
              <a:rPr lang="nl-NL" dirty="0"/>
              <a:t> – </a:t>
            </a:r>
            <a:r>
              <a:rPr lang="nl-NL" dirty="0" err="1"/>
              <a:t>Pedestrians</a:t>
            </a:r>
            <a:r>
              <a:rPr lang="nl-NL" dirty="0"/>
              <a:t> are stopping flow</a:t>
            </a:r>
          </a:p>
          <a:p>
            <a:r>
              <a:rPr lang="nl-NL" dirty="0"/>
              <a:t>Variables of interest:</a:t>
            </a:r>
          </a:p>
          <a:p>
            <a:pPr lvl="1"/>
            <a:r>
              <a:rPr lang="nl-NL" dirty="0"/>
              <a:t>Flow </a:t>
            </a:r>
            <a:r>
              <a:rPr lang="nl-NL" dirty="0" err="1"/>
              <a:t>rate</a:t>
            </a:r>
            <a:r>
              <a:rPr lang="nl-NL" dirty="0"/>
              <a:t> out – </a:t>
            </a:r>
            <a:r>
              <a:rPr lang="nl-NL" dirty="0" err="1"/>
              <a:t>peds</a:t>
            </a:r>
            <a:r>
              <a:rPr lang="nl-NL" dirty="0"/>
              <a:t>/minute</a:t>
            </a:r>
          </a:p>
          <a:p>
            <a:pPr lvl="1"/>
            <a:r>
              <a:rPr lang="nl-NL" dirty="0" err="1"/>
              <a:t>Density</a:t>
            </a:r>
            <a:r>
              <a:rPr lang="nl-NL" dirty="0"/>
              <a:t> of </a:t>
            </a:r>
            <a:r>
              <a:rPr lang="nl-NL" dirty="0" err="1"/>
              <a:t>pedestrians</a:t>
            </a:r>
            <a:r>
              <a:rPr lang="nl-NL" dirty="0"/>
              <a:t> –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pedestrans</a:t>
            </a:r>
            <a:r>
              <a:rPr lang="nl-NL" dirty="0"/>
              <a:t> in crosswalk?</a:t>
            </a:r>
          </a:p>
          <a:p>
            <a:pPr lvl="1"/>
            <a:r>
              <a:rPr lang="nl-NL" dirty="0" err="1"/>
              <a:t>Density</a:t>
            </a:r>
            <a:r>
              <a:rPr lang="nl-NL" dirty="0"/>
              <a:t> of </a:t>
            </a:r>
            <a:r>
              <a:rPr lang="nl-NL" dirty="0" err="1"/>
              <a:t>cars</a:t>
            </a:r>
            <a:r>
              <a:rPr lang="nl-NL" dirty="0"/>
              <a:t> - 	</a:t>
            </a:r>
          </a:p>
          <a:p>
            <a:r>
              <a:rPr lang="nl-NL" dirty="0"/>
              <a:t>Traffic </a:t>
            </a:r>
            <a:r>
              <a:rPr lang="nl-NL" dirty="0" err="1"/>
              <a:t>regiemes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Free flow</a:t>
            </a:r>
          </a:p>
          <a:p>
            <a:pPr lvl="1"/>
            <a:r>
              <a:rPr lang="nl-NL" dirty="0"/>
              <a:t>Lane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lights</a:t>
            </a:r>
            <a:endParaRPr lang="nl-NL" dirty="0"/>
          </a:p>
          <a:p>
            <a:pPr lvl="1"/>
            <a:r>
              <a:rPr lang="nl-NL" dirty="0" err="1"/>
              <a:t>Simultaneous</a:t>
            </a:r>
            <a:r>
              <a:rPr lang="nl-NL" dirty="0"/>
              <a:t> </a:t>
            </a:r>
            <a:r>
              <a:rPr lang="nl-NL" dirty="0" err="1"/>
              <a:t>lights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0AD01C2-7EDB-4FCE-AC87-BA7EFBAD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nl-NL" noProof="0" smtClean="0"/>
              <a:t>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6328A1D-6C4E-4809-A04B-14DA18E9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nl-NL" noProof="0" smtClean="0"/>
              <a:t>8</a:t>
            </a:fld>
            <a:endParaRPr lang="nl-NL" noProof="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425D9F6-CF70-4C9E-83C8-E3F0D6FF6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/>
          <a:lstStyle/>
          <a:p>
            <a:pPr rtl="0"/>
            <a:r>
              <a:rPr lang="nl-NL" dirty="0" err="1"/>
              <a:t>What</a:t>
            </a:r>
            <a:r>
              <a:rPr lang="nl-NL" dirty="0"/>
              <a:t> are we </a:t>
            </a:r>
            <a:r>
              <a:rPr lang="nl-NL" dirty="0" err="1"/>
              <a:t>measuring</a:t>
            </a:r>
            <a:endParaRPr lang="nl-NL" dirty="0"/>
          </a:p>
          <a:p>
            <a:pPr rtl="0"/>
            <a:r>
              <a:rPr lang="nl-NL" dirty="0"/>
              <a:t>How long,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many</a:t>
            </a:r>
            <a:endParaRPr lang="nl-NL" dirty="0"/>
          </a:p>
          <a:p>
            <a:pPr rtl="0"/>
            <a:endParaRPr lang="nl-NL" dirty="0"/>
          </a:p>
          <a:p>
            <a:pPr rtl="0"/>
            <a:r>
              <a:rPr lang="nl-NL" dirty="0"/>
              <a:t>Show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867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Discussion</a:t>
            </a:r>
            <a:r>
              <a:rPr lang="nl-NL" dirty="0"/>
              <a:t> &amp; Outlook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6328A1D-6C4E-4809-A04B-14DA18E9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nl-NL" noProof="0" smtClean="0"/>
              <a:t>9</a:t>
            </a:fld>
            <a:endParaRPr lang="nl-NL" noProof="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2004A3-7C81-44A8-AE3E-A19C602E6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/>
          <a:lstStyle/>
          <a:p>
            <a:pPr rtl="0"/>
            <a:r>
              <a:rPr lang="nl-NL" dirty="0" err="1"/>
              <a:t>What</a:t>
            </a:r>
            <a:r>
              <a:rPr lang="nl-NL" dirty="0"/>
              <a:t> are we </a:t>
            </a:r>
            <a:r>
              <a:rPr lang="nl-NL" dirty="0" err="1"/>
              <a:t>measuring</a:t>
            </a:r>
            <a:endParaRPr lang="nl-NL" dirty="0"/>
          </a:p>
          <a:p>
            <a:pPr rtl="0"/>
            <a:r>
              <a:rPr lang="nl-NL" dirty="0"/>
              <a:t>How long,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many</a:t>
            </a:r>
            <a:endParaRPr lang="nl-NL" dirty="0"/>
          </a:p>
          <a:p>
            <a:pPr rtl="0"/>
            <a:endParaRPr lang="nl-NL" dirty="0"/>
          </a:p>
          <a:p>
            <a:pPr rtl="0"/>
            <a:r>
              <a:rPr lang="nl-NL" dirty="0"/>
              <a:t>Show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4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DSSCHETS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6_TF03031010_TF03031010" id="{F27287B8-9272-46B6-99E0-6C8705461F64}" vid="{2E80484F-1C24-416A-AB61-21DA0F8BF7BD}"/>
    </a:ext>
  </a:extLst>
</a:theme>
</file>

<file path=ppt/theme/theme2.xml><?xml version="1.0" encoding="utf-8"?>
<a:theme xmlns:a="http://schemas.openxmlformats.org/drawingml/2006/main" name="Office-thema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Stadsschetspresentatie (breedbeeld)</Template>
  <TotalTime>213</TotalTime>
  <Words>211</Words>
  <Application>Microsoft Office PowerPoint</Application>
  <PresentationFormat>Breedbeeld</PresentationFormat>
  <Paragraphs>87</Paragraphs>
  <Slides>10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Century Schoolbook</vt:lpstr>
      <vt:lpstr>STADSSCHETS 16X9</vt:lpstr>
      <vt:lpstr>Your everyday normal traffic lights</vt:lpstr>
      <vt:lpstr>Introduction</vt:lpstr>
      <vt:lpstr>Cars – Nagel-Schreckenberg</vt:lpstr>
      <vt:lpstr>Pedestrians – Liu et al.</vt:lpstr>
      <vt:lpstr>Lights</vt:lpstr>
      <vt:lpstr>Sensitivity Analysis</vt:lpstr>
      <vt:lpstr>Experiments</vt:lpstr>
      <vt:lpstr>Results</vt:lpstr>
      <vt:lpstr>Discussion &amp; Outlook</vt:lpstr>
      <vt:lpstr>Pedestrian utility calculations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traffic on a conjunction</dc:title>
  <dc:creator>Natasja Wezel</dc:creator>
  <cp:lastModifiedBy>Natasja Wezel</cp:lastModifiedBy>
  <cp:revision>9</cp:revision>
  <dcterms:created xsi:type="dcterms:W3CDTF">2019-01-31T10:52:07Z</dcterms:created>
  <dcterms:modified xsi:type="dcterms:W3CDTF">2019-01-31T14:25:38Z</dcterms:modified>
</cp:coreProperties>
</file>