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5ADB27-9A97-4ED5-9D7E-10BE2FC9D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7B344B2-AA4E-41D8-AF23-269C42751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D96CB1C-03EC-463D-9096-60BE9B65B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B11C-177C-4FEB-9AAB-6B50F9EB41B0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C437090-C852-48F4-BBCE-65AB29CAD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3E3BDEF-4551-4B97-B9F1-390E50962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FFF9-5F8C-48D8-AD89-0FC92E803D2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493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AA6D4-D69E-4DF6-97A9-239A62AE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18CCCB9-8E62-4D22-BAA8-2685BC42A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DC29300-244F-4A38-8791-086E97AAB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B11C-177C-4FEB-9AAB-6B50F9EB41B0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12BDFF4-A877-472A-BF77-8AD1EA7C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920530-5BEB-4C4F-88C8-2B6D4564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FFF9-5F8C-48D8-AD89-0FC92E803D2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31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BE2D0B8-D861-426A-83C0-CC9EBBD653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47B191C-713A-4FE8-8CD6-83B2951FE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B87ACA3-AF31-49D1-9B47-2D5B9460F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B11C-177C-4FEB-9AAB-6B50F9EB41B0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0BAA1C5-A1FB-48ED-AB44-FCF9868F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29AA36E-2CB0-47BD-8870-6479BC131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FFF9-5F8C-48D8-AD89-0FC92E803D2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79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5AA58-6BD0-4964-A5E5-9B46DB89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919965-D31C-48BB-963E-24F595E73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1C114F5-51CA-48BC-A99D-6A37BFA82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B11C-177C-4FEB-9AAB-6B50F9EB41B0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6C2E258-1125-4123-AC39-662EC533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49727A7-8786-4AD2-8975-4FA1A9DC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FFF9-5F8C-48D8-AD89-0FC92E803D2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042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E78C86-AC87-4A7E-A330-6F11BD045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3F08EA7-BA4F-436C-B7F9-8D2B490F7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D9F1995-F20D-4CC9-8675-01F9D01CD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B11C-177C-4FEB-9AAB-6B50F9EB41B0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0B5DDDA-F216-4568-AE90-FA7085CBB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0F21DDE-A20D-410A-9D2C-C9F59CBC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FFF9-5F8C-48D8-AD89-0FC92E803D2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54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9B7C94-F532-4611-A37A-A91DAE2C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DA13A3-73E9-4241-9D19-BAF29AE82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6206B5B-487D-4FE5-ADF0-95CFDB798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F1A228-46C1-42AF-BD0F-395BC8B3E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B11C-177C-4FEB-9AAB-6B50F9EB41B0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3B201B7-BA0D-4CC5-997C-8ED797B14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47A8AAA-DC20-42A9-8732-D15BE908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FFF9-5F8C-48D8-AD89-0FC92E803D2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141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8B8DC3-6A6E-45EF-949C-CFAB039A9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23A281C-45A7-4A1F-87B1-E9FA1F89D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A867E33-9816-496E-8C4A-BDC8E78A3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96C6D9E-962E-46D2-B3B8-3BE16B7FE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2336F24-90EA-4A61-9F48-F2D271071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E19ED95-DA57-4888-88B9-2A40F23C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B11C-177C-4FEB-9AAB-6B50F9EB41B0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0FE6A26-3421-484E-9101-2B0C34C85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54E5B08-5E8A-4931-BE1F-508AAD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FFF9-5F8C-48D8-AD89-0FC92E803D2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79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1E12E4-2E22-46F4-A62B-5D596718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CA7EE3B-74F7-42A5-8E8F-836AE534C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B11C-177C-4FEB-9AAB-6B50F9EB41B0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3D2263E-8786-4329-9846-03FA769A6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E88B79F-C1E3-4E3F-881D-ED2D5774B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FFF9-5F8C-48D8-AD89-0FC92E803D2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93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171D13E-64F7-4F9C-A298-83DC62904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B11C-177C-4FEB-9AAB-6B50F9EB41B0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7C0BFAB-E4E6-45FE-B6D7-3947EEFE1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5ACDBF3-217A-4366-8549-E2F1352A1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FFF9-5F8C-48D8-AD89-0FC92E803D2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52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47CDB2-F817-4099-8738-383FF8A93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771AE99-2703-4327-A46E-3ACAC2BF5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5C06C87-2112-4EF5-B9E3-89F1461FD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2E79D39-0830-47F6-A94E-27FF50F9F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B11C-177C-4FEB-9AAB-6B50F9EB41B0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5B177CA-A2E9-43B6-A28E-D5EDB918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058C145-FC1D-4B0A-A58C-492E3B17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FFF9-5F8C-48D8-AD89-0FC92E803D2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54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CF2FE-F9FC-4937-A162-63C847A12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82D9AC1-DD0C-48F5-8582-E71EDF663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DEC688D-3AFD-4D8F-8BD8-85EF0E4FE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F371BD0-AF5B-48A7-9A6D-8FECC3905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B11C-177C-4FEB-9AAB-6B50F9EB41B0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6D1A5FD-165D-4326-B0B9-D894BC350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A0F7B8D-412D-4325-9249-39F04FB1E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FFF9-5F8C-48D8-AD89-0FC92E803D2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73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58D1E71-E1B3-430E-8B65-4528CC063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E78DBD1-6337-4504-9099-474FD9826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99C5B75-AA29-4FA4-836C-6149D83C1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3B11C-177C-4FEB-9AAB-6B50F9EB41B0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77D50B7-C7AA-49D2-BD4C-D8569CEAA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085D6DC-D9D4-4CE6-90A2-46B79D010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EFFF9-5F8C-48D8-AD89-0FC92E803D2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39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ep 14">
            <a:extLst>
              <a:ext uri="{FF2B5EF4-FFF2-40B4-BE49-F238E27FC236}">
                <a16:creationId xmlns:a16="http://schemas.microsoft.com/office/drawing/2014/main" id="{A013A392-949F-4E12-95CB-F1F9886CAD0F}"/>
              </a:ext>
            </a:extLst>
          </p:cNvPr>
          <p:cNvGrpSpPr/>
          <p:nvPr/>
        </p:nvGrpSpPr>
        <p:grpSpPr>
          <a:xfrm>
            <a:off x="3364854" y="613232"/>
            <a:ext cx="4582540" cy="5050277"/>
            <a:chOff x="4581094" y="835376"/>
            <a:chExt cx="4582540" cy="5050277"/>
          </a:xfrm>
        </p:grpSpPr>
        <p:pic>
          <p:nvPicPr>
            <p:cNvPr id="7" name="Afbeelding 6" descr="Afbeelding met schermafbeelding&#10;&#10;Automatisch gegenereerde beschrijving">
              <a:extLst>
                <a:ext uri="{FF2B5EF4-FFF2-40B4-BE49-F238E27FC236}">
                  <a16:creationId xmlns:a16="http://schemas.microsoft.com/office/drawing/2014/main" id="{A50AEA48-AA38-49AB-9C37-3454885A28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91" t="5946" r="18262" b="9853"/>
            <a:stretch/>
          </p:blipFill>
          <p:spPr>
            <a:xfrm>
              <a:off x="4581094" y="1209953"/>
              <a:ext cx="2410256" cy="2210825"/>
            </a:xfrm>
            <a:prstGeom prst="rect">
              <a:avLst/>
            </a:prstGeom>
          </p:spPr>
        </p:pic>
        <p:pic>
          <p:nvPicPr>
            <p:cNvPr id="9" name="Afbeelding 8" descr="Afbeelding met schermafbeelding&#10;&#10;Automatisch gegenereerde beschrijving">
              <a:extLst>
                <a:ext uri="{FF2B5EF4-FFF2-40B4-BE49-F238E27FC236}">
                  <a16:creationId xmlns:a16="http://schemas.microsoft.com/office/drawing/2014/main" id="{715DC192-C642-406C-BD0D-CAE0D2075E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07" t="6093" r="17570" b="9974"/>
            <a:stretch/>
          </p:blipFill>
          <p:spPr>
            <a:xfrm>
              <a:off x="6991350" y="1209953"/>
              <a:ext cx="2172284" cy="2219047"/>
            </a:xfrm>
            <a:prstGeom prst="rect">
              <a:avLst/>
            </a:prstGeom>
          </p:spPr>
        </p:pic>
        <p:pic>
          <p:nvPicPr>
            <p:cNvPr id="11" name="Afbeelding 10" descr="Afbeelding met schermafbeelding&#10;&#10;Automatisch gegenereerde beschrijving">
              <a:extLst>
                <a:ext uri="{FF2B5EF4-FFF2-40B4-BE49-F238E27FC236}">
                  <a16:creationId xmlns:a16="http://schemas.microsoft.com/office/drawing/2014/main" id="{FA0D2213-3923-4D15-9402-BFDF50C2EC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72" t="6033" r="17334"/>
            <a:stretch/>
          </p:blipFill>
          <p:spPr>
            <a:xfrm>
              <a:off x="4617436" y="3467620"/>
              <a:ext cx="2373913" cy="2400520"/>
            </a:xfrm>
            <a:prstGeom prst="rect">
              <a:avLst/>
            </a:prstGeom>
          </p:spPr>
        </p:pic>
        <p:pic>
          <p:nvPicPr>
            <p:cNvPr id="13" name="Afbeelding 12">
              <a:extLst>
                <a:ext uri="{FF2B5EF4-FFF2-40B4-BE49-F238E27FC236}">
                  <a16:creationId xmlns:a16="http://schemas.microsoft.com/office/drawing/2014/main" id="{A0384E46-18D6-4E66-A477-B376A13DD1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54" t="6033" r="18286"/>
            <a:stretch/>
          </p:blipFill>
          <p:spPr>
            <a:xfrm>
              <a:off x="7026567" y="3467620"/>
              <a:ext cx="2101850" cy="2418033"/>
            </a:xfrm>
            <a:prstGeom prst="rect">
              <a:avLst/>
            </a:prstGeom>
          </p:spPr>
        </p:pic>
        <p:pic>
          <p:nvPicPr>
            <p:cNvPr id="14" name="Afbeelding 13" descr="Afbeelding met schermafbeelding&#10;&#10;Automatisch gegenereerde beschrijving">
              <a:extLst>
                <a:ext uri="{FF2B5EF4-FFF2-40B4-BE49-F238E27FC236}">
                  <a16:creationId xmlns:a16="http://schemas.microsoft.com/office/drawing/2014/main" id="{4A8DC01D-8CF8-4C3E-A5B9-829138BAF1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26" r="34815" b="93925"/>
            <a:stretch/>
          </p:blipFill>
          <p:spPr>
            <a:xfrm>
              <a:off x="5940424" y="835376"/>
              <a:ext cx="2172285" cy="3359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216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ep 14">
            <a:extLst>
              <a:ext uri="{FF2B5EF4-FFF2-40B4-BE49-F238E27FC236}">
                <a16:creationId xmlns:a16="http://schemas.microsoft.com/office/drawing/2014/main" id="{A013A392-949F-4E12-95CB-F1F9886CAD0F}"/>
              </a:ext>
            </a:extLst>
          </p:cNvPr>
          <p:cNvGrpSpPr/>
          <p:nvPr/>
        </p:nvGrpSpPr>
        <p:grpSpPr>
          <a:xfrm>
            <a:off x="3378368" y="925361"/>
            <a:ext cx="2012238" cy="5810720"/>
            <a:chOff x="3080768" y="2680788"/>
            <a:chExt cx="2410256" cy="7305979"/>
          </a:xfrm>
        </p:grpSpPr>
        <p:pic>
          <p:nvPicPr>
            <p:cNvPr id="7" name="Afbeelding 6" descr="Afbeelding met schermafbeelding&#10;&#10;Automatisch gegenereerde beschrijving">
              <a:extLst>
                <a:ext uri="{FF2B5EF4-FFF2-40B4-BE49-F238E27FC236}">
                  <a16:creationId xmlns:a16="http://schemas.microsoft.com/office/drawing/2014/main" id="{A50AEA48-AA38-49AB-9C37-3454885A28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91" t="5946" r="18262" b="9853"/>
            <a:stretch/>
          </p:blipFill>
          <p:spPr>
            <a:xfrm>
              <a:off x="3080768" y="3023474"/>
              <a:ext cx="2410256" cy="2210825"/>
            </a:xfrm>
            <a:prstGeom prst="rect">
              <a:avLst/>
            </a:prstGeom>
          </p:spPr>
        </p:pic>
        <p:pic>
          <p:nvPicPr>
            <p:cNvPr id="13" name="Afbeelding 12">
              <a:extLst>
                <a:ext uri="{FF2B5EF4-FFF2-40B4-BE49-F238E27FC236}">
                  <a16:creationId xmlns:a16="http://schemas.microsoft.com/office/drawing/2014/main" id="{A0384E46-18D6-4E66-A477-B376A13DD1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92" t="6033" r="18286"/>
            <a:stretch/>
          </p:blipFill>
          <p:spPr>
            <a:xfrm>
              <a:off x="3080768" y="7568734"/>
              <a:ext cx="2375039" cy="2418033"/>
            </a:xfrm>
            <a:prstGeom prst="rect">
              <a:avLst/>
            </a:prstGeom>
          </p:spPr>
        </p:pic>
        <p:pic>
          <p:nvPicPr>
            <p:cNvPr id="14" name="Afbeelding 13" descr="Afbeelding met schermafbeelding&#10;&#10;Automatisch gegenereerde beschrijving">
              <a:extLst>
                <a:ext uri="{FF2B5EF4-FFF2-40B4-BE49-F238E27FC236}">
                  <a16:creationId xmlns:a16="http://schemas.microsoft.com/office/drawing/2014/main" id="{4A8DC01D-8CF8-4C3E-A5B9-829138BAF1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26" r="34815" b="93925"/>
            <a:stretch/>
          </p:blipFill>
          <p:spPr>
            <a:xfrm>
              <a:off x="3236096" y="2680788"/>
              <a:ext cx="2172285" cy="335957"/>
            </a:xfrm>
            <a:prstGeom prst="rect">
              <a:avLst/>
            </a:prstGeom>
          </p:spPr>
        </p:pic>
      </p:grpSp>
      <p:pic>
        <p:nvPicPr>
          <p:cNvPr id="3" name="Afbeelding 2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FE5B1A75-490E-4BB9-9A20-C4FEFD71A8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2" b="8612"/>
          <a:stretch/>
        </p:blipFill>
        <p:spPr>
          <a:xfrm>
            <a:off x="3033163" y="2956264"/>
            <a:ext cx="2905372" cy="185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6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F522AC87-4C72-4D06-A003-F1B5DCF72F98}"/>
              </a:ext>
            </a:extLst>
          </p:cNvPr>
          <p:cNvGrpSpPr/>
          <p:nvPr/>
        </p:nvGrpSpPr>
        <p:grpSpPr>
          <a:xfrm>
            <a:off x="3378368" y="925361"/>
            <a:ext cx="2012238" cy="5810720"/>
            <a:chOff x="3378368" y="925361"/>
            <a:chExt cx="2012238" cy="5810720"/>
          </a:xfrm>
        </p:grpSpPr>
        <p:grpSp>
          <p:nvGrpSpPr>
            <p:cNvPr id="15" name="Groep 14">
              <a:extLst>
                <a:ext uri="{FF2B5EF4-FFF2-40B4-BE49-F238E27FC236}">
                  <a16:creationId xmlns:a16="http://schemas.microsoft.com/office/drawing/2014/main" id="{A013A392-949F-4E12-95CB-F1F9886CAD0F}"/>
                </a:ext>
              </a:extLst>
            </p:cNvPr>
            <p:cNvGrpSpPr/>
            <p:nvPr/>
          </p:nvGrpSpPr>
          <p:grpSpPr>
            <a:xfrm>
              <a:off x="3378368" y="925361"/>
              <a:ext cx="2012238" cy="5810720"/>
              <a:chOff x="3080768" y="2680788"/>
              <a:chExt cx="2410256" cy="7305979"/>
            </a:xfrm>
          </p:grpSpPr>
          <p:pic>
            <p:nvPicPr>
              <p:cNvPr id="7" name="Afbeelding 6" descr="Afbeelding met schermafbeelding&#10;&#10;Automatisch gegenereerde beschrijving">
                <a:extLst>
                  <a:ext uri="{FF2B5EF4-FFF2-40B4-BE49-F238E27FC236}">
                    <a16:creationId xmlns:a16="http://schemas.microsoft.com/office/drawing/2014/main" id="{A50AEA48-AA38-49AB-9C37-3454885A28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891" t="5946" r="18262" b="9853"/>
              <a:stretch/>
            </p:blipFill>
            <p:spPr>
              <a:xfrm>
                <a:off x="3080768" y="3023474"/>
                <a:ext cx="2410256" cy="2210825"/>
              </a:xfrm>
              <a:prstGeom prst="rect">
                <a:avLst/>
              </a:prstGeom>
            </p:spPr>
          </p:pic>
          <p:pic>
            <p:nvPicPr>
              <p:cNvPr id="13" name="Afbeelding 12">
                <a:extLst>
                  <a:ext uri="{FF2B5EF4-FFF2-40B4-BE49-F238E27FC236}">
                    <a16:creationId xmlns:a16="http://schemas.microsoft.com/office/drawing/2014/main" id="{A0384E46-18D6-4E66-A477-B376A13DD1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92" t="6033" r="18286"/>
              <a:stretch/>
            </p:blipFill>
            <p:spPr>
              <a:xfrm>
                <a:off x="3080768" y="7568734"/>
                <a:ext cx="2375039" cy="2418033"/>
              </a:xfrm>
              <a:prstGeom prst="rect">
                <a:avLst/>
              </a:prstGeom>
            </p:spPr>
          </p:pic>
          <p:pic>
            <p:nvPicPr>
              <p:cNvPr id="14" name="Afbeelding 13" descr="Afbeelding met schermafbeelding&#10;&#10;Automatisch gegenereerde beschrijving">
                <a:extLst>
                  <a:ext uri="{FF2B5EF4-FFF2-40B4-BE49-F238E27FC236}">
                    <a16:creationId xmlns:a16="http://schemas.microsoft.com/office/drawing/2014/main" id="{4A8DC01D-8CF8-4C3E-A5B9-829138BAF1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726" r="34815" b="93925"/>
              <a:stretch/>
            </p:blipFill>
            <p:spPr>
              <a:xfrm>
                <a:off x="3236096" y="2680788"/>
                <a:ext cx="2172285" cy="335957"/>
              </a:xfrm>
              <a:prstGeom prst="rect">
                <a:avLst/>
              </a:prstGeom>
            </p:spPr>
          </p:pic>
        </p:grpSp>
        <p:pic>
          <p:nvPicPr>
            <p:cNvPr id="3" name="Afbeelding 2" descr="Afbeelding met schermafbeelding&#10;&#10;Automatisch gegenereerde beschrijving">
              <a:extLst>
                <a:ext uri="{FF2B5EF4-FFF2-40B4-BE49-F238E27FC236}">
                  <a16:creationId xmlns:a16="http://schemas.microsoft.com/office/drawing/2014/main" id="{FE5B1A75-490E-4BB9-9A20-C4FEFD71A8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82" t="6182" r="18859" b="8612"/>
            <a:stretch/>
          </p:blipFill>
          <p:spPr>
            <a:xfrm>
              <a:off x="3378368" y="2956264"/>
              <a:ext cx="2012238" cy="18566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631668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Breedbeeld</PresentationFormat>
  <Paragraphs>0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Natasja Wezel</dc:creator>
  <cp:lastModifiedBy>Natasja Wezel</cp:lastModifiedBy>
  <cp:revision>6</cp:revision>
  <dcterms:created xsi:type="dcterms:W3CDTF">2019-03-06T12:14:09Z</dcterms:created>
  <dcterms:modified xsi:type="dcterms:W3CDTF">2019-03-06T13:07:00Z</dcterms:modified>
</cp:coreProperties>
</file>