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HiIxS5tY5hU4nVe8iiTwj5dI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09cc62c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7e09cc62c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  <a:defRPr b="1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260600" y="1458920"/>
            <a:ext cx="7772400" cy="172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報名序號：112094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團隊名稱： MY @BC</a:t>
            </a:r>
            <a:endParaRPr b="1"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文件撰寫團隊程式說明，</a:t>
            </a:r>
            <a:r>
              <a:rPr b="1" i="0" lang="zh-TW" sz="18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註2：依據競賽須知第七條，第4項規定：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7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b="1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團隊測驗報告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一、資料前處理(說明資料前處理過程)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1.anomaly_train.csv 刪除日期不在範圍內的資料</a:t>
            </a:r>
            <a:endParaRPr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2.按照oven_id將資料分成10個csv檔</a:t>
            </a:r>
            <a:endParaRPr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3.將anomaly_train分爐後的資料以layer_id與cooler.csv、power.csv做結合</a:t>
            </a:r>
            <a:endParaRPr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二、演算法和模型介紹(介紹方法細節)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1.以</a:t>
            </a:r>
            <a:r>
              <a:rPr lang="zh-TW"/>
              <a:t>各爐為單位，建立XGBoost回歸模型，第一產線使用2021/12~2022/7的資料對2022/8的資料進行預測，</a:t>
            </a:r>
            <a:r>
              <a:rPr lang="zh-TW"/>
              <a:t>第二產線使用2022/1~2022/12的資料對2023/1的資料進行預測</a:t>
            </a:r>
            <a:r>
              <a:rPr lang="zh-TW"/>
              <a:t>，預測每一個layer_id的anomaly_total_number，將參數設置為「使MSE最小」，並計算各參數重要程度。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2.將各參數的重要程度列出後，刪除較低重要程度參數，並重新進行預測。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3.繪出各爐決策樹數量與RMSE關係圖，決定決策樹數量參數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4.以2021/12~2022/8訓練模型，對2022/9數據進行預測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e09cc62c7_1_0"/>
          <p:cNvSpPr txBox="1"/>
          <p:nvPr>
            <p:ph type="title"/>
          </p:nvPr>
        </p:nvSpPr>
        <p:spPr>
          <a:xfrm>
            <a:off x="838200" y="226423"/>
            <a:ext cx="10515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二、演算法和模型介紹(介紹方法細節)</a:t>
            </a:r>
            <a:endParaRPr/>
          </a:p>
        </p:txBody>
      </p:sp>
      <p:sp>
        <p:nvSpPr>
          <p:cNvPr id="112" name="Google Shape;112;g27e09cc62c7_1_0"/>
          <p:cNvSpPr txBox="1"/>
          <p:nvPr>
            <p:ph idx="1" type="body"/>
          </p:nvPr>
        </p:nvSpPr>
        <p:spPr>
          <a:xfrm>
            <a:off x="838200" y="1506583"/>
            <a:ext cx="105156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1.以各爐為單位，建立XGBoost回歸模型，第一產線使用2021/12~2022/7的資料對2022/8的資料進行預測，第二產線使用2022/1~2022/12的資料對2023/1的資料進行預測，預測每一個layer_id的anomaly_total_number，將參數設置為「使MSE最小」，並計算各參數重要程度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2.將各參數的重要程度列出後，刪除較低重要程度參數，並重新進行預測。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3.繪出各爐決策樹數量與RMSE關係圖，決定決策樹數量參數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4.以2021/12~2022/8訓練模型，對2022/9數據進行預測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g27e09cc62c7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199" y="226423"/>
            <a:ext cx="10794023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三、預測結果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累積使用時數預測時間：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我們將每個爐分開進行，每個爐中再把每一層燈管分開預測，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首先我們先將每一次紀錄的間隔時間算出來，再把累積使時數前項減掉後項，以此列出在每次紀錄的時間間隔中，會使用多少時數，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/>
              <a:t>接者以移動平均的方式推測接下來隔幾天會再記錄一次，推測至9月結束，並將移動平均預測出的天數當成x由間隔時間以及使用時數數據作出的回歸模型，得出的y就是對應的使用時數，再將預測出的使用時數加回去累積使用時便可得到9月預測日期及對應的累積使用時數。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b="1" lang="zh-TW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四、補充說明(其他或自行定義項目)</a:t>
            </a:r>
            <a:endParaRPr b="1" sz="3200">
              <a:solidFill>
                <a:srgbClr val="C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2021-08-30T01:21:15Z</dcterms:created>
</cp:coreProperties>
</file>