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05MiLQiFos5Q9lET7xpv4mLfh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209006"/>
            <a:ext cx="10515600" cy="101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  <a:defRPr b="1" sz="320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445624"/>
            <a:ext cx="10515600" cy="5225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2260600" y="1458920"/>
            <a:ext cx="7772400" cy="172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報名序號：112999 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(報名序號(格式:112XXX)已寄至隊長email)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團隊名稱：   MY @BC  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293411" y="4692961"/>
            <a:ext cx="770677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註1：請用本PowerPoint 文件撰寫團隊程式說明，</a:t>
            </a:r>
            <a:r>
              <a:rPr b="1" i="0" lang="zh-TW" sz="1800" u="sng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請轉成PDF檔案繳交</a:t>
            </a: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註2：</a:t>
            </a:r>
            <a:r>
              <a:rPr lang="zh-TW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本文件格式及安裝內容僅供參考，</a:t>
            </a:r>
            <a:r>
              <a:rPr b="1" lang="zh-TW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請依實際需求安裝並撰寫即可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註3：依據競賽須知第七條，第4項規定：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57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b="1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65320" y="0"/>
            <a:ext cx="33629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 u="sng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團隊程式說明</a:t>
            </a:r>
            <a:endParaRPr/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209006"/>
            <a:ext cx="10515600" cy="101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</a:pPr>
            <a:r>
              <a:rPr b="1" lang="zh-TW" sz="320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</a:t>
            </a:r>
            <a:r>
              <a:rPr lang="zh-TW"/>
              <a:t>程式執行的安裝環境說明</a:t>
            </a:r>
            <a:endParaRPr sz="3200">
              <a:solidFill>
                <a:srgbClr val="2E75B5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445624"/>
            <a:ext cx="10515600" cy="5225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作業系統：Windows 10/11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程式語言：python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工具軟體：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Python 3.10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Excel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所需套件：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pandas、numpy、datetime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、scikit-learn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、xgboost(2.0.0)、spicy(1.11.2)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" name="Google Shape;96;p2"/>
          <p:cNvSpPr txBox="1"/>
          <p:nvPr>
            <p:ph idx="4294967295" type="sldNum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209006"/>
            <a:ext cx="10515600" cy="101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</a:pPr>
            <a:r>
              <a:rPr lang="zh-TW"/>
              <a:t>二、程式執行步驟說明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445624"/>
            <a:ext cx="10515600" cy="5225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zh-TW" sz="2000"/>
              <a:t>事先安裝所需套件（pandas、numpy、datetime、sklearn、xgboost），或將已有套件更新至最新版，尤其是 scikit-learn、spicy</a:t>
            </a:r>
            <a:endParaRPr sz="2000"/>
          </a:p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zh-TW" sz="2000"/>
              <a:t>下載整個112094_Source.zip，並解壓縮</a:t>
            </a:r>
            <a:endParaRPr sz="2000"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zh-TW" sz="2000"/>
              <a:t>把112094_Source資料夾拖進可以編輯ipynb檔案的編譯器</a:t>
            </a:r>
            <a:endParaRPr sz="2000"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zh-TW" sz="2000"/>
              <a:t>點擊進「異常數量預測模型.ipynb 」，點選全部執行</a:t>
            </a:r>
            <a:endParaRPr sz="2000"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zh-TW" sz="2000"/>
              <a:t>結果在「異常數量預測模型.ipynb 」第二步驟：</a:t>
            </a:r>
            <a:r>
              <a:rPr b="1" i="0" lang="zh-TW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刪掉比較不重要的特徵，訓練模型，進行目標時間段的預測下方，一個模型一個區塊，那個區塊的輸出就是預測結果</a:t>
            </a:r>
            <a:br>
              <a:rPr b="1" lang="zh-TW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zh-TW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印出的</a:t>
            </a:r>
            <a:r>
              <a:rPr b="0" i="0" lang="zh-TW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格式如下：</a:t>
            </a:r>
            <a:br>
              <a:rPr lang="zh-TW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zh-TW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oven_id:</a:t>
            </a:r>
            <a:r>
              <a:rPr lang="zh-TW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1B0</a:t>
            </a:r>
            <a:br>
              <a:rPr lang="zh-TW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zh-TW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有 XX 支異常燈管</a:t>
            </a:r>
            <a:endParaRPr b="0" i="0" sz="2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209006"/>
            <a:ext cx="10515600" cy="101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</a:pPr>
            <a:r>
              <a:rPr lang="zh-TW"/>
              <a:t>三、補充說明(其他或自行定義項目)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445624"/>
            <a:ext cx="10515600" cy="5225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2021-08-30T01:22:19Z</dcterms:created>
</cp:coreProperties>
</file>