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78" r:id="rId3"/>
    <p:sldId id="257" r:id="rId4"/>
    <p:sldId id="261" r:id="rId5"/>
    <p:sldId id="288" r:id="rId6"/>
    <p:sldId id="262" r:id="rId7"/>
    <p:sldId id="289" r:id="rId8"/>
    <p:sldId id="260" r:id="rId9"/>
    <p:sldId id="290" r:id="rId10"/>
    <p:sldId id="286" r:id="rId11"/>
    <p:sldId id="267" r:id="rId12"/>
    <p:sldId id="291" r:id="rId13"/>
    <p:sldId id="270" r:id="rId14"/>
    <p:sldId id="295" r:id="rId15"/>
    <p:sldId id="292" r:id="rId16"/>
    <p:sldId id="284" r:id="rId17"/>
    <p:sldId id="293" r:id="rId18"/>
    <p:sldId id="297" r:id="rId19"/>
    <p:sldId id="296" r:id="rId20"/>
    <p:sldId id="298" r:id="rId21"/>
    <p:sldId id="299" r:id="rId22"/>
    <p:sldId id="300" r:id="rId23"/>
    <p:sldId id="294" r:id="rId24"/>
    <p:sldId id="279" r:id="rId25"/>
    <p:sldId id="266" r:id="rId26"/>
    <p:sldId id="287" r:id="rId27"/>
  </p:sldIdLst>
  <p:sldSz cx="9144000" cy="5143500" type="screen16x9"/>
  <p:notesSz cx="6858000" cy="9144000"/>
  <p:embeddedFontLst>
    <p:embeddedFont>
      <p:font typeface="Abhaya Libre" panose="02020500000000000000" charset="0"/>
      <p:regular r:id="rId29"/>
      <p:bold r:id="rId30"/>
    </p:embeddedFont>
    <p:embeddedFont>
      <p:font typeface="Abhaya Libre Medium" panose="02020500000000000000" charset="0"/>
      <p:regular r:id="rId31"/>
      <p:bold r:id="rId32"/>
    </p:embeddedFont>
    <p:embeddedFont>
      <p:font typeface="Courier Prime" panose="02020500000000000000" charset="0"/>
      <p:regular r:id="rId33"/>
      <p:bold r:id="rId34"/>
      <p:italic r:id="rId35"/>
      <p:boldItalic r:id="rId36"/>
    </p:embeddedFont>
    <p:embeddedFont>
      <p:font typeface="微軟正黑體" panose="020B0604030504040204" pitchFamily="34" charset="-120"/>
      <p:regular r:id="rId37"/>
      <p:bold r:id="rId38"/>
    </p:embeddedFont>
    <p:embeddedFont>
      <p:font typeface="微軟正黑體" panose="020B0604030504040204" pitchFamily="34" charset="-12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E32497-8913-4120-AE3A-B061880F53A4}">
  <a:tblStyle styleId="{C6E32497-8913-4120-AE3A-B061880F53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11549075c5a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11549075c5a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1549075c5a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1549075c5a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1d89dbd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1d89dbd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139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1549075c5a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1549075c5a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1549075c5a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1549075c5a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0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1d89dbd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1d89dbd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191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11549075c5a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11549075c5a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1d89dbd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1d89dbd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5377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1d89dbd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1d89dbd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07650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11549075c5a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11549075c5a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11549075c5a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11549075c5a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1549075c5a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1549075c5a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11549075c5a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11549075c5a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1d89dbd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1d89dbd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31f3d4f7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31f3d4f7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1d89dbd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1d89dbd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600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a0a061307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a0a061307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1d89dbd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1d89dbd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01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0a061307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0a061307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1d89dbd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1d89dbd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0206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ght Academia Aesthetics School Center Infographics by Slidesgo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14900" y="114900"/>
            <a:ext cx="8914200" cy="4913800"/>
            <a:chOff x="114900" y="114900"/>
            <a:chExt cx="8914200" cy="4913800"/>
          </a:xfrm>
        </p:grpSpPr>
        <p:sp>
          <p:nvSpPr>
            <p:cNvPr id="12" name="Google Shape;12;p2"/>
            <p:cNvSpPr/>
            <p:nvPr/>
          </p:nvSpPr>
          <p:spPr>
            <a:xfrm>
              <a:off x="413400" y="417000"/>
              <a:ext cx="8317200" cy="4309500"/>
            </a:xfrm>
            <a:prstGeom prst="rect">
              <a:avLst/>
            </a:prstGeom>
            <a:noFill/>
            <a:ln w="28575" cap="flat" cmpd="sng">
              <a:solidFill>
                <a:srgbClr val="E4DAD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87700" y="587700"/>
              <a:ext cx="7968600" cy="3968100"/>
            </a:xfrm>
            <a:prstGeom prst="rect">
              <a:avLst/>
            </a:prstGeom>
            <a:noFill/>
            <a:ln w="19050" cap="flat" cmpd="sng">
              <a:solidFill>
                <a:srgbClr val="E4DAD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4900" y="114900"/>
              <a:ext cx="183600" cy="183600"/>
            </a:xfrm>
            <a:prstGeom prst="star4">
              <a:avLst>
                <a:gd name="adj" fmla="val 12500"/>
              </a:avLst>
            </a:prstGeom>
            <a:solidFill>
              <a:srgbClr val="E4DA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45500" y="114900"/>
              <a:ext cx="183600" cy="183600"/>
            </a:xfrm>
            <a:prstGeom prst="star4">
              <a:avLst>
                <a:gd name="adj" fmla="val 12500"/>
              </a:avLst>
            </a:prstGeom>
            <a:solidFill>
              <a:srgbClr val="E4DA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4900" y="4845100"/>
              <a:ext cx="183600" cy="183600"/>
            </a:xfrm>
            <a:prstGeom prst="star4">
              <a:avLst>
                <a:gd name="adj" fmla="val 12500"/>
              </a:avLst>
            </a:prstGeom>
            <a:solidFill>
              <a:srgbClr val="E4DA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845500" y="4845100"/>
              <a:ext cx="183600" cy="183600"/>
            </a:xfrm>
            <a:prstGeom prst="star4">
              <a:avLst>
                <a:gd name="adj" fmla="val 12500"/>
              </a:avLst>
            </a:prstGeom>
            <a:solidFill>
              <a:srgbClr val="E4DA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"/>
          <p:cNvGrpSpPr/>
          <p:nvPr/>
        </p:nvGrpSpPr>
        <p:grpSpPr>
          <a:xfrm>
            <a:off x="114900" y="114900"/>
            <a:ext cx="8914200" cy="4913800"/>
            <a:chOff x="114900" y="114900"/>
            <a:chExt cx="8914200" cy="4913800"/>
          </a:xfrm>
        </p:grpSpPr>
        <p:sp>
          <p:nvSpPr>
            <p:cNvPr id="23" name="Google Shape;23;p4"/>
            <p:cNvSpPr/>
            <p:nvPr/>
          </p:nvSpPr>
          <p:spPr>
            <a:xfrm>
              <a:off x="413400" y="417000"/>
              <a:ext cx="8317200" cy="4309500"/>
            </a:xfrm>
            <a:prstGeom prst="rect">
              <a:avLst/>
            </a:prstGeom>
            <a:noFill/>
            <a:ln w="28575" cap="flat" cmpd="sng">
              <a:solidFill>
                <a:srgbClr val="E4DAD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587700" y="587700"/>
              <a:ext cx="7968600" cy="3968100"/>
            </a:xfrm>
            <a:prstGeom prst="rect">
              <a:avLst/>
            </a:prstGeom>
            <a:noFill/>
            <a:ln w="19050" cap="flat" cmpd="sng">
              <a:solidFill>
                <a:srgbClr val="E4DAD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114900" y="114900"/>
              <a:ext cx="183600" cy="183600"/>
            </a:xfrm>
            <a:prstGeom prst="star4">
              <a:avLst>
                <a:gd name="adj" fmla="val 12500"/>
              </a:avLst>
            </a:prstGeom>
            <a:solidFill>
              <a:srgbClr val="E4DA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8845500" y="114900"/>
              <a:ext cx="183600" cy="183600"/>
            </a:xfrm>
            <a:prstGeom prst="star4">
              <a:avLst>
                <a:gd name="adj" fmla="val 12500"/>
              </a:avLst>
            </a:prstGeom>
            <a:solidFill>
              <a:srgbClr val="E4DA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114900" y="4845100"/>
              <a:ext cx="183600" cy="183600"/>
            </a:xfrm>
            <a:prstGeom prst="star4">
              <a:avLst>
                <a:gd name="adj" fmla="val 12500"/>
              </a:avLst>
            </a:prstGeom>
            <a:solidFill>
              <a:srgbClr val="E4DA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8845500" y="4845100"/>
              <a:ext cx="183600" cy="183600"/>
            </a:xfrm>
            <a:prstGeom prst="star4">
              <a:avLst>
                <a:gd name="adj" fmla="val 12500"/>
              </a:avLst>
            </a:prstGeom>
            <a:solidFill>
              <a:srgbClr val="E4DA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13100" y="386700"/>
            <a:ext cx="7717800" cy="11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13100" y="1628775"/>
            <a:ext cx="7717800" cy="29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13100" y="386700"/>
            <a:ext cx="7717800" cy="11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13100" y="386700"/>
            <a:ext cx="77178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386700"/>
            <a:ext cx="77178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Abhaya Libre"/>
              <a:buNone/>
              <a:defRPr sz="3500">
                <a:solidFill>
                  <a:schemeClr val="accent4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haya Libre"/>
              <a:buNone/>
              <a:defRPr sz="26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haya Libre"/>
              <a:buNone/>
              <a:defRPr sz="26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haya Libre"/>
              <a:buNone/>
              <a:defRPr sz="26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haya Libre"/>
              <a:buNone/>
              <a:defRPr sz="26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haya Libre"/>
              <a:buNone/>
              <a:defRPr sz="26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haya Libre"/>
              <a:buNone/>
              <a:defRPr sz="26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haya Libre"/>
              <a:buNone/>
              <a:defRPr sz="26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haya Libre"/>
              <a:buNone/>
              <a:defRPr sz="26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urier Prime"/>
              <a:buChar char="●"/>
              <a:defRPr sz="1200">
                <a:solidFill>
                  <a:schemeClr val="accent4"/>
                </a:solidFill>
                <a:highlight>
                  <a:schemeClr val="accent5"/>
                </a:highlight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urier Prime"/>
              <a:buChar char="○"/>
              <a:defRPr sz="1200">
                <a:solidFill>
                  <a:schemeClr val="accent4"/>
                </a:solidFill>
                <a:highlight>
                  <a:schemeClr val="accent5"/>
                </a:highlight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urier Prime"/>
              <a:buChar char="■"/>
              <a:defRPr sz="1200">
                <a:solidFill>
                  <a:schemeClr val="accent4"/>
                </a:solidFill>
                <a:highlight>
                  <a:schemeClr val="accent5"/>
                </a:highlight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urier Prime"/>
              <a:buChar char="●"/>
              <a:defRPr sz="1200">
                <a:solidFill>
                  <a:schemeClr val="accent4"/>
                </a:solidFill>
                <a:highlight>
                  <a:schemeClr val="accent5"/>
                </a:highlight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urier Prime"/>
              <a:buChar char="○"/>
              <a:defRPr sz="1200">
                <a:solidFill>
                  <a:schemeClr val="accent4"/>
                </a:solidFill>
                <a:highlight>
                  <a:schemeClr val="accent5"/>
                </a:highlight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urier Prime"/>
              <a:buChar char="■"/>
              <a:defRPr sz="1200">
                <a:solidFill>
                  <a:schemeClr val="accent4"/>
                </a:solidFill>
                <a:highlight>
                  <a:schemeClr val="accent5"/>
                </a:highlight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urier Prime"/>
              <a:buChar char="●"/>
              <a:defRPr sz="1200">
                <a:solidFill>
                  <a:schemeClr val="accent4"/>
                </a:solidFill>
                <a:highlight>
                  <a:schemeClr val="accent5"/>
                </a:highlight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urier Prime"/>
              <a:buChar char="○"/>
              <a:defRPr sz="1200">
                <a:solidFill>
                  <a:schemeClr val="accent4"/>
                </a:solidFill>
                <a:highlight>
                  <a:schemeClr val="accent5"/>
                </a:highlight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urier Prime"/>
              <a:buChar char="■"/>
              <a:defRPr sz="1200">
                <a:solidFill>
                  <a:schemeClr val="accent4"/>
                </a:solidFill>
                <a:highlight>
                  <a:schemeClr val="accent5"/>
                </a:highlight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/>
          </p:nvPr>
        </p:nvSpPr>
        <p:spPr>
          <a:xfrm>
            <a:off x="914359" y="1625072"/>
            <a:ext cx="4021632" cy="25601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111202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b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組長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:11036037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林詩蓉</a:t>
            </a:r>
            <a:b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:11036008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陳姵蓉</a:t>
            </a:r>
            <a:b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11036015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陳韋辰</a:t>
            </a:r>
            <a:b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11036016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白皓云</a:t>
            </a:r>
            <a:b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10656001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廖暄毓</a:t>
            </a:r>
            <a:b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指導老師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楊進雄老師</a:t>
            </a:r>
            <a:endParaRPr sz="2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0" name="Google Shape;70;p15"/>
          <p:cNvGrpSpPr/>
          <p:nvPr/>
        </p:nvGrpSpPr>
        <p:grpSpPr>
          <a:xfrm rot="1039048" flipH="1">
            <a:off x="7687309" y="2996801"/>
            <a:ext cx="676713" cy="1505874"/>
            <a:chOff x="3195375" y="670975"/>
            <a:chExt cx="893675" cy="1988675"/>
          </a:xfrm>
        </p:grpSpPr>
        <p:sp>
          <p:nvSpPr>
            <p:cNvPr id="71" name="Google Shape;71;p15"/>
            <p:cNvSpPr/>
            <p:nvPr/>
          </p:nvSpPr>
          <p:spPr>
            <a:xfrm>
              <a:off x="3555600" y="848750"/>
              <a:ext cx="114525" cy="1810900"/>
            </a:xfrm>
            <a:custGeom>
              <a:avLst/>
              <a:gdLst/>
              <a:ahLst/>
              <a:cxnLst/>
              <a:rect l="l" t="t" r="r" b="b"/>
              <a:pathLst>
                <a:path w="4581" h="72436" fill="none" extrusionOk="0">
                  <a:moveTo>
                    <a:pt x="1740" y="0"/>
                  </a:moveTo>
                  <a:cubicBezTo>
                    <a:pt x="957" y="16293"/>
                    <a:pt x="0" y="32964"/>
                    <a:pt x="4102" y="48909"/>
                  </a:cubicBezTo>
                  <a:cubicBezTo>
                    <a:pt x="4581" y="56650"/>
                    <a:pt x="4349" y="64622"/>
                    <a:pt x="3885" y="72435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3599075" y="1386525"/>
              <a:ext cx="288500" cy="360625"/>
            </a:xfrm>
            <a:custGeom>
              <a:avLst/>
              <a:gdLst/>
              <a:ahLst/>
              <a:cxnLst/>
              <a:rect l="l" t="t" r="r" b="b"/>
              <a:pathLst>
                <a:path w="11540" h="14425" fill="none" extrusionOk="0">
                  <a:moveTo>
                    <a:pt x="1" y="14424"/>
                  </a:moveTo>
                  <a:cubicBezTo>
                    <a:pt x="1" y="14424"/>
                    <a:pt x="276" y="10916"/>
                    <a:pt x="3682" y="8872"/>
                  </a:cubicBezTo>
                  <a:cubicBezTo>
                    <a:pt x="7103" y="6828"/>
                    <a:pt x="10858" y="4089"/>
                    <a:pt x="11539" y="1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354100" y="972675"/>
              <a:ext cx="226150" cy="367500"/>
            </a:xfrm>
            <a:custGeom>
              <a:avLst/>
              <a:gdLst/>
              <a:ahLst/>
              <a:cxnLst/>
              <a:rect l="l" t="t" r="r" b="b"/>
              <a:pathLst>
                <a:path w="9046" h="14700" fill="none" extrusionOk="0">
                  <a:moveTo>
                    <a:pt x="0" y="1"/>
                  </a:moveTo>
                  <a:cubicBezTo>
                    <a:pt x="0" y="1"/>
                    <a:pt x="348" y="4770"/>
                    <a:pt x="3074" y="6147"/>
                  </a:cubicBezTo>
                  <a:cubicBezTo>
                    <a:pt x="5813" y="7510"/>
                    <a:pt x="8872" y="10293"/>
                    <a:pt x="9046" y="14699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3665025" y="1842800"/>
              <a:ext cx="252250" cy="431975"/>
            </a:xfrm>
            <a:custGeom>
              <a:avLst/>
              <a:gdLst/>
              <a:ahLst/>
              <a:cxnLst/>
              <a:rect l="l" t="t" r="r" b="b"/>
              <a:pathLst>
                <a:path w="10090" h="17279" fill="none" extrusionOk="0">
                  <a:moveTo>
                    <a:pt x="10090" y="0"/>
                  </a:moveTo>
                  <a:cubicBezTo>
                    <a:pt x="10090" y="0"/>
                    <a:pt x="5321" y="3073"/>
                    <a:pt x="3262" y="7509"/>
                  </a:cubicBezTo>
                  <a:cubicBezTo>
                    <a:pt x="1218" y="11944"/>
                    <a:pt x="1" y="17279"/>
                    <a:pt x="1" y="17279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345775" y="1825750"/>
              <a:ext cx="331250" cy="516450"/>
            </a:xfrm>
            <a:custGeom>
              <a:avLst/>
              <a:gdLst/>
              <a:ahLst/>
              <a:cxnLst/>
              <a:rect l="l" t="t" r="r" b="b"/>
              <a:pathLst>
                <a:path w="13250" h="20658" fill="none" extrusionOk="0">
                  <a:moveTo>
                    <a:pt x="0" y="1"/>
                  </a:moveTo>
                  <a:cubicBezTo>
                    <a:pt x="0" y="1"/>
                    <a:pt x="3754" y="682"/>
                    <a:pt x="4088" y="5466"/>
                  </a:cubicBezTo>
                  <a:cubicBezTo>
                    <a:pt x="4436" y="10235"/>
                    <a:pt x="13249" y="9930"/>
                    <a:pt x="12771" y="20657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3589300" y="941175"/>
              <a:ext cx="105800" cy="67400"/>
            </a:xfrm>
            <a:custGeom>
              <a:avLst/>
              <a:gdLst/>
              <a:ahLst/>
              <a:cxnLst/>
              <a:rect l="l" t="t" r="r" b="b"/>
              <a:pathLst>
                <a:path w="4232" h="2696" extrusionOk="0">
                  <a:moveTo>
                    <a:pt x="3390" y="1"/>
                  </a:moveTo>
                  <a:cubicBezTo>
                    <a:pt x="3289" y="1"/>
                    <a:pt x="3176" y="19"/>
                    <a:pt x="3059" y="58"/>
                  </a:cubicBezTo>
                  <a:cubicBezTo>
                    <a:pt x="2030" y="406"/>
                    <a:pt x="0" y="2696"/>
                    <a:pt x="0" y="2696"/>
                  </a:cubicBezTo>
                  <a:cubicBezTo>
                    <a:pt x="4232" y="1093"/>
                    <a:pt x="4164" y="1"/>
                    <a:pt x="3390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3580600" y="1018000"/>
              <a:ext cx="105800" cy="67400"/>
            </a:xfrm>
            <a:custGeom>
              <a:avLst/>
              <a:gdLst/>
              <a:ahLst/>
              <a:cxnLst/>
              <a:rect l="l" t="t" r="r" b="b"/>
              <a:pathLst>
                <a:path w="4232" h="2696" extrusionOk="0">
                  <a:moveTo>
                    <a:pt x="3394" y="1"/>
                  </a:moveTo>
                  <a:cubicBezTo>
                    <a:pt x="3292" y="1"/>
                    <a:pt x="3178" y="19"/>
                    <a:pt x="3059" y="58"/>
                  </a:cubicBezTo>
                  <a:cubicBezTo>
                    <a:pt x="2030" y="406"/>
                    <a:pt x="0" y="2696"/>
                    <a:pt x="0" y="2696"/>
                  </a:cubicBezTo>
                  <a:cubicBezTo>
                    <a:pt x="4232" y="1093"/>
                    <a:pt x="4176" y="1"/>
                    <a:pt x="3394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3545425" y="913025"/>
              <a:ext cx="42075" cy="108250"/>
            </a:xfrm>
            <a:custGeom>
              <a:avLst/>
              <a:gdLst/>
              <a:ahLst/>
              <a:cxnLst/>
              <a:rect l="l" t="t" r="r" b="b"/>
              <a:pathLst>
                <a:path w="1683" h="4330" extrusionOk="0">
                  <a:moveTo>
                    <a:pt x="366" y="0"/>
                  </a:moveTo>
                  <a:cubicBezTo>
                    <a:pt x="149" y="0"/>
                    <a:pt x="1" y="288"/>
                    <a:pt x="16" y="662"/>
                  </a:cubicBezTo>
                  <a:cubicBezTo>
                    <a:pt x="59" y="1749"/>
                    <a:pt x="1683" y="4329"/>
                    <a:pt x="1683" y="4329"/>
                  </a:cubicBezTo>
                  <a:cubicBezTo>
                    <a:pt x="1418" y="1005"/>
                    <a:pt x="772" y="0"/>
                    <a:pt x="366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545425" y="1023925"/>
              <a:ext cx="42075" cy="108225"/>
            </a:xfrm>
            <a:custGeom>
              <a:avLst/>
              <a:gdLst/>
              <a:ahLst/>
              <a:cxnLst/>
              <a:rect l="l" t="t" r="r" b="b"/>
              <a:pathLst>
                <a:path w="1683" h="4329" extrusionOk="0">
                  <a:moveTo>
                    <a:pt x="366" y="0"/>
                  </a:moveTo>
                  <a:cubicBezTo>
                    <a:pt x="149" y="0"/>
                    <a:pt x="1" y="288"/>
                    <a:pt x="16" y="662"/>
                  </a:cubicBezTo>
                  <a:cubicBezTo>
                    <a:pt x="59" y="1749"/>
                    <a:pt x="1683" y="4329"/>
                    <a:pt x="1683" y="4329"/>
                  </a:cubicBezTo>
                  <a:cubicBezTo>
                    <a:pt x="1418" y="1005"/>
                    <a:pt x="772" y="0"/>
                    <a:pt x="366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430200" y="1023000"/>
              <a:ext cx="40675" cy="113150"/>
            </a:xfrm>
            <a:custGeom>
              <a:avLst/>
              <a:gdLst/>
              <a:ahLst/>
              <a:cxnLst/>
              <a:rect l="l" t="t" r="r" b="b"/>
              <a:pathLst>
                <a:path w="1627" h="4526" extrusionOk="0">
                  <a:moveTo>
                    <a:pt x="865" y="1"/>
                  </a:moveTo>
                  <a:cubicBezTo>
                    <a:pt x="685" y="1"/>
                    <a:pt x="489" y="195"/>
                    <a:pt x="377" y="496"/>
                  </a:cubicBezTo>
                  <a:cubicBezTo>
                    <a:pt x="1" y="1510"/>
                    <a:pt x="493" y="4525"/>
                    <a:pt x="493" y="4525"/>
                  </a:cubicBezTo>
                  <a:cubicBezTo>
                    <a:pt x="1627" y="1106"/>
                    <a:pt x="1293" y="1"/>
                    <a:pt x="865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488175" y="1087750"/>
              <a:ext cx="37725" cy="109650"/>
            </a:xfrm>
            <a:custGeom>
              <a:avLst/>
              <a:gdLst/>
              <a:ahLst/>
              <a:cxnLst/>
              <a:rect l="l" t="t" r="r" b="b"/>
              <a:pathLst>
                <a:path w="1509" h="4386" extrusionOk="0">
                  <a:moveTo>
                    <a:pt x="370" y="0"/>
                  </a:moveTo>
                  <a:cubicBezTo>
                    <a:pt x="157" y="0"/>
                    <a:pt x="1" y="278"/>
                    <a:pt x="1" y="645"/>
                  </a:cubicBezTo>
                  <a:cubicBezTo>
                    <a:pt x="1" y="1732"/>
                    <a:pt x="1508" y="4385"/>
                    <a:pt x="1508" y="4385"/>
                  </a:cubicBezTo>
                  <a:cubicBezTo>
                    <a:pt x="1394" y="1021"/>
                    <a:pt x="779" y="0"/>
                    <a:pt x="370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3341125" y="1091325"/>
              <a:ext cx="110475" cy="45900"/>
            </a:xfrm>
            <a:custGeom>
              <a:avLst/>
              <a:gdLst/>
              <a:ahLst/>
              <a:cxnLst/>
              <a:rect l="l" t="t" r="r" b="b"/>
              <a:pathLst>
                <a:path w="4419" h="1836" extrusionOk="0">
                  <a:moveTo>
                    <a:pt x="617" y="1"/>
                  </a:moveTo>
                  <a:cubicBezTo>
                    <a:pt x="0" y="1"/>
                    <a:pt x="71" y="492"/>
                    <a:pt x="519" y="821"/>
                  </a:cubicBezTo>
                  <a:cubicBezTo>
                    <a:pt x="1375" y="1473"/>
                    <a:pt x="4419" y="1836"/>
                    <a:pt x="4419" y="1836"/>
                  </a:cubicBezTo>
                  <a:cubicBezTo>
                    <a:pt x="2377" y="433"/>
                    <a:pt x="1195" y="1"/>
                    <a:pt x="617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3427350" y="1160950"/>
              <a:ext cx="110500" cy="45875"/>
            </a:xfrm>
            <a:custGeom>
              <a:avLst/>
              <a:gdLst/>
              <a:ahLst/>
              <a:cxnLst/>
              <a:rect l="l" t="t" r="r" b="b"/>
              <a:pathLst>
                <a:path w="4420" h="1835" extrusionOk="0">
                  <a:moveTo>
                    <a:pt x="621" y="1"/>
                  </a:moveTo>
                  <a:cubicBezTo>
                    <a:pt x="1" y="1"/>
                    <a:pt x="71" y="497"/>
                    <a:pt x="520" y="834"/>
                  </a:cubicBezTo>
                  <a:cubicBezTo>
                    <a:pt x="1376" y="1472"/>
                    <a:pt x="4420" y="1834"/>
                    <a:pt x="4420" y="1834"/>
                  </a:cubicBezTo>
                  <a:cubicBezTo>
                    <a:pt x="2382" y="434"/>
                    <a:pt x="1200" y="1"/>
                    <a:pt x="621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3581675" y="1307325"/>
              <a:ext cx="93050" cy="80325"/>
            </a:xfrm>
            <a:custGeom>
              <a:avLst/>
              <a:gdLst/>
              <a:ahLst/>
              <a:cxnLst/>
              <a:rect l="l" t="t" r="r" b="b"/>
              <a:pathLst>
                <a:path w="3722" h="3213" extrusionOk="0">
                  <a:moveTo>
                    <a:pt x="3051" y="0"/>
                  </a:moveTo>
                  <a:cubicBezTo>
                    <a:pt x="2922" y="0"/>
                    <a:pt x="2767" y="42"/>
                    <a:pt x="2610" y="125"/>
                  </a:cubicBezTo>
                  <a:cubicBezTo>
                    <a:pt x="1653" y="618"/>
                    <a:pt x="1" y="3212"/>
                    <a:pt x="1" y="3212"/>
                  </a:cubicBezTo>
                  <a:cubicBezTo>
                    <a:pt x="3721" y="1079"/>
                    <a:pt x="3713" y="0"/>
                    <a:pt x="3051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3586025" y="1411750"/>
              <a:ext cx="62475" cy="102375"/>
            </a:xfrm>
            <a:custGeom>
              <a:avLst/>
              <a:gdLst/>
              <a:ahLst/>
              <a:cxnLst/>
              <a:rect l="l" t="t" r="r" b="b"/>
              <a:pathLst>
                <a:path w="2499" h="4095" extrusionOk="0">
                  <a:moveTo>
                    <a:pt x="1892" y="0"/>
                  </a:moveTo>
                  <a:cubicBezTo>
                    <a:pt x="1734" y="0"/>
                    <a:pt x="1536" y="107"/>
                    <a:pt x="1363" y="297"/>
                  </a:cubicBezTo>
                  <a:cubicBezTo>
                    <a:pt x="638" y="1108"/>
                    <a:pt x="1" y="4094"/>
                    <a:pt x="1" y="4094"/>
                  </a:cubicBezTo>
                  <a:cubicBezTo>
                    <a:pt x="2498" y="1100"/>
                    <a:pt x="2401" y="0"/>
                    <a:pt x="1892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3521475" y="1309300"/>
              <a:ext cx="57700" cy="101900"/>
            </a:xfrm>
            <a:custGeom>
              <a:avLst/>
              <a:gdLst/>
              <a:ahLst/>
              <a:cxnLst/>
              <a:rect l="l" t="t" r="r" b="b"/>
              <a:pathLst>
                <a:path w="2308" h="4076" extrusionOk="0">
                  <a:moveTo>
                    <a:pt x="363" y="0"/>
                  </a:moveTo>
                  <a:cubicBezTo>
                    <a:pt x="121" y="0"/>
                    <a:pt x="0" y="322"/>
                    <a:pt x="75" y="713"/>
                  </a:cubicBezTo>
                  <a:cubicBezTo>
                    <a:pt x="292" y="1771"/>
                    <a:pt x="2307" y="4076"/>
                    <a:pt x="2307" y="4076"/>
                  </a:cubicBezTo>
                  <a:cubicBezTo>
                    <a:pt x="1548" y="939"/>
                    <a:pt x="778" y="0"/>
                    <a:pt x="363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3530525" y="1427350"/>
              <a:ext cx="58075" cy="102000"/>
            </a:xfrm>
            <a:custGeom>
              <a:avLst/>
              <a:gdLst/>
              <a:ahLst/>
              <a:cxnLst/>
              <a:rect l="l" t="t" r="r" b="b"/>
              <a:pathLst>
                <a:path w="2323" h="4080" extrusionOk="0">
                  <a:moveTo>
                    <a:pt x="366" y="0"/>
                  </a:moveTo>
                  <a:cubicBezTo>
                    <a:pt x="122" y="0"/>
                    <a:pt x="0" y="324"/>
                    <a:pt x="75" y="716"/>
                  </a:cubicBezTo>
                  <a:cubicBezTo>
                    <a:pt x="293" y="1774"/>
                    <a:pt x="2322" y="4079"/>
                    <a:pt x="2322" y="4079"/>
                  </a:cubicBezTo>
                  <a:cubicBezTo>
                    <a:pt x="1555" y="939"/>
                    <a:pt x="783" y="0"/>
                    <a:pt x="366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3581675" y="1486450"/>
              <a:ext cx="93275" cy="80225"/>
            </a:xfrm>
            <a:custGeom>
              <a:avLst/>
              <a:gdLst/>
              <a:ahLst/>
              <a:cxnLst/>
              <a:rect l="l" t="t" r="r" b="b"/>
              <a:pathLst>
                <a:path w="3731" h="3209" extrusionOk="0">
                  <a:moveTo>
                    <a:pt x="3047" y="1"/>
                  </a:moveTo>
                  <a:cubicBezTo>
                    <a:pt x="2918" y="1"/>
                    <a:pt x="2765" y="41"/>
                    <a:pt x="2610" y="121"/>
                  </a:cubicBezTo>
                  <a:cubicBezTo>
                    <a:pt x="1653" y="628"/>
                    <a:pt x="1" y="3208"/>
                    <a:pt x="1" y="3208"/>
                  </a:cubicBezTo>
                  <a:cubicBezTo>
                    <a:pt x="3730" y="1070"/>
                    <a:pt x="3713" y="1"/>
                    <a:pt x="3047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3594375" y="1574050"/>
              <a:ext cx="62350" cy="102425"/>
            </a:xfrm>
            <a:custGeom>
              <a:avLst/>
              <a:gdLst/>
              <a:ahLst/>
              <a:cxnLst/>
              <a:rect l="l" t="t" r="r" b="b"/>
              <a:pathLst>
                <a:path w="2494" h="4097" extrusionOk="0">
                  <a:moveTo>
                    <a:pt x="1901" y="0"/>
                  </a:moveTo>
                  <a:cubicBezTo>
                    <a:pt x="1744" y="0"/>
                    <a:pt x="1547" y="108"/>
                    <a:pt x="1377" y="299"/>
                  </a:cubicBezTo>
                  <a:cubicBezTo>
                    <a:pt x="652" y="1096"/>
                    <a:pt x="0" y="4096"/>
                    <a:pt x="0" y="4096"/>
                  </a:cubicBezTo>
                  <a:cubicBezTo>
                    <a:pt x="2494" y="1095"/>
                    <a:pt x="2401" y="0"/>
                    <a:pt x="1901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530025" y="1471550"/>
              <a:ext cx="57850" cy="101650"/>
            </a:xfrm>
            <a:custGeom>
              <a:avLst/>
              <a:gdLst/>
              <a:ahLst/>
              <a:cxnLst/>
              <a:rect l="l" t="t" r="r" b="b"/>
              <a:pathLst>
                <a:path w="2314" h="4066" extrusionOk="0">
                  <a:moveTo>
                    <a:pt x="366" y="0"/>
                  </a:moveTo>
                  <a:cubicBezTo>
                    <a:pt x="121" y="0"/>
                    <a:pt x="0" y="325"/>
                    <a:pt x="81" y="717"/>
                  </a:cubicBezTo>
                  <a:cubicBezTo>
                    <a:pt x="298" y="1775"/>
                    <a:pt x="2313" y="4065"/>
                    <a:pt x="2313" y="4065"/>
                  </a:cubicBezTo>
                  <a:cubicBezTo>
                    <a:pt x="1556" y="936"/>
                    <a:pt x="781" y="0"/>
                    <a:pt x="366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3539075" y="1589425"/>
              <a:ext cx="57850" cy="101900"/>
            </a:xfrm>
            <a:custGeom>
              <a:avLst/>
              <a:gdLst/>
              <a:ahLst/>
              <a:cxnLst/>
              <a:rect l="l" t="t" r="r" b="b"/>
              <a:pathLst>
                <a:path w="2314" h="4076" extrusionOk="0">
                  <a:moveTo>
                    <a:pt x="363" y="1"/>
                  </a:moveTo>
                  <a:cubicBezTo>
                    <a:pt x="120" y="1"/>
                    <a:pt x="1" y="322"/>
                    <a:pt x="81" y="713"/>
                  </a:cubicBezTo>
                  <a:cubicBezTo>
                    <a:pt x="299" y="1771"/>
                    <a:pt x="2314" y="4076"/>
                    <a:pt x="2314" y="4076"/>
                  </a:cubicBezTo>
                  <a:cubicBezTo>
                    <a:pt x="1555" y="939"/>
                    <a:pt x="778" y="1"/>
                    <a:pt x="363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3614650" y="1788225"/>
              <a:ext cx="84650" cy="87200"/>
            </a:xfrm>
            <a:custGeom>
              <a:avLst/>
              <a:gdLst/>
              <a:ahLst/>
              <a:cxnLst/>
              <a:rect l="l" t="t" r="r" b="b"/>
              <a:pathLst>
                <a:path w="3386" h="3488" extrusionOk="0">
                  <a:moveTo>
                    <a:pt x="2768" y="0"/>
                  </a:moveTo>
                  <a:cubicBezTo>
                    <a:pt x="2629" y="0"/>
                    <a:pt x="2459" y="57"/>
                    <a:pt x="2291" y="168"/>
                  </a:cubicBezTo>
                  <a:cubicBezTo>
                    <a:pt x="1378" y="762"/>
                    <a:pt x="1" y="3488"/>
                    <a:pt x="1" y="3488"/>
                  </a:cubicBezTo>
                  <a:cubicBezTo>
                    <a:pt x="3385" y="1082"/>
                    <a:pt x="3374" y="0"/>
                    <a:pt x="2768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3637850" y="1876775"/>
              <a:ext cx="53775" cy="106650"/>
            </a:xfrm>
            <a:custGeom>
              <a:avLst/>
              <a:gdLst/>
              <a:ahLst/>
              <a:cxnLst/>
              <a:rect l="l" t="t" r="r" b="b"/>
              <a:pathLst>
                <a:path w="2151" h="4266" extrusionOk="0">
                  <a:moveTo>
                    <a:pt x="1522" y="1"/>
                  </a:moveTo>
                  <a:cubicBezTo>
                    <a:pt x="1357" y="1"/>
                    <a:pt x="1152" y="130"/>
                    <a:pt x="986" y="352"/>
                  </a:cubicBezTo>
                  <a:cubicBezTo>
                    <a:pt x="348" y="1221"/>
                    <a:pt x="1" y="4265"/>
                    <a:pt x="1" y="4265"/>
                  </a:cubicBezTo>
                  <a:cubicBezTo>
                    <a:pt x="2151" y="1110"/>
                    <a:pt x="2006" y="1"/>
                    <a:pt x="1522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3554350" y="1776475"/>
              <a:ext cx="66850" cy="96425"/>
            </a:xfrm>
            <a:custGeom>
              <a:avLst/>
              <a:gdLst/>
              <a:ahLst/>
              <a:cxnLst/>
              <a:rect l="l" t="t" r="r" b="b"/>
              <a:pathLst>
                <a:path w="2674" h="3857" extrusionOk="0">
                  <a:moveTo>
                    <a:pt x="365" y="0"/>
                  </a:moveTo>
                  <a:cubicBezTo>
                    <a:pt x="100" y="0"/>
                    <a:pt x="0" y="344"/>
                    <a:pt x="123" y="740"/>
                  </a:cubicBezTo>
                  <a:cubicBezTo>
                    <a:pt x="441" y="1769"/>
                    <a:pt x="2674" y="3856"/>
                    <a:pt x="2674" y="3856"/>
                  </a:cubicBezTo>
                  <a:cubicBezTo>
                    <a:pt x="1638" y="884"/>
                    <a:pt x="790" y="0"/>
                    <a:pt x="365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3575000" y="1884475"/>
              <a:ext cx="66875" cy="96775"/>
            </a:xfrm>
            <a:custGeom>
              <a:avLst/>
              <a:gdLst/>
              <a:ahLst/>
              <a:cxnLst/>
              <a:rect l="l" t="t" r="r" b="b"/>
              <a:pathLst>
                <a:path w="2675" h="3871" extrusionOk="0">
                  <a:moveTo>
                    <a:pt x="364" y="1"/>
                  </a:moveTo>
                  <a:cubicBezTo>
                    <a:pt x="100" y="1"/>
                    <a:pt x="0" y="344"/>
                    <a:pt x="123" y="739"/>
                  </a:cubicBezTo>
                  <a:cubicBezTo>
                    <a:pt x="442" y="1768"/>
                    <a:pt x="2674" y="3870"/>
                    <a:pt x="2674" y="3870"/>
                  </a:cubicBezTo>
                  <a:cubicBezTo>
                    <a:pt x="1638" y="887"/>
                    <a:pt x="789" y="1"/>
                    <a:pt x="364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3473325" y="1914400"/>
              <a:ext cx="42525" cy="111425"/>
            </a:xfrm>
            <a:custGeom>
              <a:avLst/>
              <a:gdLst/>
              <a:ahLst/>
              <a:cxnLst/>
              <a:rect l="l" t="t" r="r" b="b"/>
              <a:pathLst>
                <a:path w="1701" h="4457" extrusionOk="0">
                  <a:moveTo>
                    <a:pt x="1013" y="1"/>
                  </a:moveTo>
                  <a:cubicBezTo>
                    <a:pt x="840" y="1"/>
                    <a:pt x="635" y="169"/>
                    <a:pt x="493" y="441"/>
                  </a:cubicBezTo>
                  <a:cubicBezTo>
                    <a:pt x="1" y="1398"/>
                    <a:pt x="145" y="4456"/>
                    <a:pt x="145" y="4456"/>
                  </a:cubicBezTo>
                  <a:cubicBezTo>
                    <a:pt x="1701" y="1116"/>
                    <a:pt x="1460" y="1"/>
                    <a:pt x="1013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3520800" y="1978825"/>
              <a:ext cx="36800" cy="112225"/>
            </a:xfrm>
            <a:custGeom>
              <a:avLst/>
              <a:gdLst/>
              <a:ahLst/>
              <a:cxnLst/>
              <a:rect l="l" t="t" r="r" b="b"/>
              <a:pathLst>
                <a:path w="1472" h="4489" extrusionOk="0">
                  <a:moveTo>
                    <a:pt x="540" y="0"/>
                  </a:moveTo>
                  <a:cubicBezTo>
                    <a:pt x="341" y="0"/>
                    <a:pt x="169" y="252"/>
                    <a:pt x="131" y="604"/>
                  </a:cubicBezTo>
                  <a:cubicBezTo>
                    <a:pt x="0" y="1662"/>
                    <a:pt x="1189" y="4489"/>
                    <a:pt x="1189" y="4489"/>
                  </a:cubicBezTo>
                  <a:cubicBezTo>
                    <a:pt x="1472" y="1059"/>
                    <a:pt x="949" y="0"/>
                    <a:pt x="540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3360125" y="1946375"/>
              <a:ext cx="104525" cy="56975"/>
            </a:xfrm>
            <a:custGeom>
              <a:avLst/>
              <a:gdLst/>
              <a:ahLst/>
              <a:cxnLst/>
              <a:rect l="l" t="t" r="r" b="b"/>
              <a:pathLst>
                <a:path w="4181" h="2279" extrusionOk="0">
                  <a:moveTo>
                    <a:pt x="499" y="1"/>
                  </a:moveTo>
                  <a:cubicBezTo>
                    <a:pt x="1" y="1"/>
                    <a:pt x="34" y="458"/>
                    <a:pt x="412" y="815"/>
                  </a:cubicBezTo>
                  <a:cubicBezTo>
                    <a:pt x="1209" y="1554"/>
                    <a:pt x="4181" y="2279"/>
                    <a:pt x="4181" y="2279"/>
                  </a:cubicBezTo>
                  <a:cubicBezTo>
                    <a:pt x="2183" y="529"/>
                    <a:pt x="1034" y="1"/>
                    <a:pt x="499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3448550" y="2030100"/>
              <a:ext cx="104525" cy="56975"/>
            </a:xfrm>
            <a:custGeom>
              <a:avLst/>
              <a:gdLst/>
              <a:ahLst/>
              <a:cxnLst/>
              <a:rect l="l" t="t" r="r" b="b"/>
              <a:pathLst>
                <a:path w="4181" h="2279" extrusionOk="0">
                  <a:moveTo>
                    <a:pt x="499" y="0"/>
                  </a:moveTo>
                  <a:cubicBezTo>
                    <a:pt x="1" y="0"/>
                    <a:pt x="34" y="458"/>
                    <a:pt x="412" y="814"/>
                  </a:cubicBezTo>
                  <a:cubicBezTo>
                    <a:pt x="1194" y="1553"/>
                    <a:pt x="4181" y="2278"/>
                    <a:pt x="4181" y="2278"/>
                  </a:cubicBezTo>
                  <a:cubicBezTo>
                    <a:pt x="2183" y="529"/>
                    <a:pt x="1034" y="0"/>
                    <a:pt x="499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3753450" y="1968850"/>
              <a:ext cx="124475" cy="44275"/>
            </a:xfrm>
            <a:custGeom>
              <a:avLst/>
              <a:gdLst/>
              <a:ahLst/>
              <a:cxnLst/>
              <a:rect l="l" t="t" r="r" b="b"/>
              <a:pathLst>
                <a:path w="4979" h="1771" extrusionOk="0">
                  <a:moveTo>
                    <a:pt x="3693" y="1"/>
                  </a:moveTo>
                  <a:cubicBezTo>
                    <a:pt x="3671" y="1"/>
                    <a:pt x="3648" y="1"/>
                    <a:pt x="3625" y="3"/>
                  </a:cubicBezTo>
                  <a:cubicBezTo>
                    <a:pt x="2552" y="75"/>
                    <a:pt x="1" y="1771"/>
                    <a:pt x="1" y="1771"/>
                  </a:cubicBezTo>
                  <a:cubicBezTo>
                    <a:pt x="4979" y="1260"/>
                    <a:pt x="4712" y="1"/>
                    <a:pt x="3693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3703450" y="2060400"/>
              <a:ext cx="98200" cy="75225"/>
            </a:xfrm>
            <a:custGeom>
              <a:avLst/>
              <a:gdLst/>
              <a:ahLst/>
              <a:cxnLst/>
              <a:rect l="l" t="t" r="r" b="b"/>
              <a:pathLst>
                <a:path w="3928" h="3009" extrusionOk="0">
                  <a:moveTo>
                    <a:pt x="3187" y="1"/>
                  </a:moveTo>
                  <a:cubicBezTo>
                    <a:pt x="3066" y="1"/>
                    <a:pt x="2927" y="32"/>
                    <a:pt x="2783" y="95"/>
                  </a:cubicBezTo>
                  <a:cubicBezTo>
                    <a:pt x="1798" y="530"/>
                    <a:pt x="0" y="3009"/>
                    <a:pt x="0" y="3009"/>
                  </a:cubicBezTo>
                  <a:cubicBezTo>
                    <a:pt x="3928" y="1076"/>
                    <a:pt x="3895" y="1"/>
                    <a:pt x="3187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3720475" y="1917925"/>
              <a:ext cx="38500" cy="113325"/>
            </a:xfrm>
            <a:custGeom>
              <a:avLst/>
              <a:gdLst/>
              <a:ahLst/>
              <a:cxnLst/>
              <a:rect l="l" t="t" r="r" b="b"/>
              <a:pathLst>
                <a:path w="1540" h="4533" extrusionOk="0">
                  <a:moveTo>
                    <a:pt x="681" y="0"/>
                  </a:moveTo>
                  <a:cubicBezTo>
                    <a:pt x="490" y="0"/>
                    <a:pt x="305" y="228"/>
                    <a:pt x="233" y="561"/>
                  </a:cubicBezTo>
                  <a:cubicBezTo>
                    <a:pt x="1" y="1619"/>
                    <a:pt x="914" y="4533"/>
                    <a:pt x="914" y="4533"/>
                  </a:cubicBezTo>
                  <a:cubicBezTo>
                    <a:pt x="1540" y="1084"/>
                    <a:pt x="1096" y="0"/>
                    <a:pt x="681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685325" y="2022200"/>
              <a:ext cx="38475" cy="113425"/>
            </a:xfrm>
            <a:custGeom>
              <a:avLst/>
              <a:gdLst/>
              <a:ahLst/>
              <a:cxnLst/>
              <a:rect l="l" t="t" r="r" b="b"/>
              <a:pathLst>
                <a:path w="1539" h="4537" extrusionOk="0">
                  <a:moveTo>
                    <a:pt x="683" y="1"/>
                  </a:moveTo>
                  <a:cubicBezTo>
                    <a:pt x="491" y="1"/>
                    <a:pt x="306" y="231"/>
                    <a:pt x="232" y="565"/>
                  </a:cubicBezTo>
                  <a:cubicBezTo>
                    <a:pt x="1" y="1608"/>
                    <a:pt x="914" y="4537"/>
                    <a:pt x="914" y="4537"/>
                  </a:cubicBezTo>
                  <a:cubicBezTo>
                    <a:pt x="1539" y="1084"/>
                    <a:pt x="1098" y="1"/>
                    <a:pt x="683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3860725" y="1234125"/>
              <a:ext cx="98950" cy="76225"/>
            </a:xfrm>
            <a:custGeom>
              <a:avLst/>
              <a:gdLst/>
              <a:ahLst/>
              <a:cxnLst/>
              <a:rect l="l" t="t" r="r" b="b"/>
              <a:pathLst>
                <a:path w="3958" h="3049" extrusionOk="0">
                  <a:moveTo>
                    <a:pt x="2357" y="1"/>
                  </a:moveTo>
                  <a:cubicBezTo>
                    <a:pt x="2310" y="1"/>
                    <a:pt x="2259" y="8"/>
                    <a:pt x="2204" y="23"/>
                  </a:cubicBezTo>
                  <a:cubicBezTo>
                    <a:pt x="1690" y="152"/>
                    <a:pt x="1609" y="644"/>
                    <a:pt x="1184" y="644"/>
                  </a:cubicBezTo>
                  <a:cubicBezTo>
                    <a:pt x="1129" y="644"/>
                    <a:pt x="1068" y="636"/>
                    <a:pt x="1001" y="618"/>
                  </a:cubicBezTo>
                  <a:cubicBezTo>
                    <a:pt x="940" y="600"/>
                    <a:pt x="882" y="592"/>
                    <a:pt x="827" y="592"/>
                  </a:cubicBezTo>
                  <a:cubicBezTo>
                    <a:pt x="333" y="592"/>
                    <a:pt x="26" y="1218"/>
                    <a:pt x="0" y="1270"/>
                  </a:cubicBezTo>
                  <a:cubicBezTo>
                    <a:pt x="0" y="1270"/>
                    <a:pt x="348" y="1661"/>
                    <a:pt x="522" y="1864"/>
                  </a:cubicBezTo>
                  <a:cubicBezTo>
                    <a:pt x="711" y="2067"/>
                    <a:pt x="2030" y="2908"/>
                    <a:pt x="2421" y="3024"/>
                  </a:cubicBezTo>
                  <a:cubicBezTo>
                    <a:pt x="2485" y="3040"/>
                    <a:pt x="2554" y="3049"/>
                    <a:pt x="2627" y="3049"/>
                  </a:cubicBezTo>
                  <a:cubicBezTo>
                    <a:pt x="3005" y="3049"/>
                    <a:pt x="3478" y="2824"/>
                    <a:pt x="3697" y="2314"/>
                  </a:cubicBezTo>
                  <a:cubicBezTo>
                    <a:pt x="3958" y="1705"/>
                    <a:pt x="3639" y="1009"/>
                    <a:pt x="3233" y="806"/>
                  </a:cubicBezTo>
                  <a:cubicBezTo>
                    <a:pt x="2866" y="623"/>
                    <a:pt x="2795" y="1"/>
                    <a:pt x="2357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3781350" y="1253250"/>
              <a:ext cx="81550" cy="80300"/>
            </a:xfrm>
            <a:custGeom>
              <a:avLst/>
              <a:gdLst/>
              <a:ahLst/>
              <a:cxnLst/>
              <a:rect l="l" t="t" r="r" b="b"/>
              <a:pathLst>
                <a:path w="3262" h="3212" extrusionOk="0">
                  <a:moveTo>
                    <a:pt x="1621" y="1"/>
                  </a:moveTo>
                  <a:cubicBezTo>
                    <a:pt x="1297" y="1"/>
                    <a:pt x="833" y="335"/>
                    <a:pt x="552" y="519"/>
                  </a:cubicBezTo>
                  <a:cubicBezTo>
                    <a:pt x="131" y="780"/>
                    <a:pt x="1" y="1317"/>
                    <a:pt x="1" y="1317"/>
                  </a:cubicBezTo>
                  <a:cubicBezTo>
                    <a:pt x="1" y="1317"/>
                    <a:pt x="1146" y="2737"/>
                    <a:pt x="2262" y="3129"/>
                  </a:cubicBezTo>
                  <a:cubicBezTo>
                    <a:pt x="2433" y="3186"/>
                    <a:pt x="2568" y="3212"/>
                    <a:pt x="2675" y="3212"/>
                  </a:cubicBezTo>
                  <a:cubicBezTo>
                    <a:pt x="3262" y="3212"/>
                    <a:pt x="2961" y="2434"/>
                    <a:pt x="2900" y="2041"/>
                  </a:cubicBezTo>
                  <a:cubicBezTo>
                    <a:pt x="2813" y="1592"/>
                    <a:pt x="2248" y="1433"/>
                    <a:pt x="1958" y="302"/>
                  </a:cubicBezTo>
                  <a:cubicBezTo>
                    <a:pt x="1905" y="82"/>
                    <a:pt x="1780" y="1"/>
                    <a:pt x="1621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3944075" y="1280525"/>
              <a:ext cx="81900" cy="80200"/>
            </a:xfrm>
            <a:custGeom>
              <a:avLst/>
              <a:gdLst/>
              <a:ahLst/>
              <a:cxnLst/>
              <a:rect l="l" t="t" r="r" b="b"/>
              <a:pathLst>
                <a:path w="3276" h="3208" extrusionOk="0">
                  <a:moveTo>
                    <a:pt x="1633" y="0"/>
                  </a:moveTo>
                  <a:cubicBezTo>
                    <a:pt x="1309" y="0"/>
                    <a:pt x="849" y="340"/>
                    <a:pt x="566" y="516"/>
                  </a:cubicBezTo>
                  <a:cubicBezTo>
                    <a:pt x="145" y="776"/>
                    <a:pt x="0" y="1327"/>
                    <a:pt x="0" y="1327"/>
                  </a:cubicBezTo>
                  <a:cubicBezTo>
                    <a:pt x="0" y="1327"/>
                    <a:pt x="1160" y="2748"/>
                    <a:pt x="2276" y="3125"/>
                  </a:cubicBezTo>
                  <a:cubicBezTo>
                    <a:pt x="2447" y="3183"/>
                    <a:pt x="2583" y="3208"/>
                    <a:pt x="2689" y="3208"/>
                  </a:cubicBezTo>
                  <a:cubicBezTo>
                    <a:pt x="3275" y="3208"/>
                    <a:pt x="2973" y="2433"/>
                    <a:pt x="2900" y="2052"/>
                  </a:cubicBezTo>
                  <a:cubicBezTo>
                    <a:pt x="2813" y="1603"/>
                    <a:pt x="2262" y="1443"/>
                    <a:pt x="1972" y="298"/>
                  </a:cubicBezTo>
                  <a:cubicBezTo>
                    <a:pt x="1915" y="80"/>
                    <a:pt x="1790" y="0"/>
                    <a:pt x="163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3916500" y="1320900"/>
              <a:ext cx="121100" cy="114250"/>
            </a:xfrm>
            <a:custGeom>
              <a:avLst/>
              <a:gdLst/>
              <a:ahLst/>
              <a:cxnLst/>
              <a:rect l="l" t="t" r="r" b="b"/>
              <a:pathLst>
                <a:path w="4844" h="4570" extrusionOk="0">
                  <a:moveTo>
                    <a:pt x="4212" y="1"/>
                  </a:moveTo>
                  <a:cubicBezTo>
                    <a:pt x="3988" y="1"/>
                    <a:pt x="3546" y="323"/>
                    <a:pt x="3192" y="323"/>
                  </a:cubicBezTo>
                  <a:cubicBezTo>
                    <a:pt x="3177" y="323"/>
                    <a:pt x="3162" y="322"/>
                    <a:pt x="3147" y="321"/>
                  </a:cubicBezTo>
                  <a:cubicBezTo>
                    <a:pt x="3143" y="321"/>
                    <a:pt x="3139" y="321"/>
                    <a:pt x="3134" y="321"/>
                  </a:cubicBezTo>
                  <a:cubicBezTo>
                    <a:pt x="2589" y="321"/>
                    <a:pt x="420" y="2880"/>
                    <a:pt x="176" y="3815"/>
                  </a:cubicBezTo>
                  <a:cubicBezTo>
                    <a:pt x="0" y="4474"/>
                    <a:pt x="456" y="4570"/>
                    <a:pt x="733" y="4570"/>
                  </a:cubicBezTo>
                  <a:cubicBezTo>
                    <a:pt x="846" y="4570"/>
                    <a:pt x="929" y="4554"/>
                    <a:pt x="929" y="4554"/>
                  </a:cubicBezTo>
                  <a:cubicBezTo>
                    <a:pt x="929" y="4554"/>
                    <a:pt x="1422" y="4423"/>
                    <a:pt x="2002" y="4264"/>
                  </a:cubicBezTo>
                  <a:cubicBezTo>
                    <a:pt x="2582" y="4119"/>
                    <a:pt x="3771" y="2727"/>
                    <a:pt x="4307" y="1829"/>
                  </a:cubicBezTo>
                  <a:cubicBezTo>
                    <a:pt x="4843" y="944"/>
                    <a:pt x="4292" y="944"/>
                    <a:pt x="4350" y="278"/>
                  </a:cubicBezTo>
                  <a:cubicBezTo>
                    <a:pt x="4373" y="71"/>
                    <a:pt x="4316" y="1"/>
                    <a:pt x="4212" y="1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3883700" y="1253100"/>
              <a:ext cx="116200" cy="168425"/>
            </a:xfrm>
            <a:custGeom>
              <a:avLst/>
              <a:gdLst/>
              <a:ahLst/>
              <a:cxnLst/>
              <a:rect l="l" t="t" r="r" b="b"/>
              <a:pathLst>
                <a:path w="4648" h="6737" extrusionOk="0">
                  <a:moveTo>
                    <a:pt x="2983" y="1"/>
                  </a:moveTo>
                  <a:cubicBezTo>
                    <a:pt x="2517" y="1"/>
                    <a:pt x="2363" y="411"/>
                    <a:pt x="1879" y="453"/>
                  </a:cubicBezTo>
                  <a:cubicBezTo>
                    <a:pt x="1372" y="511"/>
                    <a:pt x="1111" y="873"/>
                    <a:pt x="821" y="1642"/>
                  </a:cubicBezTo>
                  <a:cubicBezTo>
                    <a:pt x="545" y="2395"/>
                    <a:pt x="285" y="4497"/>
                    <a:pt x="125" y="5410"/>
                  </a:cubicBezTo>
                  <a:cubicBezTo>
                    <a:pt x="1" y="6135"/>
                    <a:pt x="469" y="6736"/>
                    <a:pt x="1011" y="6736"/>
                  </a:cubicBezTo>
                  <a:cubicBezTo>
                    <a:pt x="1163" y="6736"/>
                    <a:pt x="1321" y="6689"/>
                    <a:pt x="1473" y="6585"/>
                  </a:cubicBezTo>
                  <a:cubicBezTo>
                    <a:pt x="2169" y="6121"/>
                    <a:pt x="3532" y="4367"/>
                    <a:pt x="3778" y="3903"/>
                  </a:cubicBezTo>
                  <a:cubicBezTo>
                    <a:pt x="3778" y="3903"/>
                    <a:pt x="4648" y="2526"/>
                    <a:pt x="3937" y="1482"/>
                  </a:cubicBezTo>
                  <a:cubicBezTo>
                    <a:pt x="3227" y="438"/>
                    <a:pt x="3575" y="47"/>
                    <a:pt x="3053" y="3"/>
                  </a:cubicBezTo>
                  <a:cubicBezTo>
                    <a:pt x="3029" y="1"/>
                    <a:pt x="3006" y="1"/>
                    <a:pt x="2983" y="1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3815050" y="1254100"/>
              <a:ext cx="110925" cy="167800"/>
            </a:xfrm>
            <a:custGeom>
              <a:avLst/>
              <a:gdLst/>
              <a:ahLst/>
              <a:cxnLst/>
              <a:rect l="l" t="t" r="r" b="b"/>
              <a:pathLst>
                <a:path w="4437" h="6712" extrusionOk="0">
                  <a:moveTo>
                    <a:pt x="1436" y="0"/>
                  </a:moveTo>
                  <a:cubicBezTo>
                    <a:pt x="1261" y="0"/>
                    <a:pt x="1096" y="96"/>
                    <a:pt x="958" y="340"/>
                  </a:cubicBezTo>
                  <a:cubicBezTo>
                    <a:pt x="639" y="920"/>
                    <a:pt x="131" y="1196"/>
                    <a:pt x="102" y="1573"/>
                  </a:cubicBezTo>
                  <a:cubicBezTo>
                    <a:pt x="88" y="1949"/>
                    <a:pt x="1" y="3008"/>
                    <a:pt x="856" y="4863"/>
                  </a:cubicBezTo>
                  <a:cubicBezTo>
                    <a:pt x="1460" y="6164"/>
                    <a:pt x="2275" y="6712"/>
                    <a:pt x="2844" y="6712"/>
                  </a:cubicBezTo>
                  <a:cubicBezTo>
                    <a:pt x="3080" y="6712"/>
                    <a:pt x="3274" y="6617"/>
                    <a:pt x="3393" y="6443"/>
                  </a:cubicBezTo>
                  <a:cubicBezTo>
                    <a:pt x="3799" y="5863"/>
                    <a:pt x="4437" y="2979"/>
                    <a:pt x="3958" y="1616"/>
                  </a:cubicBezTo>
                  <a:cubicBezTo>
                    <a:pt x="3958" y="1616"/>
                    <a:pt x="3451" y="964"/>
                    <a:pt x="3349" y="659"/>
                  </a:cubicBezTo>
                  <a:cubicBezTo>
                    <a:pt x="3312" y="543"/>
                    <a:pt x="3192" y="519"/>
                    <a:pt x="3035" y="519"/>
                  </a:cubicBezTo>
                  <a:cubicBezTo>
                    <a:pt x="2928" y="519"/>
                    <a:pt x="2805" y="530"/>
                    <a:pt x="2679" y="530"/>
                  </a:cubicBezTo>
                  <a:cubicBezTo>
                    <a:pt x="2484" y="530"/>
                    <a:pt x="2283" y="504"/>
                    <a:pt x="2132" y="369"/>
                  </a:cubicBezTo>
                  <a:cubicBezTo>
                    <a:pt x="1910" y="164"/>
                    <a:pt x="1665" y="0"/>
                    <a:pt x="1436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737875" y="1274825"/>
              <a:ext cx="136650" cy="146500"/>
            </a:xfrm>
            <a:custGeom>
              <a:avLst/>
              <a:gdLst/>
              <a:ahLst/>
              <a:cxnLst/>
              <a:rect l="l" t="t" r="r" b="b"/>
              <a:pathLst>
                <a:path w="5466" h="5860" extrusionOk="0">
                  <a:moveTo>
                    <a:pt x="1485" y="0"/>
                  </a:moveTo>
                  <a:cubicBezTo>
                    <a:pt x="1465" y="0"/>
                    <a:pt x="1444" y="2"/>
                    <a:pt x="1421" y="4"/>
                  </a:cubicBezTo>
                  <a:cubicBezTo>
                    <a:pt x="914" y="48"/>
                    <a:pt x="1001" y="497"/>
                    <a:pt x="551" y="903"/>
                  </a:cubicBezTo>
                  <a:cubicBezTo>
                    <a:pt x="116" y="1309"/>
                    <a:pt x="0" y="2744"/>
                    <a:pt x="870" y="3657"/>
                  </a:cubicBezTo>
                  <a:cubicBezTo>
                    <a:pt x="1740" y="4570"/>
                    <a:pt x="2682" y="5382"/>
                    <a:pt x="3421" y="5571"/>
                  </a:cubicBezTo>
                  <a:cubicBezTo>
                    <a:pt x="3859" y="5682"/>
                    <a:pt x="4200" y="5860"/>
                    <a:pt x="4493" y="5860"/>
                  </a:cubicBezTo>
                  <a:cubicBezTo>
                    <a:pt x="4695" y="5860"/>
                    <a:pt x="4873" y="5775"/>
                    <a:pt x="5045" y="5527"/>
                  </a:cubicBezTo>
                  <a:cubicBezTo>
                    <a:pt x="5465" y="4918"/>
                    <a:pt x="5306" y="3875"/>
                    <a:pt x="3363" y="1425"/>
                  </a:cubicBezTo>
                  <a:cubicBezTo>
                    <a:pt x="3363" y="1425"/>
                    <a:pt x="2856" y="903"/>
                    <a:pt x="2262" y="729"/>
                  </a:cubicBezTo>
                  <a:cubicBezTo>
                    <a:pt x="1694" y="563"/>
                    <a:pt x="1906" y="0"/>
                    <a:pt x="1485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3784975" y="1357400"/>
              <a:ext cx="204425" cy="80050"/>
            </a:xfrm>
            <a:custGeom>
              <a:avLst/>
              <a:gdLst/>
              <a:ahLst/>
              <a:cxnLst/>
              <a:rect l="l" t="t" r="r" b="b"/>
              <a:pathLst>
                <a:path w="8177" h="3202" extrusionOk="0">
                  <a:moveTo>
                    <a:pt x="3314" y="1"/>
                  </a:moveTo>
                  <a:cubicBezTo>
                    <a:pt x="2398" y="1"/>
                    <a:pt x="2299" y="1219"/>
                    <a:pt x="1693" y="1219"/>
                  </a:cubicBezTo>
                  <a:cubicBezTo>
                    <a:pt x="1586" y="1219"/>
                    <a:pt x="1464" y="1181"/>
                    <a:pt x="1320" y="1093"/>
                  </a:cubicBezTo>
                  <a:cubicBezTo>
                    <a:pt x="1054" y="932"/>
                    <a:pt x="836" y="872"/>
                    <a:pt x="660" y="872"/>
                  </a:cubicBezTo>
                  <a:cubicBezTo>
                    <a:pt x="173" y="872"/>
                    <a:pt x="1" y="1325"/>
                    <a:pt x="1" y="1325"/>
                  </a:cubicBezTo>
                  <a:cubicBezTo>
                    <a:pt x="740" y="2340"/>
                    <a:pt x="2740" y="2934"/>
                    <a:pt x="3741" y="2992"/>
                  </a:cubicBezTo>
                  <a:cubicBezTo>
                    <a:pt x="4632" y="3032"/>
                    <a:pt x="5322" y="3201"/>
                    <a:pt x="5992" y="3201"/>
                  </a:cubicBezTo>
                  <a:cubicBezTo>
                    <a:pt x="6063" y="3201"/>
                    <a:pt x="6134" y="3199"/>
                    <a:pt x="6205" y="3195"/>
                  </a:cubicBezTo>
                  <a:cubicBezTo>
                    <a:pt x="6944" y="3152"/>
                    <a:pt x="7263" y="2804"/>
                    <a:pt x="7712" y="2543"/>
                  </a:cubicBezTo>
                  <a:cubicBezTo>
                    <a:pt x="8176" y="2282"/>
                    <a:pt x="7495" y="1543"/>
                    <a:pt x="7423" y="1180"/>
                  </a:cubicBezTo>
                  <a:cubicBezTo>
                    <a:pt x="7365" y="818"/>
                    <a:pt x="6901" y="905"/>
                    <a:pt x="5625" y="818"/>
                  </a:cubicBezTo>
                  <a:cubicBezTo>
                    <a:pt x="4350" y="717"/>
                    <a:pt x="4610" y="108"/>
                    <a:pt x="3422" y="6"/>
                  </a:cubicBezTo>
                  <a:cubicBezTo>
                    <a:pt x="3385" y="3"/>
                    <a:pt x="3349" y="1"/>
                    <a:pt x="3314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831450" y="1387450"/>
              <a:ext cx="143100" cy="52900"/>
            </a:xfrm>
            <a:custGeom>
              <a:avLst/>
              <a:gdLst/>
              <a:ahLst/>
              <a:cxnLst/>
              <a:rect l="l" t="t" r="r" b="b"/>
              <a:pathLst>
                <a:path w="5724" h="2116" extrusionOk="0">
                  <a:moveTo>
                    <a:pt x="1510" y="0"/>
                  </a:moveTo>
                  <a:cubicBezTo>
                    <a:pt x="934" y="0"/>
                    <a:pt x="1279" y="1223"/>
                    <a:pt x="831" y="1223"/>
                  </a:cubicBezTo>
                  <a:cubicBezTo>
                    <a:pt x="778" y="1223"/>
                    <a:pt x="713" y="1205"/>
                    <a:pt x="635" y="1167"/>
                  </a:cubicBezTo>
                  <a:cubicBezTo>
                    <a:pt x="462" y="1085"/>
                    <a:pt x="345" y="1054"/>
                    <a:pt x="267" y="1054"/>
                  </a:cubicBezTo>
                  <a:cubicBezTo>
                    <a:pt x="0" y="1054"/>
                    <a:pt x="200" y="1428"/>
                    <a:pt x="200" y="1428"/>
                  </a:cubicBezTo>
                  <a:cubicBezTo>
                    <a:pt x="1453" y="1947"/>
                    <a:pt x="2534" y="2116"/>
                    <a:pt x="3379" y="2116"/>
                  </a:cubicBezTo>
                  <a:cubicBezTo>
                    <a:pt x="4305" y="2116"/>
                    <a:pt x="4950" y="1914"/>
                    <a:pt x="5230" y="1747"/>
                  </a:cubicBezTo>
                  <a:cubicBezTo>
                    <a:pt x="5724" y="1440"/>
                    <a:pt x="5407" y="1146"/>
                    <a:pt x="4958" y="1146"/>
                  </a:cubicBezTo>
                  <a:cubicBezTo>
                    <a:pt x="4919" y="1146"/>
                    <a:pt x="4879" y="1148"/>
                    <a:pt x="4839" y="1153"/>
                  </a:cubicBezTo>
                  <a:cubicBezTo>
                    <a:pt x="4670" y="1167"/>
                    <a:pt x="4533" y="1188"/>
                    <a:pt x="4421" y="1188"/>
                  </a:cubicBezTo>
                  <a:cubicBezTo>
                    <a:pt x="4205" y="1188"/>
                    <a:pt x="4079" y="1114"/>
                    <a:pt x="3984" y="790"/>
                  </a:cubicBezTo>
                  <a:cubicBezTo>
                    <a:pt x="3913" y="523"/>
                    <a:pt x="3833" y="371"/>
                    <a:pt x="3679" y="371"/>
                  </a:cubicBezTo>
                  <a:cubicBezTo>
                    <a:pt x="3548" y="371"/>
                    <a:pt x="3363" y="479"/>
                    <a:pt x="3085" y="718"/>
                  </a:cubicBezTo>
                  <a:cubicBezTo>
                    <a:pt x="2967" y="821"/>
                    <a:pt x="2868" y="864"/>
                    <a:pt x="2780" y="864"/>
                  </a:cubicBezTo>
                  <a:cubicBezTo>
                    <a:pt x="2411" y="864"/>
                    <a:pt x="2223" y="124"/>
                    <a:pt x="1592" y="7"/>
                  </a:cubicBezTo>
                  <a:cubicBezTo>
                    <a:pt x="1563" y="2"/>
                    <a:pt x="1536" y="0"/>
                    <a:pt x="1510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3322925" y="815950"/>
              <a:ext cx="99325" cy="76350"/>
            </a:xfrm>
            <a:custGeom>
              <a:avLst/>
              <a:gdLst/>
              <a:ahLst/>
              <a:cxnLst/>
              <a:rect l="l" t="t" r="r" b="b"/>
              <a:pathLst>
                <a:path w="3973" h="3054" extrusionOk="0">
                  <a:moveTo>
                    <a:pt x="2355" y="0"/>
                  </a:moveTo>
                  <a:cubicBezTo>
                    <a:pt x="2309" y="0"/>
                    <a:pt x="2259" y="7"/>
                    <a:pt x="2204" y="22"/>
                  </a:cubicBezTo>
                  <a:cubicBezTo>
                    <a:pt x="1696" y="162"/>
                    <a:pt x="1622" y="647"/>
                    <a:pt x="1211" y="647"/>
                  </a:cubicBezTo>
                  <a:cubicBezTo>
                    <a:pt x="1153" y="647"/>
                    <a:pt x="1089" y="638"/>
                    <a:pt x="1016" y="616"/>
                  </a:cubicBezTo>
                  <a:cubicBezTo>
                    <a:pt x="955" y="599"/>
                    <a:pt x="897" y="591"/>
                    <a:pt x="842" y="591"/>
                  </a:cubicBezTo>
                  <a:cubicBezTo>
                    <a:pt x="348" y="591"/>
                    <a:pt x="40" y="1217"/>
                    <a:pt x="1" y="1269"/>
                  </a:cubicBezTo>
                  <a:cubicBezTo>
                    <a:pt x="1" y="1269"/>
                    <a:pt x="363" y="1675"/>
                    <a:pt x="537" y="1878"/>
                  </a:cubicBezTo>
                  <a:cubicBezTo>
                    <a:pt x="711" y="2081"/>
                    <a:pt x="2045" y="2907"/>
                    <a:pt x="2436" y="3023"/>
                  </a:cubicBezTo>
                  <a:cubicBezTo>
                    <a:pt x="2506" y="3043"/>
                    <a:pt x="2582" y="3054"/>
                    <a:pt x="2663" y="3054"/>
                  </a:cubicBezTo>
                  <a:cubicBezTo>
                    <a:pt x="3037" y="3054"/>
                    <a:pt x="3497" y="2828"/>
                    <a:pt x="3712" y="2327"/>
                  </a:cubicBezTo>
                  <a:cubicBezTo>
                    <a:pt x="3973" y="1704"/>
                    <a:pt x="3654" y="1022"/>
                    <a:pt x="3248" y="819"/>
                  </a:cubicBezTo>
                  <a:cubicBezTo>
                    <a:pt x="2867" y="636"/>
                    <a:pt x="2796" y="0"/>
                    <a:pt x="2355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3243925" y="835125"/>
              <a:ext cx="81550" cy="80225"/>
            </a:xfrm>
            <a:custGeom>
              <a:avLst/>
              <a:gdLst/>
              <a:ahLst/>
              <a:cxnLst/>
              <a:rect l="l" t="t" r="r" b="b"/>
              <a:pathLst>
                <a:path w="3262" h="3209" extrusionOk="0">
                  <a:moveTo>
                    <a:pt x="1619" y="1"/>
                  </a:moveTo>
                  <a:cubicBezTo>
                    <a:pt x="1295" y="1"/>
                    <a:pt x="835" y="341"/>
                    <a:pt x="552" y="516"/>
                  </a:cubicBezTo>
                  <a:cubicBezTo>
                    <a:pt x="131" y="777"/>
                    <a:pt x="1" y="1314"/>
                    <a:pt x="1" y="1314"/>
                  </a:cubicBezTo>
                  <a:cubicBezTo>
                    <a:pt x="1" y="1314"/>
                    <a:pt x="1146" y="2749"/>
                    <a:pt x="2262" y="3126"/>
                  </a:cubicBezTo>
                  <a:cubicBezTo>
                    <a:pt x="2433" y="3183"/>
                    <a:pt x="2569" y="3209"/>
                    <a:pt x="2675" y="3209"/>
                  </a:cubicBezTo>
                  <a:cubicBezTo>
                    <a:pt x="3261" y="3209"/>
                    <a:pt x="2959" y="2433"/>
                    <a:pt x="2885" y="2053"/>
                  </a:cubicBezTo>
                  <a:cubicBezTo>
                    <a:pt x="2813" y="1603"/>
                    <a:pt x="2248" y="1444"/>
                    <a:pt x="1958" y="299"/>
                  </a:cubicBezTo>
                  <a:cubicBezTo>
                    <a:pt x="1901" y="81"/>
                    <a:pt x="1776" y="1"/>
                    <a:pt x="1619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3406650" y="862575"/>
              <a:ext cx="81825" cy="80100"/>
            </a:xfrm>
            <a:custGeom>
              <a:avLst/>
              <a:gdLst/>
              <a:ahLst/>
              <a:cxnLst/>
              <a:rect l="l" t="t" r="r" b="b"/>
              <a:pathLst>
                <a:path w="3273" h="3204" extrusionOk="0">
                  <a:moveTo>
                    <a:pt x="1623" y="1"/>
                  </a:moveTo>
                  <a:cubicBezTo>
                    <a:pt x="1297" y="1"/>
                    <a:pt x="837" y="331"/>
                    <a:pt x="566" y="505"/>
                  </a:cubicBezTo>
                  <a:cubicBezTo>
                    <a:pt x="145" y="781"/>
                    <a:pt x="0" y="1317"/>
                    <a:pt x="0" y="1317"/>
                  </a:cubicBezTo>
                  <a:cubicBezTo>
                    <a:pt x="0" y="1317"/>
                    <a:pt x="1160" y="2738"/>
                    <a:pt x="2276" y="3115"/>
                  </a:cubicBezTo>
                  <a:cubicBezTo>
                    <a:pt x="2452" y="3176"/>
                    <a:pt x="2591" y="3204"/>
                    <a:pt x="2698" y="3204"/>
                  </a:cubicBezTo>
                  <a:cubicBezTo>
                    <a:pt x="3272" y="3204"/>
                    <a:pt x="2973" y="2433"/>
                    <a:pt x="2899" y="2042"/>
                  </a:cubicBezTo>
                  <a:cubicBezTo>
                    <a:pt x="2812" y="1593"/>
                    <a:pt x="2262" y="1433"/>
                    <a:pt x="1972" y="303"/>
                  </a:cubicBezTo>
                  <a:cubicBezTo>
                    <a:pt x="1914" y="82"/>
                    <a:pt x="1785" y="1"/>
                    <a:pt x="1623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3378975" y="903000"/>
              <a:ext cx="121200" cy="114250"/>
            </a:xfrm>
            <a:custGeom>
              <a:avLst/>
              <a:gdLst/>
              <a:ahLst/>
              <a:cxnLst/>
              <a:rect l="l" t="t" r="r" b="b"/>
              <a:pathLst>
                <a:path w="4848" h="4570" extrusionOk="0">
                  <a:moveTo>
                    <a:pt x="4201" y="0"/>
                  </a:moveTo>
                  <a:cubicBezTo>
                    <a:pt x="3972" y="0"/>
                    <a:pt x="3534" y="311"/>
                    <a:pt x="3183" y="311"/>
                  </a:cubicBezTo>
                  <a:cubicBezTo>
                    <a:pt x="3167" y="311"/>
                    <a:pt x="3152" y="310"/>
                    <a:pt x="3137" y="309"/>
                  </a:cubicBezTo>
                  <a:cubicBezTo>
                    <a:pt x="3132" y="309"/>
                    <a:pt x="3128" y="309"/>
                    <a:pt x="3123" y="309"/>
                  </a:cubicBezTo>
                  <a:cubicBezTo>
                    <a:pt x="2579" y="309"/>
                    <a:pt x="424" y="2868"/>
                    <a:pt x="180" y="3803"/>
                  </a:cubicBezTo>
                  <a:cubicBezTo>
                    <a:pt x="0" y="4477"/>
                    <a:pt x="481" y="4569"/>
                    <a:pt x="756" y="4569"/>
                  </a:cubicBezTo>
                  <a:cubicBezTo>
                    <a:pt x="859" y="4569"/>
                    <a:pt x="933" y="4556"/>
                    <a:pt x="933" y="4556"/>
                  </a:cubicBezTo>
                  <a:cubicBezTo>
                    <a:pt x="933" y="4556"/>
                    <a:pt x="1412" y="4411"/>
                    <a:pt x="1992" y="4266"/>
                  </a:cubicBezTo>
                  <a:cubicBezTo>
                    <a:pt x="2571" y="4107"/>
                    <a:pt x="3775" y="2715"/>
                    <a:pt x="4311" y="1831"/>
                  </a:cubicBezTo>
                  <a:cubicBezTo>
                    <a:pt x="4847" y="932"/>
                    <a:pt x="4282" y="947"/>
                    <a:pt x="4354" y="280"/>
                  </a:cubicBezTo>
                  <a:cubicBezTo>
                    <a:pt x="4373" y="71"/>
                    <a:pt x="4311" y="0"/>
                    <a:pt x="4201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345900" y="835250"/>
              <a:ext cx="116225" cy="168400"/>
            </a:xfrm>
            <a:custGeom>
              <a:avLst/>
              <a:gdLst/>
              <a:ahLst/>
              <a:cxnLst/>
              <a:rect l="l" t="t" r="r" b="b"/>
              <a:pathLst>
                <a:path w="4649" h="6736" extrusionOk="0">
                  <a:moveTo>
                    <a:pt x="2998" y="1"/>
                  </a:moveTo>
                  <a:cubicBezTo>
                    <a:pt x="2531" y="1"/>
                    <a:pt x="2364" y="412"/>
                    <a:pt x="1894" y="453"/>
                  </a:cubicBezTo>
                  <a:cubicBezTo>
                    <a:pt x="1387" y="497"/>
                    <a:pt x="1126" y="874"/>
                    <a:pt x="836" y="1627"/>
                  </a:cubicBezTo>
                  <a:cubicBezTo>
                    <a:pt x="560" y="2381"/>
                    <a:pt x="285" y="4483"/>
                    <a:pt x="126" y="5411"/>
                  </a:cubicBezTo>
                  <a:cubicBezTo>
                    <a:pt x="1" y="6126"/>
                    <a:pt x="481" y="6735"/>
                    <a:pt x="1029" y="6735"/>
                  </a:cubicBezTo>
                  <a:cubicBezTo>
                    <a:pt x="1181" y="6735"/>
                    <a:pt x="1337" y="6689"/>
                    <a:pt x="1488" y="6585"/>
                  </a:cubicBezTo>
                  <a:cubicBezTo>
                    <a:pt x="2184" y="6107"/>
                    <a:pt x="3547" y="4353"/>
                    <a:pt x="3778" y="3889"/>
                  </a:cubicBezTo>
                  <a:cubicBezTo>
                    <a:pt x="3778" y="3889"/>
                    <a:pt x="4648" y="2512"/>
                    <a:pt x="3952" y="1482"/>
                  </a:cubicBezTo>
                  <a:cubicBezTo>
                    <a:pt x="3242" y="439"/>
                    <a:pt x="3590" y="47"/>
                    <a:pt x="3068" y="4"/>
                  </a:cubicBezTo>
                  <a:cubicBezTo>
                    <a:pt x="3044" y="2"/>
                    <a:pt x="3021" y="1"/>
                    <a:pt x="2998" y="1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277275" y="836075"/>
              <a:ext cx="111275" cy="167825"/>
            </a:xfrm>
            <a:custGeom>
              <a:avLst/>
              <a:gdLst/>
              <a:ahLst/>
              <a:cxnLst/>
              <a:rect l="l" t="t" r="r" b="b"/>
              <a:pathLst>
                <a:path w="4451" h="6713" extrusionOk="0">
                  <a:moveTo>
                    <a:pt x="1450" y="1"/>
                  </a:moveTo>
                  <a:cubicBezTo>
                    <a:pt x="1275" y="1"/>
                    <a:pt x="1110" y="97"/>
                    <a:pt x="972" y="348"/>
                  </a:cubicBezTo>
                  <a:cubicBezTo>
                    <a:pt x="653" y="913"/>
                    <a:pt x="145" y="1203"/>
                    <a:pt x="116" y="1580"/>
                  </a:cubicBezTo>
                  <a:cubicBezTo>
                    <a:pt x="87" y="1957"/>
                    <a:pt x="0" y="3001"/>
                    <a:pt x="856" y="4856"/>
                  </a:cubicBezTo>
                  <a:cubicBezTo>
                    <a:pt x="1461" y="6169"/>
                    <a:pt x="2284" y="6713"/>
                    <a:pt x="2857" y="6713"/>
                  </a:cubicBezTo>
                  <a:cubicBezTo>
                    <a:pt x="3094" y="6713"/>
                    <a:pt x="3288" y="6620"/>
                    <a:pt x="3407" y="6451"/>
                  </a:cubicBezTo>
                  <a:cubicBezTo>
                    <a:pt x="3813" y="5856"/>
                    <a:pt x="4451" y="2972"/>
                    <a:pt x="3958" y="1623"/>
                  </a:cubicBezTo>
                  <a:cubicBezTo>
                    <a:pt x="3958" y="1623"/>
                    <a:pt x="3465" y="957"/>
                    <a:pt x="3363" y="652"/>
                  </a:cubicBezTo>
                  <a:cubicBezTo>
                    <a:pt x="3326" y="540"/>
                    <a:pt x="3204" y="518"/>
                    <a:pt x="3045" y="518"/>
                  </a:cubicBezTo>
                  <a:cubicBezTo>
                    <a:pt x="2945" y="518"/>
                    <a:pt x="2831" y="527"/>
                    <a:pt x="2714" y="527"/>
                  </a:cubicBezTo>
                  <a:cubicBezTo>
                    <a:pt x="2512" y="527"/>
                    <a:pt x="2302" y="501"/>
                    <a:pt x="2146" y="362"/>
                  </a:cubicBezTo>
                  <a:cubicBezTo>
                    <a:pt x="1924" y="165"/>
                    <a:pt x="1679" y="1"/>
                    <a:pt x="1450" y="1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3200450" y="856650"/>
              <a:ext cx="136275" cy="146600"/>
            </a:xfrm>
            <a:custGeom>
              <a:avLst/>
              <a:gdLst/>
              <a:ahLst/>
              <a:cxnLst/>
              <a:rect l="l" t="t" r="r" b="b"/>
              <a:pathLst>
                <a:path w="5451" h="5864" extrusionOk="0">
                  <a:moveTo>
                    <a:pt x="1470" y="1"/>
                  </a:moveTo>
                  <a:cubicBezTo>
                    <a:pt x="1455" y="1"/>
                    <a:pt x="1438" y="2"/>
                    <a:pt x="1421" y="3"/>
                  </a:cubicBezTo>
                  <a:cubicBezTo>
                    <a:pt x="914" y="47"/>
                    <a:pt x="986" y="496"/>
                    <a:pt x="551" y="916"/>
                  </a:cubicBezTo>
                  <a:cubicBezTo>
                    <a:pt x="116" y="1322"/>
                    <a:pt x="0" y="2743"/>
                    <a:pt x="870" y="3656"/>
                  </a:cubicBezTo>
                  <a:cubicBezTo>
                    <a:pt x="1740" y="4569"/>
                    <a:pt x="2682" y="5381"/>
                    <a:pt x="3421" y="5570"/>
                  </a:cubicBezTo>
                  <a:cubicBezTo>
                    <a:pt x="3856" y="5689"/>
                    <a:pt x="4195" y="5863"/>
                    <a:pt x="4483" y="5863"/>
                  </a:cubicBezTo>
                  <a:cubicBezTo>
                    <a:pt x="4686" y="5863"/>
                    <a:pt x="4863" y="5777"/>
                    <a:pt x="5030" y="5526"/>
                  </a:cubicBezTo>
                  <a:cubicBezTo>
                    <a:pt x="5451" y="4917"/>
                    <a:pt x="5306" y="3874"/>
                    <a:pt x="3363" y="1424"/>
                  </a:cubicBezTo>
                  <a:cubicBezTo>
                    <a:pt x="3363" y="1424"/>
                    <a:pt x="2841" y="902"/>
                    <a:pt x="2247" y="742"/>
                  </a:cubicBezTo>
                  <a:cubicBezTo>
                    <a:pt x="1673" y="574"/>
                    <a:pt x="1910" y="1"/>
                    <a:pt x="1470" y="1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3247550" y="939250"/>
              <a:ext cx="204425" cy="80000"/>
            </a:xfrm>
            <a:custGeom>
              <a:avLst/>
              <a:gdLst/>
              <a:ahLst/>
              <a:cxnLst/>
              <a:rect l="l" t="t" r="r" b="b"/>
              <a:pathLst>
                <a:path w="8177" h="3200" extrusionOk="0">
                  <a:moveTo>
                    <a:pt x="3326" y="0"/>
                  </a:moveTo>
                  <a:cubicBezTo>
                    <a:pt x="2400" y="0"/>
                    <a:pt x="2301" y="1218"/>
                    <a:pt x="1695" y="1218"/>
                  </a:cubicBezTo>
                  <a:cubicBezTo>
                    <a:pt x="1588" y="1218"/>
                    <a:pt x="1465" y="1180"/>
                    <a:pt x="1320" y="1091"/>
                  </a:cubicBezTo>
                  <a:cubicBezTo>
                    <a:pt x="1054" y="930"/>
                    <a:pt x="836" y="870"/>
                    <a:pt x="660" y="870"/>
                  </a:cubicBezTo>
                  <a:cubicBezTo>
                    <a:pt x="173" y="870"/>
                    <a:pt x="1" y="1323"/>
                    <a:pt x="1" y="1323"/>
                  </a:cubicBezTo>
                  <a:cubicBezTo>
                    <a:pt x="740" y="2338"/>
                    <a:pt x="2740" y="2947"/>
                    <a:pt x="3726" y="2990"/>
                  </a:cubicBezTo>
                  <a:cubicBezTo>
                    <a:pt x="4624" y="3042"/>
                    <a:pt x="5312" y="3200"/>
                    <a:pt x="5979" y="3200"/>
                  </a:cubicBezTo>
                  <a:cubicBezTo>
                    <a:pt x="6054" y="3200"/>
                    <a:pt x="6130" y="3198"/>
                    <a:pt x="6205" y="3193"/>
                  </a:cubicBezTo>
                  <a:cubicBezTo>
                    <a:pt x="6944" y="3150"/>
                    <a:pt x="7249" y="2816"/>
                    <a:pt x="7712" y="2555"/>
                  </a:cubicBezTo>
                  <a:cubicBezTo>
                    <a:pt x="8176" y="2295"/>
                    <a:pt x="7495" y="1555"/>
                    <a:pt x="7423" y="1193"/>
                  </a:cubicBezTo>
                  <a:cubicBezTo>
                    <a:pt x="7365" y="830"/>
                    <a:pt x="6901" y="917"/>
                    <a:pt x="5625" y="816"/>
                  </a:cubicBezTo>
                  <a:cubicBezTo>
                    <a:pt x="4349" y="729"/>
                    <a:pt x="4610" y="120"/>
                    <a:pt x="3422" y="4"/>
                  </a:cubicBezTo>
                  <a:cubicBezTo>
                    <a:pt x="3389" y="1"/>
                    <a:pt x="3357" y="0"/>
                    <a:pt x="3326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3294100" y="969550"/>
              <a:ext cx="142875" cy="52750"/>
            </a:xfrm>
            <a:custGeom>
              <a:avLst/>
              <a:gdLst/>
              <a:ahLst/>
              <a:cxnLst/>
              <a:rect l="l" t="t" r="r" b="b"/>
              <a:pathLst>
                <a:path w="5715" h="2110" extrusionOk="0">
                  <a:moveTo>
                    <a:pt x="1499" y="1"/>
                  </a:moveTo>
                  <a:cubicBezTo>
                    <a:pt x="932" y="1"/>
                    <a:pt x="1277" y="1221"/>
                    <a:pt x="822" y="1221"/>
                  </a:cubicBezTo>
                  <a:cubicBezTo>
                    <a:pt x="770" y="1221"/>
                    <a:pt x="708" y="1205"/>
                    <a:pt x="632" y="1169"/>
                  </a:cubicBezTo>
                  <a:cubicBezTo>
                    <a:pt x="454" y="1082"/>
                    <a:pt x="335" y="1048"/>
                    <a:pt x="257" y="1048"/>
                  </a:cubicBezTo>
                  <a:cubicBezTo>
                    <a:pt x="1" y="1048"/>
                    <a:pt x="197" y="1416"/>
                    <a:pt x="197" y="1416"/>
                  </a:cubicBezTo>
                  <a:cubicBezTo>
                    <a:pt x="1444" y="1939"/>
                    <a:pt x="2517" y="2109"/>
                    <a:pt x="3358" y="2109"/>
                  </a:cubicBezTo>
                  <a:cubicBezTo>
                    <a:pt x="4286" y="2109"/>
                    <a:pt x="4931" y="1902"/>
                    <a:pt x="5213" y="1735"/>
                  </a:cubicBezTo>
                  <a:cubicBezTo>
                    <a:pt x="5714" y="1423"/>
                    <a:pt x="5391" y="1136"/>
                    <a:pt x="4932" y="1136"/>
                  </a:cubicBezTo>
                  <a:cubicBezTo>
                    <a:pt x="4901" y="1136"/>
                    <a:pt x="4868" y="1138"/>
                    <a:pt x="4836" y="1141"/>
                  </a:cubicBezTo>
                  <a:cubicBezTo>
                    <a:pt x="4662" y="1155"/>
                    <a:pt x="4522" y="1175"/>
                    <a:pt x="4408" y="1175"/>
                  </a:cubicBezTo>
                  <a:cubicBezTo>
                    <a:pt x="4189" y="1175"/>
                    <a:pt x="4066" y="1102"/>
                    <a:pt x="3980" y="778"/>
                  </a:cubicBezTo>
                  <a:cubicBezTo>
                    <a:pt x="3902" y="519"/>
                    <a:pt x="3819" y="366"/>
                    <a:pt x="3665" y="366"/>
                  </a:cubicBezTo>
                  <a:cubicBezTo>
                    <a:pt x="3535" y="366"/>
                    <a:pt x="3354" y="475"/>
                    <a:pt x="3082" y="720"/>
                  </a:cubicBezTo>
                  <a:cubicBezTo>
                    <a:pt x="2966" y="819"/>
                    <a:pt x="2869" y="860"/>
                    <a:pt x="2781" y="860"/>
                  </a:cubicBezTo>
                  <a:cubicBezTo>
                    <a:pt x="2406" y="860"/>
                    <a:pt x="2211" y="116"/>
                    <a:pt x="1589" y="10"/>
                  </a:cubicBezTo>
                  <a:cubicBezTo>
                    <a:pt x="1557" y="4"/>
                    <a:pt x="1527" y="1"/>
                    <a:pt x="1499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3570450" y="670975"/>
              <a:ext cx="99325" cy="76350"/>
            </a:xfrm>
            <a:custGeom>
              <a:avLst/>
              <a:gdLst/>
              <a:ahLst/>
              <a:cxnLst/>
              <a:rect l="l" t="t" r="r" b="b"/>
              <a:pathLst>
                <a:path w="3973" h="3054" extrusionOk="0">
                  <a:moveTo>
                    <a:pt x="2357" y="1"/>
                  </a:moveTo>
                  <a:cubicBezTo>
                    <a:pt x="2310" y="1"/>
                    <a:pt x="2259" y="8"/>
                    <a:pt x="2204" y="23"/>
                  </a:cubicBezTo>
                  <a:cubicBezTo>
                    <a:pt x="1694" y="150"/>
                    <a:pt x="1610" y="648"/>
                    <a:pt x="1193" y="648"/>
                  </a:cubicBezTo>
                  <a:cubicBezTo>
                    <a:pt x="1136" y="648"/>
                    <a:pt x="1072" y="638"/>
                    <a:pt x="1001" y="617"/>
                  </a:cubicBezTo>
                  <a:cubicBezTo>
                    <a:pt x="940" y="600"/>
                    <a:pt x="883" y="592"/>
                    <a:pt x="827" y="592"/>
                  </a:cubicBezTo>
                  <a:cubicBezTo>
                    <a:pt x="336" y="592"/>
                    <a:pt x="39" y="1217"/>
                    <a:pt x="0" y="1270"/>
                  </a:cubicBezTo>
                  <a:cubicBezTo>
                    <a:pt x="0" y="1270"/>
                    <a:pt x="363" y="1675"/>
                    <a:pt x="537" y="1864"/>
                  </a:cubicBezTo>
                  <a:cubicBezTo>
                    <a:pt x="711" y="2067"/>
                    <a:pt x="2030" y="2908"/>
                    <a:pt x="2436" y="3023"/>
                  </a:cubicBezTo>
                  <a:cubicBezTo>
                    <a:pt x="2503" y="3043"/>
                    <a:pt x="2577" y="3053"/>
                    <a:pt x="2654" y="3053"/>
                  </a:cubicBezTo>
                  <a:cubicBezTo>
                    <a:pt x="3030" y="3053"/>
                    <a:pt x="3495" y="2818"/>
                    <a:pt x="3711" y="2313"/>
                  </a:cubicBezTo>
                  <a:cubicBezTo>
                    <a:pt x="3972" y="1704"/>
                    <a:pt x="3653" y="1023"/>
                    <a:pt x="3247" y="806"/>
                  </a:cubicBezTo>
                  <a:cubicBezTo>
                    <a:pt x="2867" y="622"/>
                    <a:pt x="2795" y="1"/>
                    <a:pt x="2357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491075" y="690100"/>
              <a:ext cx="81900" cy="80300"/>
            </a:xfrm>
            <a:custGeom>
              <a:avLst/>
              <a:gdLst/>
              <a:ahLst/>
              <a:cxnLst/>
              <a:rect l="l" t="t" r="r" b="b"/>
              <a:pathLst>
                <a:path w="3276" h="3212" extrusionOk="0">
                  <a:moveTo>
                    <a:pt x="1625" y="0"/>
                  </a:moveTo>
                  <a:cubicBezTo>
                    <a:pt x="1299" y="0"/>
                    <a:pt x="838" y="334"/>
                    <a:pt x="566" y="519"/>
                  </a:cubicBezTo>
                  <a:cubicBezTo>
                    <a:pt x="146" y="780"/>
                    <a:pt x="1" y="1316"/>
                    <a:pt x="1" y="1316"/>
                  </a:cubicBezTo>
                  <a:cubicBezTo>
                    <a:pt x="1" y="1316"/>
                    <a:pt x="1160" y="2751"/>
                    <a:pt x="2277" y="3128"/>
                  </a:cubicBezTo>
                  <a:cubicBezTo>
                    <a:pt x="2448" y="3186"/>
                    <a:pt x="2583" y="3211"/>
                    <a:pt x="2689" y="3211"/>
                  </a:cubicBezTo>
                  <a:cubicBezTo>
                    <a:pt x="3276" y="3211"/>
                    <a:pt x="2974" y="2436"/>
                    <a:pt x="2900" y="2056"/>
                  </a:cubicBezTo>
                  <a:cubicBezTo>
                    <a:pt x="2813" y="1592"/>
                    <a:pt x="2262" y="1447"/>
                    <a:pt x="1972" y="302"/>
                  </a:cubicBezTo>
                  <a:cubicBezTo>
                    <a:pt x="1915" y="81"/>
                    <a:pt x="1786" y="0"/>
                    <a:pt x="1625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654150" y="717475"/>
              <a:ext cx="81650" cy="80100"/>
            </a:xfrm>
            <a:custGeom>
              <a:avLst/>
              <a:gdLst/>
              <a:ahLst/>
              <a:cxnLst/>
              <a:rect l="l" t="t" r="r" b="b"/>
              <a:pathLst>
                <a:path w="3266" h="3204" extrusionOk="0">
                  <a:moveTo>
                    <a:pt x="1623" y="0"/>
                  </a:moveTo>
                  <a:cubicBezTo>
                    <a:pt x="1296" y="0"/>
                    <a:pt x="833" y="337"/>
                    <a:pt x="552" y="511"/>
                  </a:cubicBezTo>
                  <a:cubicBezTo>
                    <a:pt x="131" y="772"/>
                    <a:pt x="1" y="1323"/>
                    <a:pt x="1" y="1323"/>
                  </a:cubicBezTo>
                  <a:cubicBezTo>
                    <a:pt x="1" y="1323"/>
                    <a:pt x="1146" y="2744"/>
                    <a:pt x="2262" y="3120"/>
                  </a:cubicBezTo>
                  <a:cubicBezTo>
                    <a:pt x="2433" y="3178"/>
                    <a:pt x="2569" y="3204"/>
                    <a:pt x="2676" y="3204"/>
                  </a:cubicBezTo>
                  <a:cubicBezTo>
                    <a:pt x="3266" y="3204"/>
                    <a:pt x="2974" y="2428"/>
                    <a:pt x="2900" y="2048"/>
                  </a:cubicBezTo>
                  <a:cubicBezTo>
                    <a:pt x="2813" y="1598"/>
                    <a:pt x="2262" y="1439"/>
                    <a:pt x="1972" y="308"/>
                  </a:cubicBezTo>
                  <a:cubicBezTo>
                    <a:pt x="1915" y="83"/>
                    <a:pt x="1786" y="0"/>
                    <a:pt x="162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626475" y="757750"/>
              <a:ext cx="121200" cy="114525"/>
            </a:xfrm>
            <a:custGeom>
              <a:avLst/>
              <a:gdLst/>
              <a:ahLst/>
              <a:cxnLst/>
              <a:rect l="l" t="t" r="r" b="b"/>
              <a:pathLst>
                <a:path w="4848" h="4581" extrusionOk="0">
                  <a:moveTo>
                    <a:pt x="4206" y="1"/>
                  </a:moveTo>
                  <a:cubicBezTo>
                    <a:pt x="3978" y="1"/>
                    <a:pt x="3536" y="323"/>
                    <a:pt x="3182" y="323"/>
                  </a:cubicBezTo>
                  <a:cubicBezTo>
                    <a:pt x="3167" y="323"/>
                    <a:pt x="3152" y="322"/>
                    <a:pt x="3137" y="321"/>
                  </a:cubicBezTo>
                  <a:cubicBezTo>
                    <a:pt x="3133" y="320"/>
                    <a:pt x="3128" y="320"/>
                    <a:pt x="3124" y="320"/>
                  </a:cubicBezTo>
                  <a:cubicBezTo>
                    <a:pt x="2579" y="320"/>
                    <a:pt x="425" y="2880"/>
                    <a:pt x="180" y="3814"/>
                  </a:cubicBezTo>
                  <a:cubicBezTo>
                    <a:pt x="1" y="4489"/>
                    <a:pt x="473" y="4581"/>
                    <a:pt x="744" y="4581"/>
                  </a:cubicBezTo>
                  <a:cubicBezTo>
                    <a:pt x="846" y="4581"/>
                    <a:pt x="919" y="4568"/>
                    <a:pt x="919" y="4568"/>
                  </a:cubicBezTo>
                  <a:cubicBezTo>
                    <a:pt x="919" y="4568"/>
                    <a:pt x="1412" y="4423"/>
                    <a:pt x="1992" y="4278"/>
                  </a:cubicBezTo>
                  <a:cubicBezTo>
                    <a:pt x="2572" y="4119"/>
                    <a:pt x="3775" y="2727"/>
                    <a:pt x="4311" y="1828"/>
                  </a:cubicBezTo>
                  <a:cubicBezTo>
                    <a:pt x="4848" y="944"/>
                    <a:pt x="4282" y="944"/>
                    <a:pt x="4355" y="277"/>
                  </a:cubicBezTo>
                  <a:cubicBezTo>
                    <a:pt x="4373" y="71"/>
                    <a:pt x="4313" y="1"/>
                    <a:pt x="4206" y="1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593400" y="689950"/>
              <a:ext cx="116225" cy="168575"/>
            </a:xfrm>
            <a:custGeom>
              <a:avLst/>
              <a:gdLst/>
              <a:ahLst/>
              <a:cxnLst/>
              <a:rect l="l" t="t" r="r" b="b"/>
              <a:pathLst>
                <a:path w="4649" h="6743" extrusionOk="0">
                  <a:moveTo>
                    <a:pt x="2999" y="0"/>
                  </a:moveTo>
                  <a:cubicBezTo>
                    <a:pt x="2531" y="0"/>
                    <a:pt x="2364" y="412"/>
                    <a:pt x="1880" y="467"/>
                  </a:cubicBezTo>
                  <a:cubicBezTo>
                    <a:pt x="1373" y="511"/>
                    <a:pt x="1126" y="887"/>
                    <a:pt x="836" y="1641"/>
                  </a:cubicBezTo>
                  <a:cubicBezTo>
                    <a:pt x="561" y="2395"/>
                    <a:pt x="286" y="4497"/>
                    <a:pt x="126" y="5410"/>
                  </a:cubicBezTo>
                  <a:cubicBezTo>
                    <a:pt x="1" y="6139"/>
                    <a:pt x="484" y="6743"/>
                    <a:pt x="1035" y="6743"/>
                  </a:cubicBezTo>
                  <a:cubicBezTo>
                    <a:pt x="1185" y="6743"/>
                    <a:pt x="1340" y="6698"/>
                    <a:pt x="1489" y="6599"/>
                  </a:cubicBezTo>
                  <a:cubicBezTo>
                    <a:pt x="2170" y="6120"/>
                    <a:pt x="3533" y="4366"/>
                    <a:pt x="3779" y="3902"/>
                  </a:cubicBezTo>
                  <a:cubicBezTo>
                    <a:pt x="3779" y="3902"/>
                    <a:pt x="4649" y="2525"/>
                    <a:pt x="3938" y="1482"/>
                  </a:cubicBezTo>
                  <a:cubicBezTo>
                    <a:pt x="3243" y="453"/>
                    <a:pt x="3591" y="61"/>
                    <a:pt x="3069" y="3"/>
                  </a:cubicBezTo>
                  <a:cubicBezTo>
                    <a:pt x="3045" y="1"/>
                    <a:pt x="3021" y="0"/>
                    <a:pt x="2999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524775" y="691050"/>
              <a:ext cx="111300" cy="167900"/>
            </a:xfrm>
            <a:custGeom>
              <a:avLst/>
              <a:gdLst/>
              <a:ahLst/>
              <a:cxnLst/>
              <a:rect l="l" t="t" r="r" b="b"/>
              <a:pathLst>
                <a:path w="4452" h="6716" extrusionOk="0">
                  <a:moveTo>
                    <a:pt x="1433" y="1"/>
                  </a:moveTo>
                  <a:cubicBezTo>
                    <a:pt x="1262" y="1"/>
                    <a:pt x="1103" y="94"/>
                    <a:pt x="972" y="336"/>
                  </a:cubicBezTo>
                  <a:cubicBezTo>
                    <a:pt x="653" y="916"/>
                    <a:pt x="146" y="1191"/>
                    <a:pt x="117" y="1568"/>
                  </a:cubicBezTo>
                  <a:cubicBezTo>
                    <a:pt x="88" y="1960"/>
                    <a:pt x="1" y="3003"/>
                    <a:pt x="856" y="4859"/>
                  </a:cubicBezTo>
                  <a:cubicBezTo>
                    <a:pt x="1461" y="6172"/>
                    <a:pt x="2277" y="6715"/>
                    <a:pt x="2846" y="6715"/>
                  </a:cubicBezTo>
                  <a:cubicBezTo>
                    <a:pt x="3081" y="6715"/>
                    <a:pt x="3274" y="6623"/>
                    <a:pt x="3393" y="6453"/>
                  </a:cubicBezTo>
                  <a:cubicBezTo>
                    <a:pt x="3799" y="5859"/>
                    <a:pt x="4451" y="2974"/>
                    <a:pt x="3958" y="1612"/>
                  </a:cubicBezTo>
                  <a:cubicBezTo>
                    <a:pt x="3958" y="1612"/>
                    <a:pt x="3465" y="959"/>
                    <a:pt x="3364" y="655"/>
                  </a:cubicBezTo>
                  <a:cubicBezTo>
                    <a:pt x="3327" y="538"/>
                    <a:pt x="3204" y="515"/>
                    <a:pt x="3045" y="515"/>
                  </a:cubicBezTo>
                  <a:cubicBezTo>
                    <a:pt x="2937" y="515"/>
                    <a:pt x="2811" y="526"/>
                    <a:pt x="2684" y="526"/>
                  </a:cubicBezTo>
                  <a:cubicBezTo>
                    <a:pt x="2486" y="526"/>
                    <a:pt x="2283" y="499"/>
                    <a:pt x="2132" y="365"/>
                  </a:cubicBezTo>
                  <a:cubicBezTo>
                    <a:pt x="1908" y="166"/>
                    <a:pt x="1661" y="1"/>
                    <a:pt x="1433" y="1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447950" y="711675"/>
              <a:ext cx="136300" cy="146500"/>
            </a:xfrm>
            <a:custGeom>
              <a:avLst/>
              <a:gdLst/>
              <a:ahLst/>
              <a:cxnLst/>
              <a:rect l="l" t="t" r="r" b="b"/>
              <a:pathLst>
                <a:path w="5452" h="5860" extrusionOk="0">
                  <a:moveTo>
                    <a:pt x="1470" y="0"/>
                  </a:moveTo>
                  <a:cubicBezTo>
                    <a:pt x="1450" y="0"/>
                    <a:pt x="1429" y="1"/>
                    <a:pt x="1407" y="4"/>
                  </a:cubicBezTo>
                  <a:cubicBezTo>
                    <a:pt x="900" y="47"/>
                    <a:pt x="987" y="497"/>
                    <a:pt x="552" y="903"/>
                  </a:cubicBezTo>
                  <a:cubicBezTo>
                    <a:pt x="117" y="1309"/>
                    <a:pt x="1" y="2744"/>
                    <a:pt x="871" y="3657"/>
                  </a:cubicBezTo>
                  <a:cubicBezTo>
                    <a:pt x="1740" y="4570"/>
                    <a:pt x="2683" y="5382"/>
                    <a:pt x="3422" y="5570"/>
                  </a:cubicBezTo>
                  <a:cubicBezTo>
                    <a:pt x="3860" y="5682"/>
                    <a:pt x="4196" y="5859"/>
                    <a:pt x="4484" y="5859"/>
                  </a:cubicBezTo>
                  <a:cubicBezTo>
                    <a:pt x="4683" y="5859"/>
                    <a:pt x="4859" y="5775"/>
                    <a:pt x="5031" y="5527"/>
                  </a:cubicBezTo>
                  <a:cubicBezTo>
                    <a:pt x="5451" y="4918"/>
                    <a:pt x="5306" y="3874"/>
                    <a:pt x="3364" y="1424"/>
                  </a:cubicBezTo>
                  <a:cubicBezTo>
                    <a:pt x="3364" y="1424"/>
                    <a:pt x="2842" y="903"/>
                    <a:pt x="2248" y="729"/>
                  </a:cubicBezTo>
                  <a:cubicBezTo>
                    <a:pt x="1680" y="576"/>
                    <a:pt x="1893" y="0"/>
                    <a:pt x="1470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3494700" y="794275"/>
              <a:ext cx="204425" cy="80025"/>
            </a:xfrm>
            <a:custGeom>
              <a:avLst/>
              <a:gdLst/>
              <a:ahLst/>
              <a:cxnLst/>
              <a:rect l="l" t="t" r="r" b="b"/>
              <a:pathLst>
                <a:path w="8177" h="3201" extrusionOk="0">
                  <a:moveTo>
                    <a:pt x="3326" y="1"/>
                  </a:moveTo>
                  <a:cubicBezTo>
                    <a:pt x="2401" y="1"/>
                    <a:pt x="2312" y="1218"/>
                    <a:pt x="1708" y="1218"/>
                  </a:cubicBezTo>
                  <a:cubicBezTo>
                    <a:pt x="1602" y="1218"/>
                    <a:pt x="1480" y="1181"/>
                    <a:pt x="1334" y="1092"/>
                  </a:cubicBezTo>
                  <a:cubicBezTo>
                    <a:pt x="1069" y="930"/>
                    <a:pt x="850" y="871"/>
                    <a:pt x="672" y="871"/>
                  </a:cubicBezTo>
                  <a:cubicBezTo>
                    <a:pt x="180" y="871"/>
                    <a:pt x="1" y="1324"/>
                    <a:pt x="1" y="1324"/>
                  </a:cubicBezTo>
                  <a:cubicBezTo>
                    <a:pt x="740" y="2339"/>
                    <a:pt x="2755" y="2933"/>
                    <a:pt x="3741" y="2991"/>
                  </a:cubicBezTo>
                  <a:cubicBezTo>
                    <a:pt x="4632" y="3030"/>
                    <a:pt x="5322" y="3200"/>
                    <a:pt x="5992" y="3200"/>
                  </a:cubicBezTo>
                  <a:cubicBezTo>
                    <a:pt x="6063" y="3200"/>
                    <a:pt x="6134" y="3198"/>
                    <a:pt x="6205" y="3194"/>
                  </a:cubicBezTo>
                  <a:cubicBezTo>
                    <a:pt x="6959" y="3150"/>
                    <a:pt x="7263" y="2817"/>
                    <a:pt x="7727" y="2542"/>
                  </a:cubicBezTo>
                  <a:cubicBezTo>
                    <a:pt x="8176" y="2281"/>
                    <a:pt x="7495" y="1556"/>
                    <a:pt x="7437" y="1194"/>
                  </a:cubicBezTo>
                  <a:cubicBezTo>
                    <a:pt x="7365" y="831"/>
                    <a:pt x="6915" y="904"/>
                    <a:pt x="5640" y="817"/>
                  </a:cubicBezTo>
                  <a:cubicBezTo>
                    <a:pt x="4349" y="730"/>
                    <a:pt x="4610" y="121"/>
                    <a:pt x="3422" y="5"/>
                  </a:cubicBezTo>
                  <a:cubicBezTo>
                    <a:pt x="3389" y="2"/>
                    <a:pt x="3357" y="1"/>
                    <a:pt x="3326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3541525" y="824600"/>
              <a:ext cx="142950" cy="52750"/>
            </a:xfrm>
            <a:custGeom>
              <a:avLst/>
              <a:gdLst/>
              <a:ahLst/>
              <a:cxnLst/>
              <a:rect l="l" t="t" r="r" b="b"/>
              <a:pathLst>
                <a:path w="5718" h="2110" extrusionOk="0">
                  <a:moveTo>
                    <a:pt x="1501" y="1"/>
                  </a:moveTo>
                  <a:cubicBezTo>
                    <a:pt x="925" y="1"/>
                    <a:pt x="1275" y="1210"/>
                    <a:pt x="831" y="1210"/>
                  </a:cubicBezTo>
                  <a:cubicBezTo>
                    <a:pt x="778" y="1210"/>
                    <a:pt x="714" y="1193"/>
                    <a:pt x="636" y="1155"/>
                  </a:cubicBezTo>
                  <a:cubicBezTo>
                    <a:pt x="462" y="1073"/>
                    <a:pt x="345" y="1041"/>
                    <a:pt x="268" y="1041"/>
                  </a:cubicBezTo>
                  <a:cubicBezTo>
                    <a:pt x="1" y="1041"/>
                    <a:pt x="201" y="1416"/>
                    <a:pt x="201" y="1416"/>
                  </a:cubicBezTo>
                  <a:cubicBezTo>
                    <a:pt x="1448" y="1939"/>
                    <a:pt x="2521" y="2109"/>
                    <a:pt x="3362" y="2109"/>
                  </a:cubicBezTo>
                  <a:cubicBezTo>
                    <a:pt x="4290" y="2109"/>
                    <a:pt x="4935" y="1902"/>
                    <a:pt x="5216" y="1735"/>
                  </a:cubicBezTo>
                  <a:cubicBezTo>
                    <a:pt x="5718" y="1423"/>
                    <a:pt x="5395" y="1136"/>
                    <a:pt x="4936" y="1136"/>
                  </a:cubicBezTo>
                  <a:cubicBezTo>
                    <a:pt x="4904" y="1136"/>
                    <a:pt x="4872" y="1137"/>
                    <a:pt x="4839" y="1140"/>
                  </a:cubicBezTo>
                  <a:cubicBezTo>
                    <a:pt x="4665" y="1155"/>
                    <a:pt x="4525" y="1175"/>
                    <a:pt x="4411" y="1175"/>
                  </a:cubicBezTo>
                  <a:cubicBezTo>
                    <a:pt x="4193" y="1175"/>
                    <a:pt x="4070" y="1102"/>
                    <a:pt x="3984" y="778"/>
                  </a:cubicBezTo>
                  <a:cubicBezTo>
                    <a:pt x="3905" y="510"/>
                    <a:pt x="3823" y="358"/>
                    <a:pt x="3666" y="358"/>
                  </a:cubicBezTo>
                  <a:cubicBezTo>
                    <a:pt x="3534" y="358"/>
                    <a:pt x="3349" y="467"/>
                    <a:pt x="3071" y="705"/>
                  </a:cubicBezTo>
                  <a:cubicBezTo>
                    <a:pt x="2956" y="809"/>
                    <a:pt x="2859" y="852"/>
                    <a:pt x="2771" y="852"/>
                  </a:cubicBezTo>
                  <a:cubicBezTo>
                    <a:pt x="2407" y="852"/>
                    <a:pt x="2212" y="115"/>
                    <a:pt x="1592" y="10"/>
                  </a:cubicBezTo>
                  <a:cubicBezTo>
                    <a:pt x="1559" y="3"/>
                    <a:pt x="1529" y="1"/>
                    <a:pt x="1501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3271825" y="1665775"/>
              <a:ext cx="97150" cy="66675"/>
            </a:xfrm>
            <a:custGeom>
              <a:avLst/>
              <a:gdLst/>
              <a:ahLst/>
              <a:cxnLst/>
              <a:rect l="l" t="t" r="r" b="b"/>
              <a:pathLst>
                <a:path w="3886" h="2667" extrusionOk="0">
                  <a:moveTo>
                    <a:pt x="1630" y="0"/>
                  </a:moveTo>
                  <a:cubicBezTo>
                    <a:pt x="1515" y="0"/>
                    <a:pt x="1402" y="44"/>
                    <a:pt x="1291" y="167"/>
                  </a:cubicBezTo>
                  <a:cubicBezTo>
                    <a:pt x="871" y="601"/>
                    <a:pt x="1190" y="1138"/>
                    <a:pt x="595" y="1312"/>
                  </a:cubicBezTo>
                  <a:cubicBezTo>
                    <a:pt x="1" y="1486"/>
                    <a:pt x="88" y="2326"/>
                    <a:pt x="88" y="2399"/>
                  </a:cubicBezTo>
                  <a:cubicBezTo>
                    <a:pt x="88" y="2399"/>
                    <a:pt x="610" y="2544"/>
                    <a:pt x="871" y="2616"/>
                  </a:cubicBezTo>
                  <a:cubicBezTo>
                    <a:pt x="979" y="2648"/>
                    <a:pt x="1345" y="2666"/>
                    <a:pt x="1755" y="2666"/>
                  </a:cubicBezTo>
                  <a:cubicBezTo>
                    <a:pt x="2273" y="2666"/>
                    <a:pt x="2862" y="2638"/>
                    <a:pt x="3089" y="2573"/>
                  </a:cubicBezTo>
                  <a:cubicBezTo>
                    <a:pt x="3480" y="2457"/>
                    <a:pt x="3886" y="1950"/>
                    <a:pt x="3784" y="1297"/>
                  </a:cubicBezTo>
                  <a:cubicBezTo>
                    <a:pt x="3688" y="676"/>
                    <a:pt x="3104" y="265"/>
                    <a:pt x="2648" y="265"/>
                  </a:cubicBezTo>
                  <a:cubicBezTo>
                    <a:pt x="2626" y="265"/>
                    <a:pt x="2603" y="266"/>
                    <a:pt x="2581" y="268"/>
                  </a:cubicBezTo>
                  <a:cubicBezTo>
                    <a:pt x="2560" y="271"/>
                    <a:pt x="2540" y="272"/>
                    <a:pt x="2519" y="272"/>
                  </a:cubicBezTo>
                  <a:cubicBezTo>
                    <a:pt x="2214" y="272"/>
                    <a:pt x="1916" y="0"/>
                    <a:pt x="163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3213850" y="1734425"/>
              <a:ext cx="104750" cy="60600"/>
            </a:xfrm>
            <a:custGeom>
              <a:avLst/>
              <a:gdLst/>
              <a:ahLst/>
              <a:cxnLst/>
              <a:rect l="l" t="t" r="r" b="b"/>
              <a:pathLst>
                <a:path w="4190" h="2424" extrusionOk="0">
                  <a:moveTo>
                    <a:pt x="1015" y="1"/>
                  </a:moveTo>
                  <a:cubicBezTo>
                    <a:pt x="650" y="1"/>
                    <a:pt x="379" y="696"/>
                    <a:pt x="204" y="1059"/>
                  </a:cubicBezTo>
                  <a:cubicBezTo>
                    <a:pt x="1" y="1508"/>
                    <a:pt x="175" y="2045"/>
                    <a:pt x="175" y="2045"/>
                  </a:cubicBezTo>
                  <a:cubicBezTo>
                    <a:pt x="175" y="2045"/>
                    <a:pt x="1301" y="2423"/>
                    <a:pt x="2338" y="2423"/>
                  </a:cubicBezTo>
                  <a:cubicBezTo>
                    <a:pt x="2584" y="2423"/>
                    <a:pt x="2825" y="2402"/>
                    <a:pt x="3045" y="2349"/>
                  </a:cubicBezTo>
                  <a:cubicBezTo>
                    <a:pt x="4190" y="2074"/>
                    <a:pt x="3320" y="1436"/>
                    <a:pt x="3001" y="1102"/>
                  </a:cubicBezTo>
                  <a:cubicBezTo>
                    <a:pt x="2697" y="769"/>
                    <a:pt x="2132" y="929"/>
                    <a:pt x="1291" y="131"/>
                  </a:cubicBezTo>
                  <a:cubicBezTo>
                    <a:pt x="1194" y="40"/>
                    <a:pt x="1102" y="1"/>
                    <a:pt x="101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3366050" y="1670100"/>
              <a:ext cx="105125" cy="60750"/>
            </a:xfrm>
            <a:custGeom>
              <a:avLst/>
              <a:gdLst/>
              <a:ahLst/>
              <a:cxnLst/>
              <a:rect l="l" t="t" r="r" b="b"/>
              <a:pathLst>
                <a:path w="4205" h="2430" extrusionOk="0">
                  <a:moveTo>
                    <a:pt x="1022" y="0"/>
                  </a:moveTo>
                  <a:cubicBezTo>
                    <a:pt x="653" y="0"/>
                    <a:pt x="381" y="701"/>
                    <a:pt x="204" y="1066"/>
                  </a:cubicBezTo>
                  <a:cubicBezTo>
                    <a:pt x="1" y="1516"/>
                    <a:pt x="175" y="2037"/>
                    <a:pt x="175" y="2037"/>
                  </a:cubicBezTo>
                  <a:cubicBezTo>
                    <a:pt x="175" y="2037"/>
                    <a:pt x="1321" y="2429"/>
                    <a:pt x="2366" y="2429"/>
                  </a:cubicBezTo>
                  <a:cubicBezTo>
                    <a:pt x="2608" y="2429"/>
                    <a:pt x="2844" y="2408"/>
                    <a:pt x="3059" y="2356"/>
                  </a:cubicBezTo>
                  <a:cubicBezTo>
                    <a:pt x="4205" y="2081"/>
                    <a:pt x="3320" y="1443"/>
                    <a:pt x="3016" y="1110"/>
                  </a:cubicBezTo>
                  <a:cubicBezTo>
                    <a:pt x="2697" y="776"/>
                    <a:pt x="2146" y="936"/>
                    <a:pt x="1291" y="124"/>
                  </a:cubicBezTo>
                  <a:cubicBezTo>
                    <a:pt x="1196" y="37"/>
                    <a:pt x="1106" y="0"/>
                    <a:pt x="1022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3398300" y="1685300"/>
              <a:ext cx="68900" cy="146950"/>
            </a:xfrm>
            <a:custGeom>
              <a:avLst/>
              <a:gdLst/>
              <a:ahLst/>
              <a:cxnLst/>
              <a:rect l="l" t="t" r="r" b="b"/>
              <a:pathLst>
                <a:path w="2756" h="5878" extrusionOk="0">
                  <a:moveTo>
                    <a:pt x="1737" y="1"/>
                  </a:moveTo>
                  <a:cubicBezTo>
                    <a:pt x="1512" y="1"/>
                    <a:pt x="1291" y="672"/>
                    <a:pt x="929" y="864"/>
                  </a:cubicBezTo>
                  <a:cubicBezTo>
                    <a:pt x="465" y="1111"/>
                    <a:pt x="1" y="4474"/>
                    <a:pt x="291" y="5401"/>
                  </a:cubicBezTo>
                  <a:cubicBezTo>
                    <a:pt x="407" y="5768"/>
                    <a:pt x="598" y="5877"/>
                    <a:pt x="785" y="5877"/>
                  </a:cubicBezTo>
                  <a:cubicBezTo>
                    <a:pt x="1064" y="5877"/>
                    <a:pt x="1335" y="5633"/>
                    <a:pt x="1335" y="5633"/>
                  </a:cubicBezTo>
                  <a:cubicBezTo>
                    <a:pt x="1335" y="5633"/>
                    <a:pt x="1668" y="5256"/>
                    <a:pt x="2074" y="4807"/>
                  </a:cubicBezTo>
                  <a:cubicBezTo>
                    <a:pt x="2480" y="4372"/>
                    <a:pt x="2755" y="2560"/>
                    <a:pt x="2726" y="1516"/>
                  </a:cubicBezTo>
                  <a:cubicBezTo>
                    <a:pt x="2697" y="473"/>
                    <a:pt x="2233" y="777"/>
                    <a:pt x="1929" y="183"/>
                  </a:cubicBezTo>
                  <a:cubicBezTo>
                    <a:pt x="1862" y="53"/>
                    <a:pt x="1799" y="1"/>
                    <a:pt x="1737" y="1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3322200" y="1660375"/>
              <a:ext cx="97525" cy="173800"/>
            </a:xfrm>
            <a:custGeom>
              <a:avLst/>
              <a:gdLst/>
              <a:ahLst/>
              <a:cxnLst/>
              <a:rect l="l" t="t" r="r" b="b"/>
              <a:pathLst>
                <a:path w="3901" h="6952" extrusionOk="0">
                  <a:moveTo>
                    <a:pt x="1379" y="1"/>
                  </a:moveTo>
                  <a:cubicBezTo>
                    <a:pt x="1322" y="1"/>
                    <a:pt x="1257" y="20"/>
                    <a:pt x="1175" y="64"/>
                  </a:cubicBezTo>
                  <a:cubicBezTo>
                    <a:pt x="711" y="296"/>
                    <a:pt x="813" y="759"/>
                    <a:pt x="421" y="1078"/>
                  </a:cubicBezTo>
                  <a:cubicBezTo>
                    <a:pt x="15" y="1383"/>
                    <a:pt x="1" y="1832"/>
                    <a:pt x="160" y="2629"/>
                  </a:cubicBezTo>
                  <a:cubicBezTo>
                    <a:pt x="320" y="3412"/>
                    <a:pt x="1233" y="5340"/>
                    <a:pt x="1581" y="6195"/>
                  </a:cubicBezTo>
                  <a:cubicBezTo>
                    <a:pt x="1787" y="6681"/>
                    <a:pt x="2226" y="6952"/>
                    <a:pt x="2628" y="6952"/>
                  </a:cubicBezTo>
                  <a:cubicBezTo>
                    <a:pt x="2935" y="6952"/>
                    <a:pt x="3220" y="6795"/>
                    <a:pt x="3364" y="6456"/>
                  </a:cubicBezTo>
                  <a:cubicBezTo>
                    <a:pt x="3697" y="5688"/>
                    <a:pt x="3900" y="3485"/>
                    <a:pt x="3857" y="2963"/>
                  </a:cubicBezTo>
                  <a:cubicBezTo>
                    <a:pt x="3857" y="2963"/>
                    <a:pt x="3857" y="1339"/>
                    <a:pt x="2712" y="832"/>
                  </a:cubicBezTo>
                  <a:cubicBezTo>
                    <a:pt x="1757" y="426"/>
                    <a:pt x="1647" y="1"/>
                    <a:pt x="1379" y="1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3248275" y="1708125"/>
              <a:ext cx="139925" cy="140400"/>
            </a:xfrm>
            <a:custGeom>
              <a:avLst/>
              <a:gdLst/>
              <a:ahLst/>
              <a:cxnLst/>
              <a:rect l="l" t="t" r="r" b="b"/>
              <a:pathLst>
                <a:path w="5597" h="5616" extrusionOk="0">
                  <a:moveTo>
                    <a:pt x="2318" y="1"/>
                  </a:moveTo>
                  <a:cubicBezTo>
                    <a:pt x="2083" y="1"/>
                    <a:pt x="1739" y="452"/>
                    <a:pt x="1325" y="452"/>
                  </a:cubicBezTo>
                  <a:cubicBezTo>
                    <a:pt x="1294" y="452"/>
                    <a:pt x="1264" y="449"/>
                    <a:pt x="1233" y="444"/>
                  </a:cubicBezTo>
                  <a:cubicBezTo>
                    <a:pt x="1120" y="425"/>
                    <a:pt x="1006" y="412"/>
                    <a:pt x="898" y="412"/>
                  </a:cubicBezTo>
                  <a:cubicBezTo>
                    <a:pt x="520" y="412"/>
                    <a:pt x="210" y="560"/>
                    <a:pt x="233" y="1067"/>
                  </a:cubicBezTo>
                  <a:cubicBezTo>
                    <a:pt x="276" y="1720"/>
                    <a:pt x="1" y="2227"/>
                    <a:pt x="175" y="2560"/>
                  </a:cubicBezTo>
                  <a:cubicBezTo>
                    <a:pt x="363" y="2894"/>
                    <a:pt x="856" y="3821"/>
                    <a:pt x="2566" y="4923"/>
                  </a:cubicBezTo>
                  <a:cubicBezTo>
                    <a:pt x="3327" y="5420"/>
                    <a:pt x="4000" y="5615"/>
                    <a:pt x="4514" y="5615"/>
                  </a:cubicBezTo>
                  <a:cubicBezTo>
                    <a:pt x="5155" y="5615"/>
                    <a:pt x="5551" y="5311"/>
                    <a:pt x="5567" y="4909"/>
                  </a:cubicBezTo>
                  <a:cubicBezTo>
                    <a:pt x="5596" y="4198"/>
                    <a:pt x="4596" y="1415"/>
                    <a:pt x="3451" y="531"/>
                  </a:cubicBezTo>
                  <a:cubicBezTo>
                    <a:pt x="3451" y="531"/>
                    <a:pt x="2682" y="241"/>
                    <a:pt x="2422" y="38"/>
                  </a:cubicBezTo>
                  <a:cubicBezTo>
                    <a:pt x="2390" y="12"/>
                    <a:pt x="2355" y="1"/>
                    <a:pt x="2318" y="1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3195375" y="1777900"/>
              <a:ext cx="160925" cy="95500"/>
            </a:xfrm>
            <a:custGeom>
              <a:avLst/>
              <a:gdLst/>
              <a:ahLst/>
              <a:cxnLst/>
              <a:rect l="l" t="t" r="r" b="b"/>
              <a:pathLst>
                <a:path w="6437" h="3820" extrusionOk="0">
                  <a:moveTo>
                    <a:pt x="603" y="1"/>
                  </a:moveTo>
                  <a:cubicBezTo>
                    <a:pt x="541" y="1"/>
                    <a:pt x="472" y="25"/>
                    <a:pt x="392" y="88"/>
                  </a:cubicBezTo>
                  <a:cubicBezTo>
                    <a:pt x="0" y="393"/>
                    <a:pt x="305" y="726"/>
                    <a:pt x="160" y="1306"/>
                  </a:cubicBezTo>
                  <a:cubicBezTo>
                    <a:pt x="0" y="1886"/>
                    <a:pt x="667" y="3161"/>
                    <a:pt x="1899" y="3466"/>
                  </a:cubicBezTo>
                  <a:cubicBezTo>
                    <a:pt x="2727" y="3673"/>
                    <a:pt x="3561" y="3819"/>
                    <a:pt x="4238" y="3819"/>
                  </a:cubicBezTo>
                  <a:cubicBezTo>
                    <a:pt x="4557" y="3819"/>
                    <a:pt x="4841" y="3787"/>
                    <a:pt x="5074" y="3712"/>
                  </a:cubicBezTo>
                  <a:cubicBezTo>
                    <a:pt x="5799" y="3480"/>
                    <a:pt x="6393" y="3553"/>
                    <a:pt x="6422" y="2813"/>
                  </a:cubicBezTo>
                  <a:cubicBezTo>
                    <a:pt x="6436" y="2074"/>
                    <a:pt x="5755" y="1262"/>
                    <a:pt x="2798" y="248"/>
                  </a:cubicBezTo>
                  <a:cubicBezTo>
                    <a:pt x="2798" y="248"/>
                    <a:pt x="2501" y="181"/>
                    <a:pt x="2130" y="181"/>
                  </a:cubicBezTo>
                  <a:cubicBezTo>
                    <a:pt x="1927" y="181"/>
                    <a:pt x="1703" y="201"/>
                    <a:pt x="1493" y="262"/>
                  </a:cubicBezTo>
                  <a:cubicBezTo>
                    <a:pt x="1423" y="283"/>
                    <a:pt x="1359" y="292"/>
                    <a:pt x="1301" y="292"/>
                  </a:cubicBezTo>
                  <a:cubicBezTo>
                    <a:pt x="967" y="292"/>
                    <a:pt x="820" y="1"/>
                    <a:pt x="603" y="1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272550" y="1766725"/>
              <a:ext cx="189925" cy="109025"/>
            </a:xfrm>
            <a:custGeom>
              <a:avLst/>
              <a:gdLst/>
              <a:ahLst/>
              <a:cxnLst/>
              <a:rect l="l" t="t" r="r" b="b"/>
              <a:pathLst>
                <a:path w="7597" h="4361" extrusionOk="0">
                  <a:moveTo>
                    <a:pt x="6169" y="0"/>
                  </a:moveTo>
                  <a:cubicBezTo>
                    <a:pt x="5919" y="0"/>
                    <a:pt x="5520" y="294"/>
                    <a:pt x="4669" y="753"/>
                  </a:cubicBezTo>
                  <a:cubicBezTo>
                    <a:pt x="4240" y="983"/>
                    <a:pt x="3957" y="1031"/>
                    <a:pt x="3714" y="1031"/>
                  </a:cubicBezTo>
                  <a:cubicBezTo>
                    <a:pt x="3543" y="1031"/>
                    <a:pt x="3392" y="1008"/>
                    <a:pt x="3224" y="1008"/>
                  </a:cubicBezTo>
                  <a:cubicBezTo>
                    <a:pt x="2997" y="1008"/>
                    <a:pt x="2740" y="1050"/>
                    <a:pt x="2364" y="1246"/>
                  </a:cubicBezTo>
                  <a:cubicBezTo>
                    <a:pt x="1306" y="1796"/>
                    <a:pt x="2349" y="3260"/>
                    <a:pt x="1175" y="3289"/>
                  </a:cubicBezTo>
                  <a:cubicBezTo>
                    <a:pt x="1" y="3304"/>
                    <a:pt x="175" y="4188"/>
                    <a:pt x="175" y="4188"/>
                  </a:cubicBezTo>
                  <a:cubicBezTo>
                    <a:pt x="483" y="4310"/>
                    <a:pt x="848" y="4361"/>
                    <a:pt x="1236" y="4361"/>
                  </a:cubicBezTo>
                  <a:cubicBezTo>
                    <a:pt x="2327" y="4361"/>
                    <a:pt x="3592" y="3958"/>
                    <a:pt x="4234" y="3594"/>
                  </a:cubicBezTo>
                  <a:cubicBezTo>
                    <a:pt x="5089" y="3101"/>
                    <a:pt x="5814" y="2869"/>
                    <a:pt x="6423" y="2449"/>
                  </a:cubicBezTo>
                  <a:cubicBezTo>
                    <a:pt x="7017" y="2014"/>
                    <a:pt x="7104" y="1550"/>
                    <a:pt x="7350" y="1086"/>
                  </a:cubicBezTo>
                  <a:cubicBezTo>
                    <a:pt x="7597" y="622"/>
                    <a:pt x="6625" y="361"/>
                    <a:pt x="6379" y="100"/>
                  </a:cubicBezTo>
                  <a:cubicBezTo>
                    <a:pt x="6318" y="32"/>
                    <a:pt x="6252" y="0"/>
                    <a:pt x="6169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3322575" y="1798600"/>
              <a:ext cx="129925" cy="72850"/>
            </a:xfrm>
            <a:custGeom>
              <a:avLst/>
              <a:gdLst/>
              <a:ahLst/>
              <a:cxnLst/>
              <a:rect l="l" t="t" r="r" b="b"/>
              <a:pathLst>
                <a:path w="5197" h="2914" extrusionOk="0">
                  <a:moveTo>
                    <a:pt x="4870" y="1"/>
                  </a:moveTo>
                  <a:cubicBezTo>
                    <a:pt x="4732" y="1"/>
                    <a:pt x="4554" y="67"/>
                    <a:pt x="4393" y="188"/>
                  </a:cubicBezTo>
                  <a:cubicBezTo>
                    <a:pt x="4138" y="379"/>
                    <a:pt x="3992" y="530"/>
                    <a:pt x="3825" y="530"/>
                  </a:cubicBezTo>
                  <a:cubicBezTo>
                    <a:pt x="3726" y="530"/>
                    <a:pt x="3620" y="477"/>
                    <a:pt x="3479" y="347"/>
                  </a:cubicBezTo>
                  <a:cubicBezTo>
                    <a:pt x="3327" y="213"/>
                    <a:pt x="3203" y="130"/>
                    <a:pt x="3095" y="130"/>
                  </a:cubicBezTo>
                  <a:cubicBezTo>
                    <a:pt x="2936" y="130"/>
                    <a:pt x="2812" y="310"/>
                    <a:pt x="2682" y="768"/>
                  </a:cubicBezTo>
                  <a:cubicBezTo>
                    <a:pt x="2606" y="1025"/>
                    <a:pt x="2481" y="1104"/>
                    <a:pt x="2322" y="1104"/>
                  </a:cubicBezTo>
                  <a:cubicBezTo>
                    <a:pt x="2072" y="1104"/>
                    <a:pt x="1737" y="909"/>
                    <a:pt x="1373" y="909"/>
                  </a:cubicBezTo>
                  <a:cubicBezTo>
                    <a:pt x="1266" y="909"/>
                    <a:pt x="1155" y="926"/>
                    <a:pt x="1044" y="971"/>
                  </a:cubicBezTo>
                  <a:cubicBezTo>
                    <a:pt x="319" y="1275"/>
                    <a:pt x="1696" y="2362"/>
                    <a:pt x="856" y="2464"/>
                  </a:cubicBezTo>
                  <a:cubicBezTo>
                    <a:pt x="0" y="2565"/>
                    <a:pt x="624" y="2913"/>
                    <a:pt x="624" y="2913"/>
                  </a:cubicBezTo>
                  <a:cubicBezTo>
                    <a:pt x="3421" y="2435"/>
                    <a:pt x="4755" y="1043"/>
                    <a:pt x="5030" y="492"/>
                  </a:cubicBezTo>
                  <a:cubicBezTo>
                    <a:pt x="5196" y="152"/>
                    <a:pt x="5078" y="1"/>
                    <a:pt x="4870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3999875" y="1717125"/>
              <a:ext cx="75775" cy="88625"/>
            </a:xfrm>
            <a:custGeom>
              <a:avLst/>
              <a:gdLst/>
              <a:ahLst/>
              <a:cxnLst/>
              <a:rect l="l" t="t" r="r" b="b"/>
              <a:pathLst>
                <a:path w="3031" h="3545" extrusionOk="0">
                  <a:moveTo>
                    <a:pt x="600" y="0"/>
                  </a:moveTo>
                  <a:cubicBezTo>
                    <a:pt x="345" y="0"/>
                    <a:pt x="117" y="77"/>
                    <a:pt x="88" y="84"/>
                  </a:cubicBezTo>
                  <a:lnTo>
                    <a:pt x="30" y="881"/>
                  </a:lnTo>
                  <a:cubicBezTo>
                    <a:pt x="1" y="1142"/>
                    <a:pt x="334" y="2679"/>
                    <a:pt x="537" y="3041"/>
                  </a:cubicBezTo>
                  <a:cubicBezTo>
                    <a:pt x="679" y="3313"/>
                    <a:pt x="1041" y="3545"/>
                    <a:pt x="1477" y="3545"/>
                  </a:cubicBezTo>
                  <a:cubicBezTo>
                    <a:pt x="1621" y="3545"/>
                    <a:pt x="1774" y="3519"/>
                    <a:pt x="1929" y="3461"/>
                  </a:cubicBezTo>
                  <a:cubicBezTo>
                    <a:pt x="2552" y="3215"/>
                    <a:pt x="2813" y="2505"/>
                    <a:pt x="2682" y="2070"/>
                  </a:cubicBezTo>
                  <a:cubicBezTo>
                    <a:pt x="2537" y="1635"/>
                    <a:pt x="3030" y="1084"/>
                    <a:pt x="2523" y="780"/>
                  </a:cubicBezTo>
                  <a:cubicBezTo>
                    <a:pt x="2001" y="475"/>
                    <a:pt x="1552" y="881"/>
                    <a:pt x="1247" y="330"/>
                  </a:cubicBezTo>
                  <a:cubicBezTo>
                    <a:pt x="1106" y="69"/>
                    <a:pt x="841" y="0"/>
                    <a:pt x="60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3926675" y="1671775"/>
              <a:ext cx="66700" cy="89050"/>
            </a:xfrm>
            <a:custGeom>
              <a:avLst/>
              <a:gdLst/>
              <a:ahLst/>
              <a:cxnLst/>
              <a:rect l="l" t="t" r="r" b="b"/>
              <a:pathLst>
                <a:path w="2668" h="3562" extrusionOk="0">
                  <a:moveTo>
                    <a:pt x="932" y="1"/>
                  </a:moveTo>
                  <a:cubicBezTo>
                    <a:pt x="536" y="1"/>
                    <a:pt x="204" y="202"/>
                    <a:pt x="204" y="202"/>
                  </a:cubicBezTo>
                  <a:cubicBezTo>
                    <a:pt x="204" y="202"/>
                    <a:pt x="1" y="2014"/>
                    <a:pt x="508" y="3087"/>
                  </a:cubicBezTo>
                  <a:cubicBezTo>
                    <a:pt x="675" y="3435"/>
                    <a:pt x="834" y="3562"/>
                    <a:pt x="982" y="3562"/>
                  </a:cubicBezTo>
                  <a:cubicBezTo>
                    <a:pt x="1283" y="3562"/>
                    <a:pt x="1536" y="3035"/>
                    <a:pt x="1711" y="2782"/>
                  </a:cubicBezTo>
                  <a:cubicBezTo>
                    <a:pt x="1972" y="2405"/>
                    <a:pt x="1697" y="1898"/>
                    <a:pt x="2305" y="883"/>
                  </a:cubicBezTo>
                  <a:cubicBezTo>
                    <a:pt x="2668" y="303"/>
                    <a:pt x="1653" y="144"/>
                    <a:pt x="1175" y="28"/>
                  </a:cubicBezTo>
                  <a:cubicBezTo>
                    <a:pt x="1093" y="9"/>
                    <a:pt x="1011" y="1"/>
                    <a:pt x="932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4021250" y="1807325"/>
              <a:ext cx="66725" cy="89050"/>
            </a:xfrm>
            <a:custGeom>
              <a:avLst/>
              <a:gdLst/>
              <a:ahLst/>
              <a:cxnLst/>
              <a:rect l="l" t="t" r="r" b="b"/>
              <a:pathLst>
                <a:path w="2669" h="3562" extrusionOk="0">
                  <a:moveTo>
                    <a:pt x="932" y="0"/>
                  </a:moveTo>
                  <a:cubicBezTo>
                    <a:pt x="536" y="0"/>
                    <a:pt x="204" y="201"/>
                    <a:pt x="204" y="201"/>
                  </a:cubicBezTo>
                  <a:cubicBezTo>
                    <a:pt x="204" y="201"/>
                    <a:pt x="1" y="2013"/>
                    <a:pt x="508" y="3086"/>
                  </a:cubicBezTo>
                  <a:cubicBezTo>
                    <a:pt x="675" y="3434"/>
                    <a:pt x="834" y="3561"/>
                    <a:pt x="982" y="3561"/>
                  </a:cubicBezTo>
                  <a:cubicBezTo>
                    <a:pt x="1283" y="3561"/>
                    <a:pt x="1536" y="3034"/>
                    <a:pt x="1711" y="2782"/>
                  </a:cubicBezTo>
                  <a:cubicBezTo>
                    <a:pt x="1972" y="2405"/>
                    <a:pt x="1697" y="1897"/>
                    <a:pt x="2306" y="883"/>
                  </a:cubicBezTo>
                  <a:cubicBezTo>
                    <a:pt x="2668" y="303"/>
                    <a:pt x="1653" y="143"/>
                    <a:pt x="1175" y="27"/>
                  </a:cubicBezTo>
                  <a:cubicBezTo>
                    <a:pt x="1093" y="8"/>
                    <a:pt x="1011" y="0"/>
                    <a:pt x="932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3915800" y="1854075"/>
              <a:ext cx="170000" cy="58525"/>
            </a:xfrm>
            <a:custGeom>
              <a:avLst/>
              <a:gdLst/>
              <a:ahLst/>
              <a:cxnLst/>
              <a:rect l="l" t="t" r="r" b="b"/>
              <a:pathLst>
                <a:path w="6800" h="2341" extrusionOk="0">
                  <a:moveTo>
                    <a:pt x="4205" y="1"/>
                  </a:moveTo>
                  <a:cubicBezTo>
                    <a:pt x="3041" y="1"/>
                    <a:pt x="1393" y="221"/>
                    <a:pt x="841" y="535"/>
                  </a:cubicBezTo>
                  <a:cubicBezTo>
                    <a:pt x="1" y="1013"/>
                    <a:pt x="827" y="1593"/>
                    <a:pt x="827" y="1593"/>
                  </a:cubicBezTo>
                  <a:cubicBezTo>
                    <a:pt x="827" y="1593"/>
                    <a:pt x="1276" y="1854"/>
                    <a:pt x="1784" y="2158"/>
                  </a:cubicBezTo>
                  <a:cubicBezTo>
                    <a:pt x="2005" y="2287"/>
                    <a:pt x="2461" y="2341"/>
                    <a:pt x="2990" y="2341"/>
                  </a:cubicBezTo>
                  <a:cubicBezTo>
                    <a:pt x="3709" y="2341"/>
                    <a:pt x="4562" y="2242"/>
                    <a:pt x="5147" y="2100"/>
                  </a:cubicBezTo>
                  <a:cubicBezTo>
                    <a:pt x="6161" y="1854"/>
                    <a:pt x="5756" y="1462"/>
                    <a:pt x="6277" y="1042"/>
                  </a:cubicBezTo>
                  <a:cubicBezTo>
                    <a:pt x="6799" y="622"/>
                    <a:pt x="5741" y="607"/>
                    <a:pt x="5408" y="201"/>
                  </a:cubicBezTo>
                  <a:cubicBezTo>
                    <a:pt x="5293" y="62"/>
                    <a:pt x="4816" y="1"/>
                    <a:pt x="4205" y="1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3913275" y="1762825"/>
              <a:ext cx="175775" cy="106975"/>
            </a:xfrm>
            <a:custGeom>
              <a:avLst/>
              <a:gdLst/>
              <a:ahLst/>
              <a:cxnLst/>
              <a:rect l="l" t="t" r="r" b="b"/>
              <a:pathLst>
                <a:path w="7031" h="4279" extrusionOk="0">
                  <a:moveTo>
                    <a:pt x="4980" y="1"/>
                  </a:moveTo>
                  <a:cubicBezTo>
                    <a:pt x="4709" y="1"/>
                    <a:pt x="4386" y="107"/>
                    <a:pt x="3972" y="285"/>
                  </a:cubicBezTo>
                  <a:cubicBezTo>
                    <a:pt x="3233" y="619"/>
                    <a:pt x="1537" y="1894"/>
                    <a:pt x="769" y="2431"/>
                  </a:cubicBezTo>
                  <a:cubicBezTo>
                    <a:pt x="0" y="2967"/>
                    <a:pt x="58" y="4069"/>
                    <a:pt x="885" y="4228"/>
                  </a:cubicBezTo>
                  <a:cubicBezTo>
                    <a:pt x="1067" y="4263"/>
                    <a:pt x="1316" y="4278"/>
                    <a:pt x="1600" y="4278"/>
                  </a:cubicBezTo>
                  <a:cubicBezTo>
                    <a:pt x="2600" y="4278"/>
                    <a:pt x="4023" y="4095"/>
                    <a:pt x="4407" y="3982"/>
                  </a:cubicBezTo>
                  <a:cubicBezTo>
                    <a:pt x="4407" y="3982"/>
                    <a:pt x="6001" y="3634"/>
                    <a:pt x="6248" y="2402"/>
                  </a:cubicBezTo>
                  <a:cubicBezTo>
                    <a:pt x="6494" y="1170"/>
                    <a:pt x="7031" y="1141"/>
                    <a:pt x="6683" y="749"/>
                  </a:cubicBezTo>
                  <a:cubicBezTo>
                    <a:pt x="6349" y="343"/>
                    <a:pt x="5929" y="546"/>
                    <a:pt x="5538" y="213"/>
                  </a:cubicBezTo>
                  <a:cubicBezTo>
                    <a:pt x="5372" y="66"/>
                    <a:pt x="5192" y="1"/>
                    <a:pt x="4980" y="1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3889475" y="1700575"/>
              <a:ext cx="139775" cy="151500"/>
            </a:xfrm>
            <a:custGeom>
              <a:avLst/>
              <a:gdLst/>
              <a:ahLst/>
              <a:cxnLst/>
              <a:rect l="l" t="t" r="r" b="b"/>
              <a:pathLst>
                <a:path w="5591" h="6060" extrusionOk="0">
                  <a:moveTo>
                    <a:pt x="4213" y="1"/>
                  </a:moveTo>
                  <a:cubicBezTo>
                    <a:pt x="4144" y="1"/>
                    <a:pt x="4067" y="12"/>
                    <a:pt x="3982" y="36"/>
                  </a:cubicBezTo>
                  <a:cubicBezTo>
                    <a:pt x="3359" y="210"/>
                    <a:pt x="2793" y="50"/>
                    <a:pt x="2503" y="297"/>
                  </a:cubicBezTo>
                  <a:cubicBezTo>
                    <a:pt x="2213" y="543"/>
                    <a:pt x="1416" y="1210"/>
                    <a:pt x="691" y="3123"/>
                  </a:cubicBezTo>
                  <a:cubicBezTo>
                    <a:pt x="0" y="4934"/>
                    <a:pt x="561" y="6059"/>
                    <a:pt x="1231" y="6059"/>
                  </a:cubicBezTo>
                  <a:cubicBezTo>
                    <a:pt x="1263" y="6059"/>
                    <a:pt x="1296" y="6057"/>
                    <a:pt x="1329" y="6051"/>
                  </a:cubicBezTo>
                  <a:cubicBezTo>
                    <a:pt x="2025" y="5921"/>
                    <a:pt x="4533" y="4370"/>
                    <a:pt x="5171" y="3065"/>
                  </a:cubicBezTo>
                  <a:cubicBezTo>
                    <a:pt x="5171" y="3065"/>
                    <a:pt x="5286" y="2254"/>
                    <a:pt x="5446" y="1964"/>
                  </a:cubicBezTo>
                  <a:cubicBezTo>
                    <a:pt x="5591" y="1674"/>
                    <a:pt x="4808" y="1413"/>
                    <a:pt x="4794" y="891"/>
                  </a:cubicBezTo>
                  <a:cubicBezTo>
                    <a:pt x="4769" y="440"/>
                    <a:pt x="4646" y="1"/>
                    <a:pt x="4213" y="1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3858550" y="1659575"/>
              <a:ext cx="85550" cy="165225"/>
            </a:xfrm>
            <a:custGeom>
              <a:avLst/>
              <a:gdLst/>
              <a:ahLst/>
              <a:cxnLst/>
              <a:rect l="l" t="t" r="r" b="b"/>
              <a:pathLst>
                <a:path w="3422" h="6609" extrusionOk="0">
                  <a:moveTo>
                    <a:pt x="2696" y="1"/>
                  </a:moveTo>
                  <a:cubicBezTo>
                    <a:pt x="2465" y="1"/>
                    <a:pt x="2221" y="155"/>
                    <a:pt x="1849" y="155"/>
                  </a:cubicBezTo>
                  <a:cubicBezTo>
                    <a:pt x="1828" y="155"/>
                    <a:pt x="1806" y="155"/>
                    <a:pt x="1783" y="154"/>
                  </a:cubicBezTo>
                  <a:cubicBezTo>
                    <a:pt x="1774" y="153"/>
                    <a:pt x="1765" y="153"/>
                    <a:pt x="1756" y="153"/>
                  </a:cubicBezTo>
                  <a:cubicBezTo>
                    <a:pt x="1156" y="153"/>
                    <a:pt x="87" y="1072"/>
                    <a:pt x="44" y="2313"/>
                  </a:cubicBezTo>
                  <a:cubicBezTo>
                    <a:pt x="0" y="3575"/>
                    <a:pt x="87" y="4821"/>
                    <a:pt x="464" y="5474"/>
                  </a:cubicBezTo>
                  <a:cubicBezTo>
                    <a:pt x="805" y="6076"/>
                    <a:pt x="885" y="6608"/>
                    <a:pt x="1433" y="6608"/>
                  </a:cubicBezTo>
                  <a:cubicBezTo>
                    <a:pt x="1491" y="6608"/>
                    <a:pt x="1554" y="6602"/>
                    <a:pt x="1624" y="6590"/>
                  </a:cubicBezTo>
                  <a:cubicBezTo>
                    <a:pt x="2349" y="6474"/>
                    <a:pt x="3001" y="5633"/>
                    <a:pt x="3378" y="2516"/>
                  </a:cubicBezTo>
                  <a:cubicBezTo>
                    <a:pt x="3378" y="2516"/>
                    <a:pt x="3392" y="1792"/>
                    <a:pt x="3102" y="1255"/>
                  </a:cubicBezTo>
                  <a:cubicBezTo>
                    <a:pt x="2798" y="704"/>
                    <a:pt x="3421" y="473"/>
                    <a:pt x="3030" y="139"/>
                  </a:cubicBezTo>
                  <a:cubicBezTo>
                    <a:pt x="2913" y="36"/>
                    <a:pt x="2806" y="1"/>
                    <a:pt x="2696" y="1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3854550" y="1750950"/>
              <a:ext cx="143175" cy="161075"/>
            </a:xfrm>
            <a:custGeom>
              <a:avLst/>
              <a:gdLst/>
              <a:ahLst/>
              <a:cxnLst/>
              <a:rect l="l" t="t" r="r" b="b"/>
              <a:pathLst>
                <a:path w="5727" h="6443" extrusionOk="0">
                  <a:moveTo>
                    <a:pt x="497" y="0"/>
                  </a:moveTo>
                  <a:cubicBezTo>
                    <a:pt x="336" y="0"/>
                    <a:pt x="218" y="50"/>
                    <a:pt x="218" y="50"/>
                  </a:cubicBezTo>
                  <a:cubicBezTo>
                    <a:pt x="1" y="1297"/>
                    <a:pt x="987" y="3152"/>
                    <a:pt x="1639" y="3891"/>
                  </a:cubicBezTo>
                  <a:cubicBezTo>
                    <a:pt x="2306" y="4631"/>
                    <a:pt x="2683" y="5298"/>
                    <a:pt x="3234" y="5790"/>
                  </a:cubicBezTo>
                  <a:cubicBezTo>
                    <a:pt x="3770" y="6298"/>
                    <a:pt x="4234" y="6283"/>
                    <a:pt x="4741" y="6428"/>
                  </a:cubicBezTo>
                  <a:cubicBezTo>
                    <a:pt x="4775" y="6438"/>
                    <a:pt x="4807" y="6442"/>
                    <a:pt x="4837" y="6442"/>
                  </a:cubicBezTo>
                  <a:cubicBezTo>
                    <a:pt x="5257" y="6442"/>
                    <a:pt x="5320" y="5553"/>
                    <a:pt x="5509" y="5269"/>
                  </a:cubicBezTo>
                  <a:cubicBezTo>
                    <a:pt x="5727" y="4964"/>
                    <a:pt x="5350" y="4703"/>
                    <a:pt x="4524" y="3717"/>
                  </a:cubicBezTo>
                  <a:cubicBezTo>
                    <a:pt x="3683" y="2746"/>
                    <a:pt x="4306" y="2500"/>
                    <a:pt x="3552" y="1572"/>
                  </a:cubicBezTo>
                  <a:cubicBezTo>
                    <a:pt x="3330" y="1298"/>
                    <a:pt x="3067" y="1223"/>
                    <a:pt x="2800" y="1223"/>
                  </a:cubicBezTo>
                  <a:cubicBezTo>
                    <a:pt x="2470" y="1223"/>
                    <a:pt x="2134" y="1338"/>
                    <a:pt x="1859" y="1338"/>
                  </a:cubicBezTo>
                  <a:cubicBezTo>
                    <a:pt x="1603" y="1338"/>
                    <a:pt x="1399" y="1237"/>
                    <a:pt x="1306" y="847"/>
                  </a:cubicBezTo>
                  <a:cubicBezTo>
                    <a:pt x="1143" y="135"/>
                    <a:pt x="762" y="0"/>
                    <a:pt x="497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3872675" y="1805300"/>
              <a:ext cx="97050" cy="102650"/>
            </a:xfrm>
            <a:custGeom>
              <a:avLst/>
              <a:gdLst/>
              <a:ahLst/>
              <a:cxnLst/>
              <a:rect l="l" t="t" r="r" b="b"/>
              <a:pathLst>
                <a:path w="3882" h="4106" extrusionOk="0">
                  <a:moveTo>
                    <a:pt x="218" y="0"/>
                  </a:moveTo>
                  <a:cubicBezTo>
                    <a:pt x="86" y="0"/>
                    <a:pt x="1" y="268"/>
                    <a:pt x="1" y="268"/>
                  </a:cubicBezTo>
                  <a:cubicBezTo>
                    <a:pt x="1059" y="2906"/>
                    <a:pt x="2682" y="3921"/>
                    <a:pt x="3291" y="4080"/>
                  </a:cubicBezTo>
                  <a:cubicBezTo>
                    <a:pt x="3364" y="4098"/>
                    <a:pt x="3428" y="4106"/>
                    <a:pt x="3483" y="4106"/>
                  </a:cubicBezTo>
                  <a:cubicBezTo>
                    <a:pt x="3881" y="4106"/>
                    <a:pt x="3795" y="3678"/>
                    <a:pt x="3451" y="3384"/>
                  </a:cubicBezTo>
                  <a:cubicBezTo>
                    <a:pt x="3059" y="3066"/>
                    <a:pt x="2856" y="2964"/>
                    <a:pt x="3103" y="2529"/>
                  </a:cubicBezTo>
                  <a:cubicBezTo>
                    <a:pt x="3364" y="2080"/>
                    <a:pt x="3320" y="1891"/>
                    <a:pt x="2523" y="1833"/>
                  </a:cubicBezTo>
                  <a:cubicBezTo>
                    <a:pt x="1726" y="1775"/>
                    <a:pt x="2436" y="920"/>
                    <a:pt x="1987" y="268"/>
                  </a:cubicBezTo>
                  <a:cubicBezTo>
                    <a:pt x="1908" y="156"/>
                    <a:pt x="1819" y="112"/>
                    <a:pt x="1724" y="112"/>
                  </a:cubicBezTo>
                  <a:cubicBezTo>
                    <a:pt x="1397" y="112"/>
                    <a:pt x="1004" y="636"/>
                    <a:pt x="730" y="636"/>
                  </a:cubicBezTo>
                  <a:cubicBezTo>
                    <a:pt x="634" y="636"/>
                    <a:pt x="552" y="572"/>
                    <a:pt x="494" y="398"/>
                  </a:cubicBezTo>
                  <a:cubicBezTo>
                    <a:pt x="391" y="95"/>
                    <a:pt x="296" y="0"/>
                    <a:pt x="218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15"/>
          <p:cNvGrpSpPr/>
          <p:nvPr/>
        </p:nvGrpSpPr>
        <p:grpSpPr>
          <a:xfrm rot="-792817">
            <a:off x="412447" y="2913875"/>
            <a:ext cx="415376" cy="766253"/>
            <a:chOff x="61662" y="1977920"/>
            <a:chExt cx="415344" cy="766194"/>
          </a:xfrm>
        </p:grpSpPr>
        <p:sp>
          <p:nvSpPr>
            <p:cNvPr id="150" name="Google Shape;150;p15"/>
            <p:cNvSpPr/>
            <p:nvPr/>
          </p:nvSpPr>
          <p:spPr>
            <a:xfrm rot="-1201159">
              <a:off x="215461" y="2022749"/>
              <a:ext cx="86712" cy="728525"/>
            </a:xfrm>
            <a:custGeom>
              <a:avLst/>
              <a:gdLst/>
              <a:ahLst/>
              <a:cxnLst/>
              <a:rect l="l" t="t" r="r" b="b"/>
              <a:pathLst>
                <a:path w="4581" h="72436" fill="none" extrusionOk="0">
                  <a:moveTo>
                    <a:pt x="1740" y="0"/>
                  </a:moveTo>
                  <a:cubicBezTo>
                    <a:pt x="957" y="16293"/>
                    <a:pt x="0" y="32964"/>
                    <a:pt x="4102" y="48909"/>
                  </a:cubicBezTo>
                  <a:cubicBezTo>
                    <a:pt x="4581" y="56650"/>
                    <a:pt x="4349" y="64622"/>
                    <a:pt x="3885" y="72435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rot="-1201506">
              <a:off x="365276" y="2474106"/>
              <a:ext cx="64677" cy="193012"/>
            </a:xfrm>
            <a:custGeom>
              <a:avLst/>
              <a:gdLst/>
              <a:ahLst/>
              <a:cxnLst/>
              <a:rect l="l" t="t" r="r" b="b"/>
              <a:pathLst>
                <a:path w="10090" h="17279" fill="none" extrusionOk="0">
                  <a:moveTo>
                    <a:pt x="10090" y="0"/>
                  </a:moveTo>
                  <a:cubicBezTo>
                    <a:pt x="10090" y="0"/>
                    <a:pt x="5321" y="3073"/>
                    <a:pt x="3262" y="7509"/>
                  </a:cubicBezTo>
                  <a:cubicBezTo>
                    <a:pt x="1218" y="11944"/>
                    <a:pt x="1" y="17279"/>
                    <a:pt x="1" y="17279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-1201159">
              <a:off x="111195" y="1988142"/>
              <a:ext cx="70453" cy="60818"/>
            </a:xfrm>
            <a:custGeom>
              <a:avLst/>
              <a:gdLst/>
              <a:ahLst/>
              <a:cxnLst/>
              <a:rect l="l" t="t" r="r" b="b"/>
              <a:pathLst>
                <a:path w="3722" h="3213" extrusionOk="0">
                  <a:moveTo>
                    <a:pt x="3051" y="0"/>
                  </a:moveTo>
                  <a:cubicBezTo>
                    <a:pt x="2922" y="0"/>
                    <a:pt x="2767" y="42"/>
                    <a:pt x="2610" y="125"/>
                  </a:cubicBezTo>
                  <a:cubicBezTo>
                    <a:pt x="1653" y="618"/>
                    <a:pt x="1" y="3212"/>
                    <a:pt x="1" y="3212"/>
                  </a:cubicBezTo>
                  <a:cubicBezTo>
                    <a:pt x="3721" y="1079"/>
                    <a:pt x="3713" y="0"/>
                    <a:pt x="3051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 rot="-1201159">
              <a:off x="136792" y="2068428"/>
              <a:ext cx="47303" cy="77513"/>
            </a:xfrm>
            <a:custGeom>
              <a:avLst/>
              <a:gdLst/>
              <a:ahLst/>
              <a:cxnLst/>
              <a:rect l="l" t="t" r="r" b="b"/>
              <a:pathLst>
                <a:path w="2499" h="4095" extrusionOk="0">
                  <a:moveTo>
                    <a:pt x="1892" y="0"/>
                  </a:moveTo>
                  <a:cubicBezTo>
                    <a:pt x="1734" y="0"/>
                    <a:pt x="1536" y="107"/>
                    <a:pt x="1363" y="297"/>
                  </a:cubicBezTo>
                  <a:cubicBezTo>
                    <a:pt x="638" y="1108"/>
                    <a:pt x="1" y="4094"/>
                    <a:pt x="1" y="4094"/>
                  </a:cubicBezTo>
                  <a:cubicBezTo>
                    <a:pt x="2498" y="1100"/>
                    <a:pt x="2401" y="0"/>
                    <a:pt x="1892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 rot="-1201159">
              <a:off x="73549" y="1992241"/>
              <a:ext cx="43687" cy="77153"/>
            </a:xfrm>
            <a:custGeom>
              <a:avLst/>
              <a:gdLst/>
              <a:ahLst/>
              <a:cxnLst/>
              <a:rect l="l" t="t" r="r" b="b"/>
              <a:pathLst>
                <a:path w="2308" h="4076" extrusionOk="0">
                  <a:moveTo>
                    <a:pt x="363" y="0"/>
                  </a:moveTo>
                  <a:cubicBezTo>
                    <a:pt x="121" y="0"/>
                    <a:pt x="0" y="322"/>
                    <a:pt x="75" y="713"/>
                  </a:cubicBezTo>
                  <a:cubicBezTo>
                    <a:pt x="292" y="1771"/>
                    <a:pt x="2307" y="4076"/>
                    <a:pt x="2307" y="4076"/>
                  </a:cubicBezTo>
                  <a:cubicBezTo>
                    <a:pt x="1548" y="939"/>
                    <a:pt x="778" y="0"/>
                    <a:pt x="363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 rot="-1201159">
              <a:off x="101405" y="2094491"/>
              <a:ext cx="43971" cy="77229"/>
            </a:xfrm>
            <a:custGeom>
              <a:avLst/>
              <a:gdLst/>
              <a:ahLst/>
              <a:cxnLst/>
              <a:rect l="l" t="t" r="r" b="b"/>
              <a:pathLst>
                <a:path w="2323" h="4080" extrusionOk="0">
                  <a:moveTo>
                    <a:pt x="366" y="0"/>
                  </a:moveTo>
                  <a:cubicBezTo>
                    <a:pt x="122" y="0"/>
                    <a:pt x="0" y="324"/>
                    <a:pt x="75" y="716"/>
                  </a:cubicBezTo>
                  <a:cubicBezTo>
                    <a:pt x="293" y="1774"/>
                    <a:pt x="2322" y="4079"/>
                    <a:pt x="2322" y="4079"/>
                  </a:cubicBezTo>
                  <a:cubicBezTo>
                    <a:pt x="1555" y="939"/>
                    <a:pt x="783" y="0"/>
                    <a:pt x="366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 rot="-1201159">
              <a:off x="151781" y="2132990"/>
              <a:ext cx="70623" cy="60742"/>
            </a:xfrm>
            <a:custGeom>
              <a:avLst/>
              <a:gdLst/>
              <a:ahLst/>
              <a:cxnLst/>
              <a:rect l="l" t="t" r="r" b="b"/>
              <a:pathLst>
                <a:path w="3731" h="3209" extrusionOk="0">
                  <a:moveTo>
                    <a:pt x="3047" y="1"/>
                  </a:moveTo>
                  <a:cubicBezTo>
                    <a:pt x="2918" y="1"/>
                    <a:pt x="2765" y="41"/>
                    <a:pt x="2610" y="121"/>
                  </a:cubicBezTo>
                  <a:cubicBezTo>
                    <a:pt x="1653" y="628"/>
                    <a:pt x="1" y="3208"/>
                    <a:pt x="1" y="3208"/>
                  </a:cubicBezTo>
                  <a:cubicBezTo>
                    <a:pt x="3730" y="1070"/>
                    <a:pt x="3713" y="1"/>
                    <a:pt x="3047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 rot="-1201159">
              <a:off x="180217" y="2195517"/>
              <a:ext cx="47208" cy="77551"/>
            </a:xfrm>
            <a:custGeom>
              <a:avLst/>
              <a:gdLst/>
              <a:ahLst/>
              <a:cxnLst/>
              <a:rect l="l" t="t" r="r" b="b"/>
              <a:pathLst>
                <a:path w="2494" h="4097" extrusionOk="0">
                  <a:moveTo>
                    <a:pt x="1901" y="0"/>
                  </a:moveTo>
                  <a:cubicBezTo>
                    <a:pt x="1744" y="0"/>
                    <a:pt x="1547" y="108"/>
                    <a:pt x="1377" y="299"/>
                  </a:cubicBezTo>
                  <a:cubicBezTo>
                    <a:pt x="652" y="1096"/>
                    <a:pt x="0" y="4096"/>
                    <a:pt x="0" y="4096"/>
                  </a:cubicBezTo>
                  <a:cubicBezTo>
                    <a:pt x="2494" y="1095"/>
                    <a:pt x="2401" y="0"/>
                    <a:pt x="1901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 rot="-1201159">
              <a:off x="114762" y="2139878"/>
              <a:ext cx="43801" cy="76964"/>
            </a:xfrm>
            <a:custGeom>
              <a:avLst/>
              <a:gdLst/>
              <a:ahLst/>
              <a:cxnLst/>
              <a:rect l="l" t="t" r="r" b="b"/>
              <a:pathLst>
                <a:path w="2314" h="4066" extrusionOk="0">
                  <a:moveTo>
                    <a:pt x="366" y="0"/>
                  </a:moveTo>
                  <a:cubicBezTo>
                    <a:pt x="121" y="0"/>
                    <a:pt x="0" y="325"/>
                    <a:pt x="81" y="717"/>
                  </a:cubicBezTo>
                  <a:cubicBezTo>
                    <a:pt x="298" y="1775"/>
                    <a:pt x="2313" y="4065"/>
                    <a:pt x="2313" y="4065"/>
                  </a:cubicBezTo>
                  <a:cubicBezTo>
                    <a:pt x="1556" y="936"/>
                    <a:pt x="781" y="0"/>
                    <a:pt x="366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 rot="-1201159">
              <a:off x="144897" y="2221383"/>
              <a:ext cx="43801" cy="77153"/>
            </a:xfrm>
            <a:custGeom>
              <a:avLst/>
              <a:gdLst/>
              <a:ahLst/>
              <a:cxnLst/>
              <a:rect l="l" t="t" r="r" b="b"/>
              <a:pathLst>
                <a:path w="2314" h="4076" extrusionOk="0">
                  <a:moveTo>
                    <a:pt x="363" y="1"/>
                  </a:moveTo>
                  <a:cubicBezTo>
                    <a:pt x="120" y="1"/>
                    <a:pt x="1" y="322"/>
                    <a:pt x="81" y="713"/>
                  </a:cubicBezTo>
                  <a:cubicBezTo>
                    <a:pt x="299" y="1771"/>
                    <a:pt x="2314" y="4076"/>
                    <a:pt x="2314" y="4076"/>
                  </a:cubicBezTo>
                  <a:cubicBezTo>
                    <a:pt x="1555" y="939"/>
                    <a:pt x="778" y="1"/>
                    <a:pt x="363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 rot="-1201159">
              <a:off x="240783" y="2326306"/>
              <a:ext cx="64093" cy="66023"/>
            </a:xfrm>
            <a:custGeom>
              <a:avLst/>
              <a:gdLst/>
              <a:ahLst/>
              <a:cxnLst/>
              <a:rect l="l" t="t" r="r" b="b"/>
              <a:pathLst>
                <a:path w="3386" h="3488" extrusionOk="0">
                  <a:moveTo>
                    <a:pt x="2768" y="0"/>
                  </a:moveTo>
                  <a:cubicBezTo>
                    <a:pt x="2629" y="0"/>
                    <a:pt x="2459" y="57"/>
                    <a:pt x="2291" y="168"/>
                  </a:cubicBezTo>
                  <a:cubicBezTo>
                    <a:pt x="1378" y="762"/>
                    <a:pt x="1" y="3488"/>
                    <a:pt x="1" y="3488"/>
                  </a:cubicBezTo>
                  <a:cubicBezTo>
                    <a:pt x="3385" y="1082"/>
                    <a:pt x="3374" y="0"/>
                    <a:pt x="2768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 rot="-1201159">
              <a:off x="294948" y="2386419"/>
              <a:ext cx="40716" cy="80750"/>
            </a:xfrm>
            <a:custGeom>
              <a:avLst/>
              <a:gdLst/>
              <a:ahLst/>
              <a:cxnLst/>
              <a:rect l="l" t="t" r="r" b="b"/>
              <a:pathLst>
                <a:path w="2151" h="4266" extrusionOk="0">
                  <a:moveTo>
                    <a:pt x="1522" y="1"/>
                  </a:moveTo>
                  <a:cubicBezTo>
                    <a:pt x="1357" y="1"/>
                    <a:pt x="1152" y="130"/>
                    <a:pt x="986" y="352"/>
                  </a:cubicBezTo>
                  <a:cubicBezTo>
                    <a:pt x="348" y="1221"/>
                    <a:pt x="1" y="4265"/>
                    <a:pt x="1" y="4265"/>
                  </a:cubicBezTo>
                  <a:cubicBezTo>
                    <a:pt x="2151" y="1110"/>
                    <a:pt x="2006" y="1"/>
                    <a:pt x="1522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 rot="-1201159">
              <a:off x="196443" y="2335673"/>
              <a:ext cx="50615" cy="73008"/>
            </a:xfrm>
            <a:custGeom>
              <a:avLst/>
              <a:gdLst/>
              <a:ahLst/>
              <a:cxnLst/>
              <a:rect l="l" t="t" r="r" b="b"/>
              <a:pathLst>
                <a:path w="2674" h="3857" extrusionOk="0">
                  <a:moveTo>
                    <a:pt x="365" y="0"/>
                  </a:moveTo>
                  <a:cubicBezTo>
                    <a:pt x="100" y="0"/>
                    <a:pt x="0" y="344"/>
                    <a:pt x="123" y="740"/>
                  </a:cubicBezTo>
                  <a:cubicBezTo>
                    <a:pt x="441" y="1769"/>
                    <a:pt x="2674" y="3856"/>
                    <a:pt x="2674" y="3856"/>
                  </a:cubicBezTo>
                  <a:cubicBezTo>
                    <a:pt x="1638" y="884"/>
                    <a:pt x="790" y="0"/>
                    <a:pt x="365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 rot="-1201159">
              <a:off x="250653" y="2406715"/>
              <a:ext cx="50634" cy="73273"/>
            </a:xfrm>
            <a:custGeom>
              <a:avLst/>
              <a:gdLst/>
              <a:ahLst/>
              <a:cxnLst/>
              <a:rect l="l" t="t" r="r" b="b"/>
              <a:pathLst>
                <a:path w="2675" h="3871" extrusionOk="0">
                  <a:moveTo>
                    <a:pt x="364" y="1"/>
                  </a:moveTo>
                  <a:cubicBezTo>
                    <a:pt x="100" y="1"/>
                    <a:pt x="0" y="344"/>
                    <a:pt x="123" y="739"/>
                  </a:cubicBezTo>
                  <a:cubicBezTo>
                    <a:pt x="442" y="1768"/>
                    <a:pt x="2674" y="3870"/>
                    <a:pt x="2674" y="3870"/>
                  </a:cubicBezTo>
                  <a:cubicBezTo>
                    <a:pt x="1638" y="887"/>
                    <a:pt x="789" y="1"/>
                    <a:pt x="364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 rot="-1201159">
              <a:off x="379870" y="2428424"/>
              <a:ext cx="94246" cy="33523"/>
            </a:xfrm>
            <a:custGeom>
              <a:avLst/>
              <a:gdLst/>
              <a:ahLst/>
              <a:cxnLst/>
              <a:rect l="l" t="t" r="r" b="b"/>
              <a:pathLst>
                <a:path w="4979" h="1771" extrusionOk="0">
                  <a:moveTo>
                    <a:pt x="3693" y="1"/>
                  </a:moveTo>
                  <a:cubicBezTo>
                    <a:pt x="3671" y="1"/>
                    <a:pt x="3648" y="1"/>
                    <a:pt x="3625" y="3"/>
                  </a:cubicBezTo>
                  <a:cubicBezTo>
                    <a:pt x="2552" y="75"/>
                    <a:pt x="1" y="1771"/>
                    <a:pt x="1" y="1771"/>
                  </a:cubicBezTo>
                  <a:cubicBezTo>
                    <a:pt x="4979" y="1260"/>
                    <a:pt x="4712" y="1"/>
                    <a:pt x="3693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 rot="-1201159">
              <a:off x="368049" y="2504617"/>
              <a:ext cx="74352" cy="56957"/>
            </a:xfrm>
            <a:custGeom>
              <a:avLst/>
              <a:gdLst/>
              <a:ahLst/>
              <a:cxnLst/>
              <a:rect l="l" t="t" r="r" b="b"/>
              <a:pathLst>
                <a:path w="3928" h="3009" extrusionOk="0">
                  <a:moveTo>
                    <a:pt x="3187" y="1"/>
                  </a:moveTo>
                  <a:cubicBezTo>
                    <a:pt x="3066" y="1"/>
                    <a:pt x="2927" y="32"/>
                    <a:pt x="2783" y="95"/>
                  </a:cubicBezTo>
                  <a:cubicBezTo>
                    <a:pt x="1798" y="530"/>
                    <a:pt x="0" y="3009"/>
                    <a:pt x="0" y="3009"/>
                  </a:cubicBezTo>
                  <a:cubicBezTo>
                    <a:pt x="3928" y="1076"/>
                    <a:pt x="3895" y="1"/>
                    <a:pt x="3187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 rot="-1201159">
              <a:off x="363312" y="2396528"/>
              <a:ext cx="29150" cy="85804"/>
            </a:xfrm>
            <a:custGeom>
              <a:avLst/>
              <a:gdLst/>
              <a:ahLst/>
              <a:cxnLst/>
              <a:rect l="l" t="t" r="r" b="b"/>
              <a:pathLst>
                <a:path w="1540" h="4533" extrusionOk="0">
                  <a:moveTo>
                    <a:pt x="681" y="0"/>
                  </a:moveTo>
                  <a:cubicBezTo>
                    <a:pt x="490" y="0"/>
                    <a:pt x="305" y="228"/>
                    <a:pt x="233" y="561"/>
                  </a:cubicBezTo>
                  <a:cubicBezTo>
                    <a:pt x="1" y="1619"/>
                    <a:pt x="914" y="4533"/>
                    <a:pt x="914" y="4533"/>
                  </a:cubicBezTo>
                  <a:cubicBezTo>
                    <a:pt x="1540" y="1084"/>
                    <a:pt x="1096" y="0"/>
                    <a:pt x="681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 rot="-1201159">
              <a:off x="351570" y="2489006"/>
              <a:ext cx="29131" cy="85880"/>
            </a:xfrm>
            <a:custGeom>
              <a:avLst/>
              <a:gdLst/>
              <a:ahLst/>
              <a:cxnLst/>
              <a:rect l="l" t="t" r="r" b="b"/>
              <a:pathLst>
                <a:path w="1539" h="4537" extrusionOk="0">
                  <a:moveTo>
                    <a:pt x="683" y="1"/>
                  </a:moveTo>
                  <a:cubicBezTo>
                    <a:pt x="491" y="1"/>
                    <a:pt x="306" y="231"/>
                    <a:pt x="232" y="565"/>
                  </a:cubicBezTo>
                  <a:cubicBezTo>
                    <a:pt x="1" y="1608"/>
                    <a:pt x="914" y="4537"/>
                    <a:pt x="914" y="4537"/>
                  </a:cubicBezTo>
                  <a:cubicBezTo>
                    <a:pt x="1539" y="1084"/>
                    <a:pt x="1098" y="1"/>
                    <a:pt x="683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939917F1-A060-0B69-D21D-87D172A5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007" y="1159160"/>
            <a:ext cx="2587747" cy="258774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45"/>
          <p:cNvSpPr txBox="1">
            <a:spLocks noGrp="1"/>
          </p:cNvSpPr>
          <p:nvPr>
            <p:ph type="title"/>
          </p:nvPr>
        </p:nvSpPr>
        <p:spPr>
          <a:xfrm>
            <a:off x="713100" y="171514"/>
            <a:ext cx="77178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系統特色</a:t>
            </a:r>
            <a:endParaRPr dirty="0"/>
          </a:p>
        </p:txBody>
      </p:sp>
      <p:sp>
        <p:nvSpPr>
          <p:cNvPr id="1118" name="Google Shape;1118;p45"/>
          <p:cNvSpPr txBox="1"/>
          <p:nvPr/>
        </p:nvSpPr>
        <p:spPr>
          <a:xfrm>
            <a:off x="1201119" y="3259173"/>
            <a:ext cx="4091838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chemeClr val="accent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提供討論版，分享交流使用者間的文章</a:t>
            </a:r>
            <a:endParaRPr sz="1800" b="1" dirty="0">
              <a:solidFill>
                <a:schemeClr val="accent4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Courier Prime"/>
            </a:endParaRPr>
          </a:p>
        </p:txBody>
      </p:sp>
      <p:sp>
        <p:nvSpPr>
          <p:cNvPr id="1122" name="Google Shape;1122;p45"/>
          <p:cNvSpPr/>
          <p:nvPr/>
        </p:nvSpPr>
        <p:spPr>
          <a:xfrm>
            <a:off x="477863" y="1009059"/>
            <a:ext cx="521700" cy="40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4"/>
                </a:solidFill>
                <a:latin typeface="Abhaya Libre Medium"/>
                <a:ea typeface="Abhaya Libre Medium"/>
                <a:cs typeface="Abhaya Libre Medium"/>
                <a:sym typeface="Abhaya Libre Medium"/>
              </a:rPr>
              <a:t>01</a:t>
            </a:r>
            <a:endParaRPr sz="2000" dirty="0">
              <a:solidFill>
                <a:schemeClr val="accent4"/>
              </a:solidFill>
              <a:latin typeface="Abhaya Libre Medium"/>
              <a:ea typeface="Abhaya Libre Medium"/>
              <a:cs typeface="Abhaya Libre Medium"/>
              <a:sym typeface="Abhaya Libre Medium"/>
            </a:endParaRPr>
          </a:p>
        </p:txBody>
      </p:sp>
      <p:sp>
        <p:nvSpPr>
          <p:cNvPr id="1124" name="Google Shape;1124;p45"/>
          <p:cNvSpPr txBox="1"/>
          <p:nvPr/>
        </p:nvSpPr>
        <p:spPr>
          <a:xfrm>
            <a:off x="1061634" y="1713559"/>
            <a:ext cx="5191932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chemeClr val="accent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首頁的即時圖表顯示所有使用者的情緒類別分佈</a:t>
            </a:r>
            <a:endParaRPr sz="1800" b="1" dirty="0">
              <a:solidFill>
                <a:schemeClr val="accent4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Courier Prime"/>
            </a:endParaRPr>
          </a:p>
        </p:txBody>
      </p:sp>
      <p:sp>
        <p:nvSpPr>
          <p:cNvPr id="1127" name="Google Shape;1127;p45"/>
          <p:cNvSpPr txBox="1"/>
          <p:nvPr/>
        </p:nvSpPr>
        <p:spPr>
          <a:xfrm>
            <a:off x="1263112" y="2489887"/>
            <a:ext cx="321362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zh-TW" altLang="en-US" sz="1800" b="1" i="0" u="none" strike="noStrike" dirty="0">
                <a:solidFill>
                  <a:schemeClr val="accent4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提供個人化情緒分析比例圖</a:t>
            </a:r>
          </a:p>
        </p:txBody>
      </p:sp>
      <p:sp>
        <p:nvSpPr>
          <p:cNvPr id="27" name="Google Shape;1121;p45">
            <a:extLst>
              <a:ext uri="{FF2B5EF4-FFF2-40B4-BE49-F238E27FC236}">
                <a16:creationId xmlns:a16="http://schemas.microsoft.com/office/drawing/2014/main" id="{09ED01BC-5542-437E-2F53-4691898440B9}"/>
              </a:ext>
            </a:extLst>
          </p:cNvPr>
          <p:cNvSpPr txBox="1"/>
          <p:nvPr/>
        </p:nvSpPr>
        <p:spPr>
          <a:xfrm>
            <a:off x="1061633" y="946209"/>
            <a:ext cx="4083803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i="0" u="none" strike="noStrike" dirty="0">
                <a:solidFill>
                  <a:schemeClr val="accent4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文章情緒分析，精準推薦適合的歌曲</a:t>
            </a:r>
            <a:endParaRPr b="1" dirty="0">
              <a:solidFill>
                <a:schemeClr val="accent4"/>
              </a:solidFill>
              <a:highlight>
                <a:schemeClr val="lt2"/>
              </a:highlight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sp>
        <p:nvSpPr>
          <p:cNvPr id="32" name="Google Shape;1118;p45">
            <a:extLst>
              <a:ext uri="{FF2B5EF4-FFF2-40B4-BE49-F238E27FC236}">
                <a16:creationId xmlns:a16="http://schemas.microsoft.com/office/drawing/2014/main" id="{34DB007D-BCC9-9325-B237-28AD36D4EF51}"/>
              </a:ext>
            </a:extLst>
          </p:cNvPr>
          <p:cNvSpPr txBox="1"/>
          <p:nvPr/>
        </p:nvSpPr>
        <p:spPr>
          <a:xfrm>
            <a:off x="1061634" y="4110209"/>
            <a:ext cx="4448014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chemeClr val="accent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此系統完全免費使用，進而增加使用意願</a:t>
            </a:r>
            <a:endParaRPr sz="1800" b="1" dirty="0">
              <a:solidFill>
                <a:schemeClr val="accent4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Courier Prime"/>
            </a:endParaRPr>
          </a:p>
        </p:txBody>
      </p:sp>
      <p:sp>
        <p:nvSpPr>
          <p:cNvPr id="18" name="Google Shape;1125;p45">
            <a:extLst>
              <a:ext uri="{FF2B5EF4-FFF2-40B4-BE49-F238E27FC236}">
                <a16:creationId xmlns:a16="http://schemas.microsoft.com/office/drawing/2014/main" id="{8ECA1AAF-BCA1-66AE-8694-0CFDB2312D17}"/>
              </a:ext>
            </a:extLst>
          </p:cNvPr>
          <p:cNvSpPr/>
          <p:nvPr/>
        </p:nvSpPr>
        <p:spPr>
          <a:xfrm>
            <a:off x="477849" y="1776409"/>
            <a:ext cx="521702" cy="40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4"/>
                </a:solidFill>
                <a:latin typeface="Abhaya Libre Medium"/>
                <a:ea typeface="Abhaya Libre Medium"/>
                <a:cs typeface="Abhaya Libre Medium"/>
                <a:sym typeface="Abhaya Libre Medium"/>
              </a:rPr>
              <a:t>02</a:t>
            </a:r>
            <a:endParaRPr sz="2000" dirty="0">
              <a:solidFill>
                <a:schemeClr val="accent4"/>
              </a:solidFill>
              <a:latin typeface="Abhaya Libre Medium"/>
              <a:ea typeface="Abhaya Libre Medium"/>
              <a:cs typeface="Abhaya Libre Medium"/>
              <a:sym typeface="Abhaya Libre Medium"/>
            </a:endParaRPr>
          </a:p>
        </p:txBody>
      </p:sp>
      <p:sp>
        <p:nvSpPr>
          <p:cNvPr id="19" name="Google Shape;1128;p45">
            <a:extLst>
              <a:ext uri="{FF2B5EF4-FFF2-40B4-BE49-F238E27FC236}">
                <a16:creationId xmlns:a16="http://schemas.microsoft.com/office/drawing/2014/main" id="{32D45B4E-4CAC-66A6-BAA8-64B5B12668C8}"/>
              </a:ext>
            </a:extLst>
          </p:cNvPr>
          <p:cNvSpPr/>
          <p:nvPr/>
        </p:nvSpPr>
        <p:spPr>
          <a:xfrm>
            <a:off x="477849" y="2543759"/>
            <a:ext cx="521700" cy="40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4"/>
                </a:solidFill>
                <a:latin typeface="Abhaya Libre Medium"/>
                <a:ea typeface="Abhaya Libre Medium"/>
                <a:cs typeface="Abhaya Libre Medium"/>
                <a:sym typeface="Abhaya Libre Medium"/>
              </a:rPr>
              <a:t>03</a:t>
            </a:r>
            <a:endParaRPr sz="2000" dirty="0">
              <a:solidFill>
                <a:schemeClr val="accent4"/>
              </a:solidFill>
              <a:latin typeface="Abhaya Libre Medium"/>
              <a:ea typeface="Abhaya Libre Medium"/>
              <a:cs typeface="Abhaya Libre Medium"/>
              <a:sym typeface="Abhaya Libre Medium"/>
            </a:endParaRPr>
          </a:p>
        </p:txBody>
      </p:sp>
      <p:sp>
        <p:nvSpPr>
          <p:cNvPr id="20" name="Google Shape;1119;p45">
            <a:extLst>
              <a:ext uri="{FF2B5EF4-FFF2-40B4-BE49-F238E27FC236}">
                <a16:creationId xmlns:a16="http://schemas.microsoft.com/office/drawing/2014/main" id="{F2BCFAEE-6DD6-582E-4AC7-D018CB0F51A8}"/>
              </a:ext>
            </a:extLst>
          </p:cNvPr>
          <p:cNvSpPr/>
          <p:nvPr/>
        </p:nvSpPr>
        <p:spPr>
          <a:xfrm>
            <a:off x="477867" y="3311109"/>
            <a:ext cx="521700" cy="40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Abhaya Libre Medium"/>
                <a:ea typeface="Abhaya Libre Medium"/>
                <a:cs typeface="Abhaya Libre Medium"/>
                <a:sym typeface="Abhaya Libre Medium"/>
              </a:rPr>
              <a:t>04</a:t>
            </a:r>
            <a:endParaRPr sz="2000" dirty="0">
              <a:solidFill>
                <a:schemeClr val="lt2"/>
              </a:solidFill>
              <a:latin typeface="Abhaya Libre Medium"/>
              <a:ea typeface="Abhaya Libre Medium"/>
              <a:cs typeface="Abhaya Libre Medium"/>
              <a:sym typeface="Abhaya Libre Medium"/>
            </a:endParaRPr>
          </a:p>
        </p:txBody>
      </p:sp>
      <p:sp>
        <p:nvSpPr>
          <p:cNvPr id="21" name="Google Shape;1119;p45">
            <a:extLst>
              <a:ext uri="{FF2B5EF4-FFF2-40B4-BE49-F238E27FC236}">
                <a16:creationId xmlns:a16="http://schemas.microsoft.com/office/drawing/2014/main" id="{50F3FDEA-E489-6AB6-A329-A4CB2254699C}"/>
              </a:ext>
            </a:extLst>
          </p:cNvPr>
          <p:cNvSpPr/>
          <p:nvPr/>
        </p:nvSpPr>
        <p:spPr>
          <a:xfrm>
            <a:off x="477849" y="4181195"/>
            <a:ext cx="521700" cy="4035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Abhaya Libre Medium"/>
                <a:ea typeface="Abhaya Libre Medium"/>
                <a:cs typeface="Abhaya Libre Medium"/>
                <a:sym typeface="Abhaya Libre Medium"/>
              </a:rPr>
              <a:t>05</a:t>
            </a:r>
            <a:endParaRPr sz="2000" dirty="0">
              <a:solidFill>
                <a:schemeClr val="lt2"/>
              </a:solidFill>
              <a:latin typeface="Abhaya Libre Medium"/>
              <a:ea typeface="Abhaya Libre Medium"/>
              <a:cs typeface="Abhaya Libre Medium"/>
              <a:sym typeface="Abhaya Libre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8" grpId="0"/>
      <p:bldP spid="1122" grpId="0" animBg="1"/>
      <p:bldP spid="1124" grpId="0"/>
      <p:bldP spid="1127" grpId="0"/>
      <p:bldP spid="27" grpId="0"/>
      <p:bldP spid="32" grpId="0"/>
      <p:bldP spid="18" grpId="0" animBg="1"/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6"/>
          <p:cNvSpPr txBox="1">
            <a:spLocks noGrp="1"/>
          </p:cNvSpPr>
          <p:nvPr>
            <p:ph type="title"/>
          </p:nvPr>
        </p:nvSpPr>
        <p:spPr>
          <a:xfrm>
            <a:off x="713100" y="386700"/>
            <a:ext cx="77178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使用對象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0" name="Google Shape;580;p26"/>
          <p:cNvSpPr txBox="1"/>
          <p:nvPr/>
        </p:nvSpPr>
        <p:spPr>
          <a:xfrm>
            <a:off x="812639" y="1327475"/>
            <a:ext cx="2192400" cy="324900"/>
          </a:xfrm>
          <a:prstGeom prst="rect">
            <a:avLst/>
          </a:prstGeom>
          <a:solidFill>
            <a:srgbClr val="F5C6A6">
              <a:alpha val="66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sp>
        <p:nvSpPr>
          <p:cNvPr id="581" name="Google Shape;581;p26"/>
          <p:cNvSpPr txBox="1"/>
          <p:nvPr/>
        </p:nvSpPr>
        <p:spPr>
          <a:xfrm>
            <a:off x="3475800" y="1327475"/>
            <a:ext cx="2192400" cy="324900"/>
          </a:xfrm>
          <a:prstGeom prst="rect">
            <a:avLst/>
          </a:prstGeom>
          <a:solidFill>
            <a:srgbClr val="F5C6A6">
              <a:alpha val="66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sp>
        <p:nvSpPr>
          <p:cNvPr id="586" name="Google Shape;586;p26"/>
          <p:cNvSpPr txBox="1"/>
          <p:nvPr/>
        </p:nvSpPr>
        <p:spPr>
          <a:xfrm>
            <a:off x="713075" y="1802200"/>
            <a:ext cx="2391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i="0" u="none" strike="noStrike" dirty="0">
                <a:solidFill>
                  <a:schemeClr val="accent4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希望獲得精準音樂</a:t>
            </a:r>
            <a:endParaRPr lang="en-US" altLang="zh-TW" sz="1800" b="1" i="0" u="none" strike="noStrike" dirty="0">
              <a:solidFill>
                <a:schemeClr val="accent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i="0" u="none" strike="noStrike" dirty="0">
                <a:solidFill>
                  <a:schemeClr val="accent4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推薦之使用者</a:t>
            </a:r>
            <a:endParaRPr sz="3000" b="1" dirty="0">
              <a:solidFill>
                <a:schemeClr val="accent4"/>
              </a:solidFill>
              <a:latin typeface="Abhaya Libre"/>
              <a:ea typeface="Abhaya Libre"/>
              <a:cs typeface="Abhaya Libre"/>
              <a:sym typeface="Abhaya Libre"/>
            </a:endParaRPr>
          </a:p>
        </p:txBody>
      </p:sp>
      <p:sp>
        <p:nvSpPr>
          <p:cNvPr id="590" name="Google Shape;590;p26"/>
          <p:cNvSpPr txBox="1"/>
          <p:nvPr/>
        </p:nvSpPr>
        <p:spPr>
          <a:xfrm>
            <a:off x="3376235" y="1802200"/>
            <a:ext cx="2391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chemeClr val="accent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希望與人分享與討論彼此心情之使用者</a:t>
            </a:r>
            <a:endParaRPr sz="1800" b="1" dirty="0">
              <a:solidFill>
                <a:schemeClr val="accent4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Abhaya Libre"/>
            </a:endParaRPr>
          </a:p>
        </p:txBody>
      </p:sp>
      <p:sp>
        <p:nvSpPr>
          <p:cNvPr id="594" name="Google Shape;594;p26"/>
          <p:cNvSpPr txBox="1"/>
          <p:nvPr/>
        </p:nvSpPr>
        <p:spPr>
          <a:xfrm>
            <a:off x="6139006" y="1327475"/>
            <a:ext cx="2192400" cy="324900"/>
          </a:xfrm>
          <a:prstGeom prst="rect">
            <a:avLst/>
          </a:prstGeom>
          <a:solidFill>
            <a:srgbClr val="F5C6A6">
              <a:alpha val="66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sp>
        <p:nvSpPr>
          <p:cNvPr id="597" name="Google Shape;597;p26"/>
          <p:cNvSpPr txBox="1"/>
          <p:nvPr/>
        </p:nvSpPr>
        <p:spPr>
          <a:xfrm>
            <a:off x="6039441" y="1802200"/>
            <a:ext cx="2391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zh-TW" altLang="en-US" sz="1800" b="1" i="0" u="none" strike="noStrike" dirty="0">
                <a:solidFill>
                  <a:schemeClr val="accent4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希望得知他人整體</a:t>
            </a:r>
            <a:endParaRPr lang="en-US" altLang="zh-TW" sz="1800" b="1" i="0" u="none" strike="noStrike" dirty="0">
              <a:solidFill>
                <a:schemeClr val="accent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zh-TW" altLang="en-US" sz="1800" b="1" i="0" u="none" strike="noStrike" dirty="0">
                <a:solidFill>
                  <a:schemeClr val="accent4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情緒分佈之使用者</a:t>
            </a:r>
            <a:endParaRPr lang="zh-TW" altLang="en-US" sz="4000" b="1" dirty="0">
              <a:solidFill>
                <a:schemeClr val="accent4"/>
              </a:solidFill>
              <a:effectLst/>
            </a:endParaRPr>
          </a:p>
          <a:p>
            <a:br>
              <a:rPr lang="zh-TW" altLang="en-US" sz="4000" dirty="0"/>
            </a:br>
            <a:endParaRPr sz="3000" dirty="0">
              <a:solidFill>
                <a:schemeClr val="accent4"/>
              </a:solidFill>
              <a:latin typeface="Abhaya Libre"/>
              <a:ea typeface="Abhaya Libre"/>
              <a:cs typeface="Abhaya Libre"/>
              <a:sym typeface="Abhaya Libre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447D531-C26F-249A-2A1A-25889DD1B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429" y="2636579"/>
            <a:ext cx="1219246" cy="121924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7715BD6-A0D1-FAC6-FA0F-0B53A7AE5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550" y="2614377"/>
            <a:ext cx="1263650" cy="126365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9E81B05-3FB4-9D1C-BA4D-386E91E41A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0721" y="2636579"/>
            <a:ext cx="1152548" cy="11525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" grpId="0" animBg="1"/>
      <p:bldP spid="581" grpId="0" animBg="1"/>
      <p:bldP spid="586" grpId="0"/>
      <p:bldP spid="590" grpId="0"/>
      <p:bldP spid="594" grpId="0" animBg="1"/>
      <p:bldP spid="59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6"/>
          <p:cNvGrpSpPr/>
          <p:nvPr/>
        </p:nvGrpSpPr>
        <p:grpSpPr>
          <a:xfrm rot="900152" flipH="1">
            <a:off x="7569244" y="2785259"/>
            <a:ext cx="769868" cy="1713171"/>
            <a:chOff x="3195375" y="670975"/>
            <a:chExt cx="893675" cy="1988675"/>
          </a:xfrm>
        </p:grpSpPr>
        <p:sp>
          <p:nvSpPr>
            <p:cNvPr id="182" name="Google Shape;182;p16"/>
            <p:cNvSpPr/>
            <p:nvPr/>
          </p:nvSpPr>
          <p:spPr>
            <a:xfrm>
              <a:off x="3555600" y="848750"/>
              <a:ext cx="114525" cy="1810900"/>
            </a:xfrm>
            <a:custGeom>
              <a:avLst/>
              <a:gdLst/>
              <a:ahLst/>
              <a:cxnLst/>
              <a:rect l="l" t="t" r="r" b="b"/>
              <a:pathLst>
                <a:path w="4581" h="72436" fill="none" extrusionOk="0">
                  <a:moveTo>
                    <a:pt x="1740" y="0"/>
                  </a:moveTo>
                  <a:cubicBezTo>
                    <a:pt x="957" y="16293"/>
                    <a:pt x="0" y="32964"/>
                    <a:pt x="4102" y="48909"/>
                  </a:cubicBezTo>
                  <a:cubicBezTo>
                    <a:pt x="4581" y="56650"/>
                    <a:pt x="4349" y="64622"/>
                    <a:pt x="3885" y="72435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3599075" y="1386525"/>
              <a:ext cx="288500" cy="360625"/>
            </a:xfrm>
            <a:custGeom>
              <a:avLst/>
              <a:gdLst/>
              <a:ahLst/>
              <a:cxnLst/>
              <a:rect l="l" t="t" r="r" b="b"/>
              <a:pathLst>
                <a:path w="11540" h="14425" fill="none" extrusionOk="0">
                  <a:moveTo>
                    <a:pt x="1" y="14424"/>
                  </a:moveTo>
                  <a:cubicBezTo>
                    <a:pt x="1" y="14424"/>
                    <a:pt x="276" y="10916"/>
                    <a:pt x="3682" y="8872"/>
                  </a:cubicBezTo>
                  <a:cubicBezTo>
                    <a:pt x="7103" y="6828"/>
                    <a:pt x="10858" y="4089"/>
                    <a:pt x="11539" y="1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3354100" y="972675"/>
              <a:ext cx="226150" cy="367500"/>
            </a:xfrm>
            <a:custGeom>
              <a:avLst/>
              <a:gdLst/>
              <a:ahLst/>
              <a:cxnLst/>
              <a:rect l="l" t="t" r="r" b="b"/>
              <a:pathLst>
                <a:path w="9046" h="14700" fill="none" extrusionOk="0">
                  <a:moveTo>
                    <a:pt x="0" y="1"/>
                  </a:moveTo>
                  <a:cubicBezTo>
                    <a:pt x="0" y="1"/>
                    <a:pt x="348" y="4770"/>
                    <a:pt x="3074" y="6147"/>
                  </a:cubicBezTo>
                  <a:cubicBezTo>
                    <a:pt x="5813" y="7510"/>
                    <a:pt x="8872" y="10293"/>
                    <a:pt x="9046" y="14699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3665025" y="1842800"/>
              <a:ext cx="252250" cy="431975"/>
            </a:xfrm>
            <a:custGeom>
              <a:avLst/>
              <a:gdLst/>
              <a:ahLst/>
              <a:cxnLst/>
              <a:rect l="l" t="t" r="r" b="b"/>
              <a:pathLst>
                <a:path w="10090" h="17279" fill="none" extrusionOk="0">
                  <a:moveTo>
                    <a:pt x="10090" y="0"/>
                  </a:moveTo>
                  <a:cubicBezTo>
                    <a:pt x="10090" y="0"/>
                    <a:pt x="5321" y="3073"/>
                    <a:pt x="3262" y="7509"/>
                  </a:cubicBezTo>
                  <a:cubicBezTo>
                    <a:pt x="1218" y="11944"/>
                    <a:pt x="1" y="17279"/>
                    <a:pt x="1" y="17279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3345775" y="1825750"/>
              <a:ext cx="331250" cy="516450"/>
            </a:xfrm>
            <a:custGeom>
              <a:avLst/>
              <a:gdLst/>
              <a:ahLst/>
              <a:cxnLst/>
              <a:rect l="l" t="t" r="r" b="b"/>
              <a:pathLst>
                <a:path w="13250" h="20658" fill="none" extrusionOk="0">
                  <a:moveTo>
                    <a:pt x="0" y="1"/>
                  </a:moveTo>
                  <a:cubicBezTo>
                    <a:pt x="0" y="1"/>
                    <a:pt x="3754" y="682"/>
                    <a:pt x="4088" y="5466"/>
                  </a:cubicBezTo>
                  <a:cubicBezTo>
                    <a:pt x="4436" y="10235"/>
                    <a:pt x="13249" y="9930"/>
                    <a:pt x="12771" y="20657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3589300" y="941175"/>
              <a:ext cx="105800" cy="67400"/>
            </a:xfrm>
            <a:custGeom>
              <a:avLst/>
              <a:gdLst/>
              <a:ahLst/>
              <a:cxnLst/>
              <a:rect l="l" t="t" r="r" b="b"/>
              <a:pathLst>
                <a:path w="4232" h="2696" extrusionOk="0">
                  <a:moveTo>
                    <a:pt x="3390" y="1"/>
                  </a:moveTo>
                  <a:cubicBezTo>
                    <a:pt x="3289" y="1"/>
                    <a:pt x="3176" y="19"/>
                    <a:pt x="3059" y="58"/>
                  </a:cubicBezTo>
                  <a:cubicBezTo>
                    <a:pt x="2030" y="406"/>
                    <a:pt x="0" y="2696"/>
                    <a:pt x="0" y="2696"/>
                  </a:cubicBezTo>
                  <a:cubicBezTo>
                    <a:pt x="4232" y="1093"/>
                    <a:pt x="4164" y="1"/>
                    <a:pt x="3390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3580600" y="1018000"/>
              <a:ext cx="105800" cy="67400"/>
            </a:xfrm>
            <a:custGeom>
              <a:avLst/>
              <a:gdLst/>
              <a:ahLst/>
              <a:cxnLst/>
              <a:rect l="l" t="t" r="r" b="b"/>
              <a:pathLst>
                <a:path w="4232" h="2696" extrusionOk="0">
                  <a:moveTo>
                    <a:pt x="3394" y="1"/>
                  </a:moveTo>
                  <a:cubicBezTo>
                    <a:pt x="3292" y="1"/>
                    <a:pt x="3178" y="19"/>
                    <a:pt x="3059" y="58"/>
                  </a:cubicBezTo>
                  <a:cubicBezTo>
                    <a:pt x="2030" y="406"/>
                    <a:pt x="0" y="2696"/>
                    <a:pt x="0" y="2696"/>
                  </a:cubicBezTo>
                  <a:cubicBezTo>
                    <a:pt x="4232" y="1093"/>
                    <a:pt x="4176" y="1"/>
                    <a:pt x="3394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3545425" y="913025"/>
              <a:ext cx="42075" cy="108250"/>
            </a:xfrm>
            <a:custGeom>
              <a:avLst/>
              <a:gdLst/>
              <a:ahLst/>
              <a:cxnLst/>
              <a:rect l="l" t="t" r="r" b="b"/>
              <a:pathLst>
                <a:path w="1683" h="4330" extrusionOk="0">
                  <a:moveTo>
                    <a:pt x="366" y="0"/>
                  </a:moveTo>
                  <a:cubicBezTo>
                    <a:pt x="149" y="0"/>
                    <a:pt x="1" y="288"/>
                    <a:pt x="16" y="662"/>
                  </a:cubicBezTo>
                  <a:cubicBezTo>
                    <a:pt x="59" y="1749"/>
                    <a:pt x="1683" y="4329"/>
                    <a:pt x="1683" y="4329"/>
                  </a:cubicBezTo>
                  <a:cubicBezTo>
                    <a:pt x="1418" y="1005"/>
                    <a:pt x="772" y="0"/>
                    <a:pt x="366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3545425" y="1023925"/>
              <a:ext cx="42075" cy="108225"/>
            </a:xfrm>
            <a:custGeom>
              <a:avLst/>
              <a:gdLst/>
              <a:ahLst/>
              <a:cxnLst/>
              <a:rect l="l" t="t" r="r" b="b"/>
              <a:pathLst>
                <a:path w="1683" h="4329" extrusionOk="0">
                  <a:moveTo>
                    <a:pt x="366" y="0"/>
                  </a:moveTo>
                  <a:cubicBezTo>
                    <a:pt x="149" y="0"/>
                    <a:pt x="1" y="288"/>
                    <a:pt x="16" y="662"/>
                  </a:cubicBezTo>
                  <a:cubicBezTo>
                    <a:pt x="59" y="1749"/>
                    <a:pt x="1683" y="4329"/>
                    <a:pt x="1683" y="4329"/>
                  </a:cubicBezTo>
                  <a:cubicBezTo>
                    <a:pt x="1418" y="1005"/>
                    <a:pt x="772" y="0"/>
                    <a:pt x="366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3430200" y="1023000"/>
              <a:ext cx="40675" cy="113150"/>
            </a:xfrm>
            <a:custGeom>
              <a:avLst/>
              <a:gdLst/>
              <a:ahLst/>
              <a:cxnLst/>
              <a:rect l="l" t="t" r="r" b="b"/>
              <a:pathLst>
                <a:path w="1627" h="4526" extrusionOk="0">
                  <a:moveTo>
                    <a:pt x="865" y="1"/>
                  </a:moveTo>
                  <a:cubicBezTo>
                    <a:pt x="685" y="1"/>
                    <a:pt x="489" y="195"/>
                    <a:pt x="377" y="496"/>
                  </a:cubicBezTo>
                  <a:cubicBezTo>
                    <a:pt x="1" y="1510"/>
                    <a:pt x="493" y="4525"/>
                    <a:pt x="493" y="4525"/>
                  </a:cubicBezTo>
                  <a:cubicBezTo>
                    <a:pt x="1627" y="1106"/>
                    <a:pt x="1293" y="1"/>
                    <a:pt x="865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3488175" y="1087750"/>
              <a:ext cx="37725" cy="109650"/>
            </a:xfrm>
            <a:custGeom>
              <a:avLst/>
              <a:gdLst/>
              <a:ahLst/>
              <a:cxnLst/>
              <a:rect l="l" t="t" r="r" b="b"/>
              <a:pathLst>
                <a:path w="1509" h="4386" extrusionOk="0">
                  <a:moveTo>
                    <a:pt x="370" y="0"/>
                  </a:moveTo>
                  <a:cubicBezTo>
                    <a:pt x="157" y="0"/>
                    <a:pt x="1" y="278"/>
                    <a:pt x="1" y="645"/>
                  </a:cubicBezTo>
                  <a:cubicBezTo>
                    <a:pt x="1" y="1732"/>
                    <a:pt x="1508" y="4385"/>
                    <a:pt x="1508" y="4385"/>
                  </a:cubicBezTo>
                  <a:cubicBezTo>
                    <a:pt x="1394" y="1021"/>
                    <a:pt x="779" y="0"/>
                    <a:pt x="370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3341125" y="1091325"/>
              <a:ext cx="110475" cy="45900"/>
            </a:xfrm>
            <a:custGeom>
              <a:avLst/>
              <a:gdLst/>
              <a:ahLst/>
              <a:cxnLst/>
              <a:rect l="l" t="t" r="r" b="b"/>
              <a:pathLst>
                <a:path w="4419" h="1836" extrusionOk="0">
                  <a:moveTo>
                    <a:pt x="617" y="1"/>
                  </a:moveTo>
                  <a:cubicBezTo>
                    <a:pt x="0" y="1"/>
                    <a:pt x="71" y="492"/>
                    <a:pt x="519" y="821"/>
                  </a:cubicBezTo>
                  <a:cubicBezTo>
                    <a:pt x="1375" y="1473"/>
                    <a:pt x="4419" y="1836"/>
                    <a:pt x="4419" y="1836"/>
                  </a:cubicBezTo>
                  <a:cubicBezTo>
                    <a:pt x="2377" y="433"/>
                    <a:pt x="1195" y="1"/>
                    <a:pt x="617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3427350" y="1160950"/>
              <a:ext cx="110500" cy="45875"/>
            </a:xfrm>
            <a:custGeom>
              <a:avLst/>
              <a:gdLst/>
              <a:ahLst/>
              <a:cxnLst/>
              <a:rect l="l" t="t" r="r" b="b"/>
              <a:pathLst>
                <a:path w="4420" h="1835" extrusionOk="0">
                  <a:moveTo>
                    <a:pt x="621" y="1"/>
                  </a:moveTo>
                  <a:cubicBezTo>
                    <a:pt x="1" y="1"/>
                    <a:pt x="71" y="497"/>
                    <a:pt x="520" y="834"/>
                  </a:cubicBezTo>
                  <a:cubicBezTo>
                    <a:pt x="1376" y="1472"/>
                    <a:pt x="4420" y="1834"/>
                    <a:pt x="4420" y="1834"/>
                  </a:cubicBezTo>
                  <a:cubicBezTo>
                    <a:pt x="2382" y="434"/>
                    <a:pt x="1200" y="1"/>
                    <a:pt x="621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3581675" y="1307325"/>
              <a:ext cx="93050" cy="80325"/>
            </a:xfrm>
            <a:custGeom>
              <a:avLst/>
              <a:gdLst/>
              <a:ahLst/>
              <a:cxnLst/>
              <a:rect l="l" t="t" r="r" b="b"/>
              <a:pathLst>
                <a:path w="3722" h="3213" extrusionOk="0">
                  <a:moveTo>
                    <a:pt x="3051" y="0"/>
                  </a:moveTo>
                  <a:cubicBezTo>
                    <a:pt x="2922" y="0"/>
                    <a:pt x="2767" y="42"/>
                    <a:pt x="2610" y="125"/>
                  </a:cubicBezTo>
                  <a:cubicBezTo>
                    <a:pt x="1653" y="618"/>
                    <a:pt x="1" y="3212"/>
                    <a:pt x="1" y="3212"/>
                  </a:cubicBezTo>
                  <a:cubicBezTo>
                    <a:pt x="3721" y="1079"/>
                    <a:pt x="3713" y="0"/>
                    <a:pt x="3051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3586025" y="1411750"/>
              <a:ext cx="62475" cy="102375"/>
            </a:xfrm>
            <a:custGeom>
              <a:avLst/>
              <a:gdLst/>
              <a:ahLst/>
              <a:cxnLst/>
              <a:rect l="l" t="t" r="r" b="b"/>
              <a:pathLst>
                <a:path w="2499" h="4095" extrusionOk="0">
                  <a:moveTo>
                    <a:pt x="1892" y="0"/>
                  </a:moveTo>
                  <a:cubicBezTo>
                    <a:pt x="1734" y="0"/>
                    <a:pt x="1536" y="107"/>
                    <a:pt x="1363" y="297"/>
                  </a:cubicBezTo>
                  <a:cubicBezTo>
                    <a:pt x="638" y="1108"/>
                    <a:pt x="1" y="4094"/>
                    <a:pt x="1" y="4094"/>
                  </a:cubicBezTo>
                  <a:cubicBezTo>
                    <a:pt x="2498" y="1100"/>
                    <a:pt x="2401" y="0"/>
                    <a:pt x="1892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3521475" y="1309300"/>
              <a:ext cx="57700" cy="101900"/>
            </a:xfrm>
            <a:custGeom>
              <a:avLst/>
              <a:gdLst/>
              <a:ahLst/>
              <a:cxnLst/>
              <a:rect l="l" t="t" r="r" b="b"/>
              <a:pathLst>
                <a:path w="2308" h="4076" extrusionOk="0">
                  <a:moveTo>
                    <a:pt x="363" y="0"/>
                  </a:moveTo>
                  <a:cubicBezTo>
                    <a:pt x="121" y="0"/>
                    <a:pt x="0" y="322"/>
                    <a:pt x="75" y="713"/>
                  </a:cubicBezTo>
                  <a:cubicBezTo>
                    <a:pt x="292" y="1771"/>
                    <a:pt x="2307" y="4076"/>
                    <a:pt x="2307" y="4076"/>
                  </a:cubicBezTo>
                  <a:cubicBezTo>
                    <a:pt x="1548" y="939"/>
                    <a:pt x="778" y="0"/>
                    <a:pt x="363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3530525" y="1427350"/>
              <a:ext cx="58075" cy="102000"/>
            </a:xfrm>
            <a:custGeom>
              <a:avLst/>
              <a:gdLst/>
              <a:ahLst/>
              <a:cxnLst/>
              <a:rect l="l" t="t" r="r" b="b"/>
              <a:pathLst>
                <a:path w="2323" h="4080" extrusionOk="0">
                  <a:moveTo>
                    <a:pt x="366" y="0"/>
                  </a:moveTo>
                  <a:cubicBezTo>
                    <a:pt x="122" y="0"/>
                    <a:pt x="0" y="324"/>
                    <a:pt x="75" y="716"/>
                  </a:cubicBezTo>
                  <a:cubicBezTo>
                    <a:pt x="293" y="1774"/>
                    <a:pt x="2322" y="4079"/>
                    <a:pt x="2322" y="4079"/>
                  </a:cubicBezTo>
                  <a:cubicBezTo>
                    <a:pt x="1555" y="939"/>
                    <a:pt x="783" y="0"/>
                    <a:pt x="366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3581675" y="1486450"/>
              <a:ext cx="93275" cy="80225"/>
            </a:xfrm>
            <a:custGeom>
              <a:avLst/>
              <a:gdLst/>
              <a:ahLst/>
              <a:cxnLst/>
              <a:rect l="l" t="t" r="r" b="b"/>
              <a:pathLst>
                <a:path w="3731" h="3209" extrusionOk="0">
                  <a:moveTo>
                    <a:pt x="3047" y="1"/>
                  </a:moveTo>
                  <a:cubicBezTo>
                    <a:pt x="2918" y="1"/>
                    <a:pt x="2765" y="41"/>
                    <a:pt x="2610" y="121"/>
                  </a:cubicBezTo>
                  <a:cubicBezTo>
                    <a:pt x="1653" y="628"/>
                    <a:pt x="1" y="3208"/>
                    <a:pt x="1" y="3208"/>
                  </a:cubicBezTo>
                  <a:cubicBezTo>
                    <a:pt x="3730" y="1070"/>
                    <a:pt x="3713" y="1"/>
                    <a:pt x="3047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3594375" y="1574050"/>
              <a:ext cx="62350" cy="102425"/>
            </a:xfrm>
            <a:custGeom>
              <a:avLst/>
              <a:gdLst/>
              <a:ahLst/>
              <a:cxnLst/>
              <a:rect l="l" t="t" r="r" b="b"/>
              <a:pathLst>
                <a:path w="2494" h="4097" extrusionOk="0">
                  <a:moveTo>
                    <a:pt x="1901" y="0"/>
                  </a:moveTo>
                  <a:cubicBezTo>
                    <a:pt x="1744" y="0"/>
                    <a:pt x="1547" y="108"/>
                    <a:pt x="1377" y="299"/>
                  </a:cubicBezTo>
                  <a:cubicBezTo>
                    <a:pt x="652" y="1096"/>
                    <a:pt x="0" y="4096"/>
                    <a:pt x="0" y="4096"/>
                  </a:cubicBezTo>
                  <a:cubicBezTo>
                    <a:pt x="2494" y="1095"/>
                    <a:pt x="2401" y="0"/>
                    <a:pt x="1901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3530025" y="1471550"/>
              <a:ext cx="57850" cy="101650"/>
            </a:xfrm>
            <a:custGeom>
              <a:avLst/>
              <a:gdLst/>
              <a:ahLst/>
              <a:cxnLst/>
              <a:rect l="l" t="t" r="r" b="b"/>
              <a:pathLst>
                <a:path w="2314" h="4066" extrusionOk="0">
                  <a:moveTo>
                    <a:pt x="366" y="0"/>
                  </a:moveTo>
                  <a:cubicBezTo>
                    <a:pt x="121" y="0"/>
                    <a:pt x="0" y="325"/>
                    <a:pt x="81" y="717"/>
                  </a:cubicBezTo>
                  <a:cubicBezTo>
                    <a:pt x="298" y="1775"/>
                    <a:pt x="2313" y="4065"/>
                    <a:pt x="2313" y="4065"/>
                  </a:cubicBezTo>
                  <a:cubicBezTo>
                    <a:pt x="1556" y="936"/>
                    <a:pt x="781" y="0"/>
                    <a:pt x="366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3539075" y="1589425"/>
              <a:ext cx="57850" cy="101900"/>
            </a:xfrm>
            <a:custGeom>
              <a:avLst/>
              <a:gdLst/>
              <a:ahLst/>
              <a:cxnLst/>
              <a:rect l="l" t="t" r="r" b="b"/>
              <a:pathLst>
                <a:path w="2314" h="4076" extrusionOk="0">
                  <a:moveTo>
                    <a:pt x="363" y="1"/>
                  </a:moveTo>
                  <a:cubicBezTo>
                    <a:pt x="120" y="1"/>
                    <a:pt x="1" y="322"/>
                    <a:pt x="81" y="713"/>
                  </a:cubicBezTo>
                  <a:cubicBezTo>
                    <a:pt x="299" y="1771"/>
                    <a:pt x="2314" y="4076"/>
                    <a:pt x="2314" y="4076"/>
                  </a:cubicBezTo>
                  <a:cubicBezTo>
                    <a:pt x="1555" y="939"/>
                    <a:pt x="778" y="1"/>
                    <a:pt x="363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3614650" y="1788225"/>
              <a:ext cx="84650" cy="87200"/>
            </a:xfrm>
            <a:custGeom>
              <a:avLst/>
              <a:gdLst/>
              <a:ahLst/>
              <a:cxnLst/>
              <a:rect l="l" t="t" r="r" b="b"/>
              <a:pathLst>
                <a:path w="3386" h="3488" extrusionOk="0">
                  <a:moveTo>
                    <a:pt x="2768" y="0"/>
                  </a:moveTo>
                  <a:cubicBezTo>
                    <a:pt x="2629" y="0"/>
                    <a:pt x="2459" y="57"/>
                    <a:pt x="2291" y="168"/>
                  </a:cubicBezTo>
                  <a:cubicBezTo>
                    <a:pt x="1378" y="762"/>
                    <a:pt x="1" y="3488"/>
                    <a:pt x="1" y="3488"/>
                  </a:cubicBezTo>
                  <a:cubicBezTo>
                    <a:pt x="3385" y="1082"/>
                    <a:pt x="3374" y="0"/>
                    <a:pt x="2768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637850" y="1876775"/>
              <a:ext cx="53775" cy="106650"/>
            </a:xfrm>
            <a:custGeom>
              <a:avLst/>
              <a:gdLst/>
              <a:ahLst/>
              <a:cxnLst/>
              <a:rect l="l" t="t" r="r" b="b"/>
              <a:pathLst>
                <a:path w="2151" h="4266" extrusionOk="0">
                  <a:moveTo>
                    <a:pt x="1522" y="1"/>
                  </a:moveTo>
                  <a:cubicBezTo>
                    <a:pt x="1357" y="1"/>
                    <a:pt x="1152" y="130"/>
                    <a:pt x="986" y="352"/>
                  </a:cubicBezTo>
                  <a:cubicBezTo>
                    <a:pt x="348" y="1221"/>
                    <a:pt x="1" y="4265"/>
                    <a:pt x="1" y="4265"/>
                  </a:cubicBezTo>
                  <a:cubicBezTo>
                    <a:pt x="2151" y="1110"/>
                    <a:pt x="2006" y="1"/>
                    <a:pt x="1522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3554350" y="1776475"/>
              <a:ext cx="66850" cy="96425"/>
            </a:xfrm>
            <a:custGeom>
              <a:avLst/>
              <a:gdLst/>
              <a:ahLst/>
              <a:cxnLst/>
              <a:rect l="l" t="t" r="r" b="b"/>
              <a:pathLst>
                <a:path w="2674" h="3857" extrusionOk="0">
                  <a:moveTo>
                    <a:pt x="365" y="0"/>
                  </a:moveTo>
                  <a:cubicBezTo>
                    <a:pt x="100" y="0"/>
                    <a:pt x="0" y="344"/>
                    <a:pt x="123" y="740"/>
                  </a:cubicBezTo>
                  <a:cubicBezTo>
                    <a:pt x="441" y="1769"/>
                    <a:pt x="2674" y="3856"/>
                    <a:pt x="2674" y="3856"/>
                  </a:cubicBezTo>
                  <a:cubicBezTo>
                    <a:pt x="1638" y="884"/>
                    <a:pt x="790" y="0"/>
                    <a:pt x="365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3575000" y="1884475"/>
              <a:ext cx="66875" cy="96775"/>
            </a:xfrm>
            <a:custGeom>
              <a:avLst/>
              <a:gdLst/>
              <a:ahLst/>
              <a:cxnLst/>
              <a:rect l="l" t="t" r="r" b="b"/>
              <a:pathLst>
                <a:path w="2675" h="3871" extrusionOk="0">
                  <a:moveTo>
                    <a:pt x="364" y="1"/>
                  </a:moveTo>
                  <a:cubicBezTo>
                    <a:pt x="100" y="1"/>
                    <a:pt x="0" y="344"/>
                    <a:pt x="123" y="739"/>
                  </a:cubicBezTo>
                  <a:cubicBezTo>
                    <a:pt x="442" y="1768"/>
                    <a:pt x="2674" y="3870"/>
                    <a:pt x="2674" y="3870"/>
                  </a:cubicBezTo>
                  <a:cubicBezTo>
                    <a:pt x="1638" y="887"/>
                    <a:pt x="789" y="1"/>
                    <a:pt x="364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473325" y="1914400"/>
              <a:ext cx="42525" cy="111425"/>
            </a:xfrm>
            <a:custGeom>
              <a:avLst/>
              <a:gdLst/>
              <a:ahLst/>
              <a:cxnLst/>
              <a:rect l="l" t="t" r="r" b="b"/>
              <a:pathLst>
                <a:path w="1701" h="4457" extrusionOk="0">
                  <a:moveTo>
                    <a:pt x="1013" y="1"/>
                  </a:moveTo>
                  <a:cubicBezTo>
                    <a:pt x="840" y="1"/>
                    <a:pt x="635" y="169"/>
                    <a:pt x="493" y="441"/>
                  </a:cubicBezTo>
                  <a:cubicBezTo>
                    <a:pt x="1" y="1398"/>
                    <a:pt x="145" y="4456"/>
                    <a:pt x="145" y="4456"/>
                  </a:cubicBezTo>
                  <a:cubicBezTo>
                    <a:pt x="1701" y="1116"/>
                    <a:pt x="1460" y="1"/>
                    <a:pt x="1013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520800" y="1978825"/>
              <a:ext cx="36800" cy="112225"/>
            </a:xfrm>
            <a:custGeom>
              <a:avLst/>
              <a:gdLst/>
              <a:ahLst/>
              <a:cxnLst/>
              <a:rect l="l" t="t" r="r" b="b"/>
              <a:pathLst>
                <a:path w="1472" h="4489" extrusionOk="0">
                  <a:moveTo>
                    <a:pt x="540" y="0"/>
                  </a:moveTo>
                  <a:cubicBezTo>
                    <a:pt x="341" y="0"/>
                    <a:pt x="169" y="252"/>
                    <a:pt x="131" y="604"/>
                  </a:cubicBezTo>
                  <a:cubicBezTo>
                    <a:pt x="0" y="1662"/>
                    <a:pt x="1189" y="4489"/>
                    <a:pt x="1189" y="4489"/>
                  </a:cubicBezTo>
                  <a:cubicBezTo>
                    <a:pt x="1472" y="1059"/>
                    <a:pt x="949" y="0"/>
                    <a:pt x="540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360125" y="1946375"/>
              <a:ext cx="104525" cy="56975"/>
            </a:xfrm>
            <a:custGeom>
              <a:avLst/>
              <a:gdLst/>
              <a:ahLst/>
              <a:cxnLst/>
              <a:rect l="l" t="t" r="r" b="b"/>
              <a:pathLst>
                <a:path w="4181" h="2279" extrusionOk="0">
                  <a:moveTo>
                    <a:pt x="499" y="1"/>
                  </a:moveTo>
                  <a:cubicBezTo>
                    <a:pt x="1" y="1"/>
                    <a:pt x="34" y="458"/>
                    <a:pt x="412" y="815"/>
                  </a:cubicBezTo>
                  <a:cubicBezTo>
                    <a:pt x="1209" y="1554"/>
                    <a:pt x="4181" y="2279"/>
                    <a:pt x="4181" y="2279"/>
                  </a:cubicBezTo>
                  <a:cubicBezTo>
                    <a:pt x="2183" y="529"/>
                    <a:pt x="1034" y="1"/>
                    <a:pt x="499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448550" y="2030100"/>
              <a:ext cx="104525" cy="56975"/>
            </a:xfrm>
            <a:custGeom>
              <a:avLst/>
              <a:gdLst/>
              <a:ahLst/>
              <a:cxnLst/>
              <a:rect l="l" t="t" r="r" b="b"/>
              <a:pathLst>
                <a:path w="4181" h="2279" extrusionOk="0">
                  <a:moveTo>
                    <a:pt x="499" y="0"/>
                  </a:moveTo>
                  <a:cubicBezTo>
                    <a:pt x="1" y="0"/>
                    <a:pt x="34" y="458"/>
                    <a:pt x="412" y="814"/>
                  </a:cubicBezTo>
                  <a:cubicBezTo>
                    <a:pt x="1194" y="1553"/>
                    <a:pt x="4181" y="2278"/>
                    <a:pt x="4181" y="2278"/>
                  </a:cubicBezTo>
                  <a:cubicBezTo>
                    <a:pt x="2183" y="529"/>
                    <a:pt x="1034" y="0"/>
                    <a:pt x="499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753450" y="1968850"/>
              <a:ext cx="124475" cy="44275"/>
            </a:xfrm>
            <a:custGeom>
              <a:avLst/>
              <a:gdLst/>
              <a:ahLst/>
              <a:cxnLst/>
              <a:rect l="l" t="t" r="r" b="b"/>
              <a:pathLst>
                <a:path w="4979" h="1771" extrusionOk="0">
                  <a:moveTo>
                    <a:pt x="3693" y="1"/>
                  </a:moveTo>
                  <a:cubicBezTo>
                    <a:pt x="3671" y="1"/>
                    <a:pt x="3648" y="1"/>
                    <a:pt x="3625" y="3"/>
                  </a:cubicBezTo>
                  <a:cubicBezTo>
                    <a:pt x="2552" y="75"/>
                    <a:pt x="1" y="1771"/>
                    <a:pt x="1" y="1771"/>
                  </a:cubicBezTo>
                  <a:cubicBezTo>
                    <a:pt x="4979" y="1260"/>
                    <a:pt x="4712" y="1"/>
                    <a:pt x="3693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703450" y="2060400"/>
              <a:ext cx="98200" cy="75225"/>
            </a:xfrm>
            <a:custGeom>
              <a:avLst/>
              <a:gdLst/>
              <a:ahLst/>
              <a:cxnLst/>
              <a:rect l="l" t="t" r="r" b="b"/>
              <a:pathLst>
                <a:path w="3928" h="3009" extrusionOk="0">
                  <a:moveTo>
                    <a:pt x="3187" y="1"/>
                  </a:moveTo>
                  <a:cubicBezTo>
                    <a:pt x="3066" y="1"/>
                    <a:pt x="2927" y="32"/>
                    <a:pt x="2783" y="95"/>
                  </a:cubicBezTo>
                  <a:cubicBezTo>
                    <a:pt x="1798" y="530"/>
                    <a:pt x="0" y="3009"/>
                    <a:pt x="0" y="3009"/>
                  </a:cubicBezTo>
                  <a:cubicBezTo>
                    <a:pt x="3928" y="1076"/>
                    <a:pt x="3895" y="1"/>
                    <a:pt x="3187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720475" y="1917925"/>
              <a:ext cx="38500" cy="113325"/>
            </a:xfrm>
            <a:custGeom>
              <a:avLst/>
              <a:gdLst/>
              <a:ahLst/>
              <a:cxnLst/>
              <a:rect l="l" t="t" r="r" b="b"/>
              <a:pathLst>
                <a:path w="1540" h="4533" extrusionOk="0">
                  <a:moveTo>
                    <a:pt x="681" y="0"/>
                  </a:moveTo>
                  <a:cubicBezTo>
                    <a:pt x="490" y="0"/>
                    <a:pt x="305" y="228"/>
                    <a:pt x="233" y="561"/>
                  </a:cubicBezTo>
                  <a:cubicBezTo>
                    <a:pt x="1" y="1619"/>
                    <a:pt x="914" y="4533"/>
                    <a:pt x="914" y="4533"/>
                  </a:cubicBezTo>
                  <a:cubicBezTo>
                    <a:pt x="1540" y="1084"/>
                    <a:pt x="1096" y="0"/>
                    <a:pt x="681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685325" y="2022200"/>
              <a:ext cx="38475" cy="113425"/>
            </a:xfrm>
            <a:custGeom>
              <a:avLst/>
              <a:gdLst/>
              <a:ahLst/>
              <a:cxnLst/>
              <a:rect l="l" t="t" r="r" b="b"/>
              <a:pathLst>
                <a:path w="1539" h="4537" extrusionOk="0">
                  <a:moveTo>
                    <a:pt x="683" y="1"/>
                  </a:moveTo>
                  <a:cubicBezTo>
                    <a:pt x="491" y="1"/>
                    <a:pt x="306" y="231"/>
                    <a:pt x="232" y="565"/>
                  </a:cubicBezTo>
                  <a:cubicBezTo>
                    <a:pt x="1" y="1608"/>
                    <a:pt x="914" y="4537"/>
                    <a:pt x="914" y="4537"/>
                  </a:cubicBezTo>
                  <a:cubicBezTo>
                    <a:pt x="1539" y="1084"/>
                    <a:pt x="1098" y="1"/>
                    <a:pt x="683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60725" y="1234125"/>
              <a:ext cx="98950" cy="76225"/>
            </a:xfrm>
            <a:custGeom>
              <a:avLst/>
              <a:gdLst/>
              <a:ahLst/>
              <a:cxnLst/>
              <a:rect l="l" t="t" r="r" b="b"/>
              <a:pathLst>
                <a:path w="3958" h="3049" extrusionOk="0">
                  <a:moveTo>
                    <a:pt x="2357" y="1"/>
                  </a:moveTo>
                  <a:cubicBezTo>
                    <a:pt x="2310" y="1"/>
                    <a:pt x="2259" y="8"/>
                    <a:pt x="2204" y="23"/>
                  </a:cubicBezTo>
                  <a:cubicBezTo>
                    <a:pt x="1690" y="152"/>
                    <a:pt x="1609" y="644"/>
                    <a:pt x="1184" y="644"/>
                  </a:cubicBezTo>
                  <a:cubicBezTo>
                    <a:pt x="1129" y="644"/>
                    <a:pt x="1068" y="636"/>
                    <a:pt x="1001" y="618"/>
                  </a:cubicBezTo>
                  <a:cubicBezTo>
                    <a:pt x="940" y="600"/>
                    <a:pt x="882" y="592"/>
                    <a:pt x="827" y="592"/>
                  </a:cubicBezTo>
                  <a:cubicBezTo>
                    <a:pt x="333" y="592"/>
                    <a:pt x="26" y="1218"/>
                    <a:pt x="0" y="1270"/>
                  </a:cubicBezTo>
                  <a:cubicBezTo>
                    <a:pt x="0" y="1270"/>
                    <a:pt x="348" y="1661"/>
                    <a:pt x="522" y="1864"/>
                  </a:cubicBezTo>
                  <a:cubicBezTo>
                    <a:pt x="711" y="2067"/>
                    <a:pt x="2030" y="2908"/>
                    <a:pt x="2421" y="3024"/>
                  </a:cubicBezTo>
                  <a:cubicBezTo>
                    <a:pt x="2485" y="3040"/>
                    <a:pt x="2554" y="3049"/>
                    <a:pt x="2627" y="3049"/>
                  </a:cubicBezTo>
                  <a:cubicBezTo>
                    <a:pt x="3005" y="3049"/>
                    <a:pt x="3478" y="2824"/>
                    <a:pt x="3697" y="2314"/>
                  </a:cubicBezTo>
                  <a:cubicBezTo>
                    <a:pt x="3958" y="1705"/>
                    <a:pt x="3639" y="1009"/>
                    <a:pt x="3233" y="806"/>
                  </a:cubicBezTo>
                  <a:cubicBezTo>
                    <a:pt x="2866" y="623"/>
                    <a:pt x="2795" y="1"/>
                    <a:pt x="2357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781350" y="1253250"/>
              <a:ext cx="81550" cy="80300"/>
            </a:xfrm>
            <a:custGeom>
              <a:avLst/>
              <a:gdLst/>
              <a:ahLst/>
              <a:cxnLst/>
              <a:rect l="l" t="t" r="r" b="b"/>
              <a:pathLst>
                <a:path w="3262" h="3212" extrusionOk="0">
                  <a:moveTo>
                    <a:pt x="1621" y="1"/>
                  </a:moveTo>
                  <a:cubicBezTo>
                    <a:pt x="1297" y="1"/>
                    <a:pt x="833" y="335"/>
                    <a:pt x="552" y="519"/>
                  </a:cubicBezTo>
                  <a:cubicBezTo>
                    <a:pt x="131" y="780"/>
                    <a:pt x="1" y="1317"/>
                    <a:pt x="1" y="1317"/>
                  </a:cubicBezTo>
                  <a:cubicBezTo>
                    <a:pt x="1" y="1317"/>
                    <a:pt x="1146" y="2737"/>
                    <a:pt x="2262" y="3129"/>
                  </a:cubicBezTo>
                  <a:cubicBezTo>
                    <a:pt x="2433" y="3186"/>
                    <a:pt x="2568" y="3212"/>
                    <a:pt x="2675" y="3212"/>
                  </a:cubicBezTo>
                  <a:cubicBezTo>
                    <a:pt x="3262" y="3212"/>
                    <a:pt x="2961" y="2434"/>
                    <a:pt x="2900" y="2041"/>
                  </a:cubicBezTo>
                  <a:cubicBezTo>
                    <a:pt x="2813" y="1592"/>
                    <a:pt x="2248" y="1433"/>
                    <a:pt x="1958" y="302"/>
                  </a:cubicBezTo>
                  <a:cubicBezTo>
                    <a:pt x="1905" y="82"/>
                    <a:pt x="1780" y="1"/>
                    <a:pt x="1621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944075" y="1280525"/>
              <a:ext cx="81900" cy="80200"/>
            </a:xfrm>
            <a:custGeom>
              <a:avLst/>
              <a:gdLst/>
              <a:ahLst/>
              <a:cxnLst/>
              <a:rect l="l" t="t" r="r" b="b"/>
              <a:pathLst>
                <a:path w="3276" h="3208" extrusionOk="0">
                  <a:moveTo>
                    <a:pt x="1633" y="0"/>
                  </a:moveTo>
                  <a:cubicBezTo>
                    <a:pt x="1309" y="0"/>
                    <a:pt x="849" y="340"/>
                    <a:pt x="566" y="516"/>
                  </a:cubicBezTo>
                  <a:cubicBezTo>
                    <a:pt x="145" y="776"/>
                    <a:pt x="0" y="1327"/>
                    <a:pt x="0" y="1327"/>
                  </a:cubicBezTo>
                  <a:cubicBezTo>
                    <a:pt x="0" y="1327"/>
                    <a:pt x="1160" y="2748"/>
                    <a:pt x="2276" y="3125"/>
                  </a:cubicBezTo>
                  <a:cubicBezTo>
                    <a:pt x="2447" y="3183"/>
                    <a:pt x="2583" y="3208"/>
                    <a:pt x="2689" y="3208"/>
                  </a:cubicBezTo>
                  <a:cubicBezTo>
                    <a:pt x="3275" y="3208"/>
                    <a:pt x="2973" y="2433"/>
                    <a:pt x="2900" y="2052"/>
                  </a:cubicBezTo>
                  <a:cubicBezTo>
                    <a:pt x="2813" y="1603"/>
                    <a:pt x="2262" y="1443"/>
                    <a:pt x="1972" y="298"/>
                  </a:cubicBezTo>
                  <a:cubicBezTo>
                    <a:pt x="1915" y="80"/>
                    <a:pt x="1790" y="0"/>
                    <a:pt x="1633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916500" y="1320900"/>
              <a:ext cx="121100" cy="114250"/>
            </a:xfrm>
            <a:custGeom>
              <a:avLst/>
              <a:gdLst/>
              <a:ahLst/>
              <a:cxnLst/>
              <a:rect l="l" t="t" r="r" b="b"/>
              <a:pathLst>
                <a:path w="4844" h="4570" extrusionOk="0">
                  <a:moveTo>
                    <a:pt x="4212" y="1"/>
                  </a:moveTo>
                  <a:cubicBezTo>
                    <a:pt x="3988" y="1"/>
                    <a:pt x="3546" y="323"/>
                    <a:pt x="3192" y="323"/>
                  </a:cubicBezTo>
                  <a:cubicBezTo>
                    <a:pt x="3177" y="323"/>
                    <a:pt x="3162" y="322"/>
                    <a:pt x="3147" y="321"/>
                  </a:cubicBezTo>
                  <a:cubicBezTo>
                    <a:pt x="3143" y="321"/>
                    <a:pt x="3139" y="321"/>
                    <a:pt x="3134" y="321"/>
                  </a:cubicBezTo>
                  <a:cubicBezTo>
                    <a:pt x="2589" y="321"/>
                    <a:pt x="420" y="2880"/>
                    <a:pt x="176" y="3815"/>
                  </a:cubicBezTo>
                  <a:cubicBezTo>
                    <a:pt x="0" y="4474"/>
                    <a:pt x="456" y="4570"/>
                    <a:pt x="733" y="4570"/>
                  </a:cubicBezTo>
                  <a:cubicBezTo>
                    <a:pt x="846" y="4570"/>
                    <a:pt x="929" y="4554"/>
                    <a:pt x="929" y="4554"/>
                  </a:cubicBezTo>
                  <a:cubicBezTo>
                    <a:pt x="929" y="4554"/>
                    <a:pt x="1422" y="4423"/>
                    <a:pt x="2002" y="4264"/>
                  </a:cubicBezTo>
                  <a:cubicBezTo>
                    <a:pt x="2582" y="4119"/>
                    <a:pt x="3771" y="2727"/>
                    <a:pt x="4307" y="1829"/>
                  </a:cubicBezTo>
                  <a:cubicBezTo>
                    <a:pt x="4843" y="944"/>
                    <a:pt x="4292" y="944"/>
                    <a:pt x="4350" y="278"/>
                  </a:cubicBezTo>
                  <a:cubicBezTo>
                    <a:pt x="4373" y="71"/>
                    <a:pt x="4316" y="1"/>
                    <a:pt x="4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83700" y="1253100"/>
              <a:ext cx="116200" cy="168425"/>
            </a:xfrm>
            <a:custGeom>
              <a:avLst/>
              <a:gdLst/>
              <a:ahLst/>
              <a:cxnLst/>
              <a:rect l="l" t="t" r="r" b="b"/>
              <a:pathLst>
                <a:path w="4648" h="6737" extrusionOk="0">
                  <a:moveTo>
                    <a:pt x="2983" y="1"/>
                  </a:moveTo>
                  <a:cubicBezTo>
                    <a:pt x="2517" y="1"/>
                    <a:pt x="2363" y="411"/>
                    <a:pt x="1879" y="453"/>
                  </a:cubicBezTo>
                  <a:cubicBezTo>
                    <a:pt x="1372" y="511"/>
                    <a:pt x="1111" y="873"/>
                    <a:pt x="821" y="1642"/>
                  </a:cubicBezTo>
                  <a:cubicBezTo>
                    <a:pt x="545" y="2395"/>
                    <a:pt x="285" y="4497"/>
                    <a:pt x="125" y="5410"/>
                  </a:cubicBezTo>
                  <a:cubicBezTo>
                    <a:pt x="1" y="6135"/>
                    <a:pt x="469" y="6736"/>
                    <a:pt x="1011" y="6736"/>
                  </a:cubicBezTo>
                  <a:cubicBezTo>
                    <a:pt x="1163" y="6736"/>
                    <a:pt x="1321" y="6689"/>
                    <a:pt x="1473" y="6585"/>
                  </a:cubicBezTo>
                  <a:cubicBezTo>
                    <a:pt x="2169" y="6121"/>
                    <a:pt x="3532" y="4367"/>
                    <a:pt x="3778" y="3903"/>
                  </a:cubicBezTo>
                  <a:cubicBezTo>
                    <a:pt x="3778" y="3903"/>
                    <a:pt x="4648" y="2526"/>
                    <a:pt x="3937" y="1482"/>
                  </a:cubicBezTo>
                  <a:cubicBezTo>
                    <a:pt x="3227" y="438"/>
                    <a:pt x="3575" y="47"/>
                    <a:pt x="3053" y="3"/>
                  </a:cubicBezTo>
                  <a:cubicBezTo>
                    <a:pt x="3029" y="1"/>
                    <a:pt x="3006" y="1"/>
                    <a:pt x="2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5050" y="1254100"/>
              <a:ext cx="110925" cy="167800"/>
            </a:xfrm>
            <a:custGeom>
              <a:avLst/>
              <a:gdLst/>
              <a:ahLst/>
              <a:cxnLst/>
              <a:rect l="l" t="t" r="r" b="b"/>
              <a:pathLst>
                <a:path w="4437" h="6712" extrusionOk="0">
                  <a:moveTo>
                    <a:pt x="1436" y="0"/>
                  </a:moveTo>
                  <a:cubicBezTo>
                    <a:pt x="1261" y="0"/>
                    <a:pt x="1096" y="96"/>
                    <a:pt x="958" y="340"/>
                  </a:cubicBezTo>
                  <a:cubicBezTo>
                    <a:pt x="639" y="920"/>
                    <a:pt x="131" y="1196"/>
                    <a:pt x="102" y="1573"/>
                  </a:cubicBezTo>
                  <a:cubicBezTo>
                    <a:pt x="88" y="1949"/>
                    <a:pt x="1" y="3008"/>
                    <a:pt x="856" y="4863"/>
                  </a:cubicBezTo>
                  <a:cubicBezTo>
                    <a:pt x="1460" y="6164"/>
                    <a:pt x="2275" y="6712"/>
                    <a:pt x="2844" y="6712"/>
                  </a:cubicBezTo>
                  <a:cubicBezTo>
                    <a:pt x="3080" y="6712"/>
                    <a:pt x="3274" y="6617"/>
                    <a:pt x="3393" y="6443"/>
                  </a:cubicBezTo>
                  <a:cubicBezTo>
                    <a:pt x="3799" y="5863"/>
                    <a:pt x="4437" y="2979"/>
                    <a:pt x="3958" y="1616"/>
                  </a:cubicBezTo>
                  <a:cubicBezTo>
                    <a:pt x="3958" y="1616"/>
                    <a:pt x="3451" y="964"/>
                    <a:pt x="3349" y="659"/>
                  </a:cubicBezTo>
                  <a:cubicBezTo>
                    <a:pt x="3312" y="543"/>
                    <a:pt x="3192" y="519"/>
                    <a:pt x="3035" y="519"/>
                  </a:cubicBezTo>
                  <a:cubicBezTo>
                    <a:pt x="2928" y="519"/>
                    <a:pt x="2805" y="530"/>
                    <a:pt x="2679" y="530"/>
                  </a:cubicBezTo>
                  <a:cubicBezTo>
                    <a:pt x="2484" y="530"/>
                    <a:pt x="2283" y="504"/>
                    <a:pt x="2132" y="369"/>
                  </a:cubicBezTo>
                  <a:cubicBezTo>
                    <a:pt x="1910" y="164"/>
                    <a:pt x="1665" y="0"/>
                    <a:pt x="1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737875" y="1274825"/>
              <a:ext cx="136650" cy="146500"/>
            </a:xfrm>
            <a:custGeom>
              <a:avLst/>
              <a:gdLst/>
              <a:ahLst/>
              <a:cxnLst/>
              <a:rect l="l" t="t" r="r" b="b"/>
              <a:pathLst>
                <a:path w="5466" h="5860" extrusionOk="0">
                  <a:moveTo>
                    <a:pt x="1485" y="0"/>
                  </a:moveTo>
                  <a:cubicBezTo>
                    <a:pt x="1465" y="0"/>
                    <a:pt x="1444" y="2"/>
                    <a:pt x="1421" y="4"/>
                  </a:cubicBezTo>
                  <a:cubicBezTo>
                    <a:pt x="914" y="48"/>
                    <a:pt x="1001" y="497"/>
                    <a:pt x="551" y="903"/>
                  </a:cubicBezTo>
                  <a:cubicBezTo>
                    <a:pt x="116" y="1309"/>
                    <a:pt x="0" y="2744"/>
                    <a:pt x="870" y="3657"/>
                  </a:cubicBezTo>
                  <a:cubicBezTo>
                    <a:pt x="1740" y="4570"/>
                    <a:pt x="2682" y="5382"/>
                    <a:pt x="3421" y="5571"/>
                  </a:cubicBezTo>
                  <a:cubicBezTo>
                    <a:pt x="3859" y="5682"/>
                    <a:pt x="4200" y="5860"/>
                    <a:pt x="4493" y="5860"/>
                  </a:cubicBezTo>
                  <a:cubicBezTo>
                    <a:pt x="4695" y="5860"/>
                    <a:pt x="4873" y="5775"/>
                    <a:pt x="5045" y="5527"/>
                  </a:cubicBezTo>
                  <a:cubicBezTo>
                    <a:pt x="5465" y="4918"/>
                    <a:pt x="5306" y="3875"/>
                    <a:pt x="3363" y="1425"/>
                  </a:cubicBezTo>
                  <a:cubicBezTo>
                    <a:pt x="3363" y="1425"/>
                    <a:pt x="2856" y="903"/>
                    <a:pt x="2262" y="729"/>
                  </a:cubicBezTo>
                  <a:cubicBezTo>
                    <a:pt x="1694" y="563"/>
                    <a:pt x="1906" y="0"/>
                    <a:pt x="1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784975" y="1357400"/>
              <a:ext cx="204425" cy="80050"/>
            </a:xfrm>
            <a:custGeom>
              <a:avLst/>
              <a:gdLst/>
              <a:ahLst/>
              <a:cxnLst/>
              <a:rect l="l" t="t" r="r" b="b"/>
              <a:pathLst>
                <a:path w="8177" h="3202" extrusionOk="0">
                  <a:moveTo>
                    <a:pt x="3314" y="1"/>
                  </a:moveTo>
                  <a:cubicBezTo>
                    <a:pt x="2398" y="1"/>
                    <a:pt x="2299" y="1219"/>
                    <a:pt x="1693" y="1219"/>
                  </a:cubicBezTo>
                  <a:cubicBezTo>
                    <a:pt x="1586" y="1219"/>
                    <a:pt x="1464" y="1181"/>
                    <a:pt x="1320" y="1093"/>
                  </a:cubicBezTo>
                  <a:cubicBezTo>
                    <a:pt x="1054" y="932"/>
                    <a:pt x="836" y="872"/>
                    <a:pt x="660" y="872"/>
                  </a:cubicBezTo>
                  <a:cubicBezTo>
                    <a:pt x="173" y="872"/>
                    <a:pt x="1" y="1325"/>
                    <a:pt x="1" y="1325"/>
                  </a:cubicBezTo>
                  <a:cubicBezTo>
                    <a:pt x="740" y="2340"/>
                    <a:pt x="2740" y="2934"/>
                    <a:pt x="3741" y="2992"/>
                  </a:cubicBezTo>
                  <a:cubicBezTo>
                    <a:pt x="4632" y="3032"/>
                    <a:pt x="5322" y="3201"/>
                    <a:pt x="5992" y="3201"/>
                  </a:cubicBezTo>
                  <a:cubicBezTo>
                    <a:pt x="6063" y="3201"/>
                    <a:pt x="6134" y="3199"/>
                    <a:pt x="6205" y="3195"/>
                  </a:cubicBezTo>
                  <a:cubicBezTo>
                    <a:pt x="6944" y="3152"/>
                    <a:pt x="7263" y="2804"/>
                    <a:pt x="7712" y="2543"/>
                  </a:cubicBezTo>
                  <a:cubicBezTo>
                    <a:pt x="8176" y="2282"/>
                    <a:pt x="7495" y="1543"/>
                    <a:pt x="7423" y="1180"/>
                  </a:cubicBezTo>
                  <a:cubicBezTo>
                    <a:pt x="7365" y="818"/>
                    <a:pt x="6901" y="905"/>
                    <a:pt x="5625" y="818"/>
                  </a:cubicBezTo>
                  <a:cubicBezTo>
                    <a:pt x="4350" y="717"/>
                    <a:pt x="4610" y="108"/>
                    <a:pt x="3422" y="6"/>
                  </a:cubicBezTo>
                  <a:cubicBezTo>
                    <a:pt x="3385" y="3"/>
                    <a:pt x="3349" y="1"/>
                    <a:pt x="3314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31450" y="1387450"/>
              <a:ext cx="143100" cy="52900"/>
            </a:xfrm>
            <a:custGeom>
              <a:avLst/>
              <a:gdLst/>
              <a:ahLst/>
              <a:cxnLst/>
              <a:rect l="l" t="t" r="r" b="b"/>
              <a:pathLst>
                <a:path w="5724" h="2116" extrusionOk="0">
                  <a:moveTo>
                    <a:pt x="1510" y="0"/>
                  </a:moveTo>
                  <a:cubicBezTo>
                    <a:pt x="934" y="0"/>
                    <a:pt x="1279" y="1223"/>
                    <a:pt x="831" y="1223"/>
                  </a:cubicBezTo>
                  <a:cubicBezTo>
                    <a:pt x="778" y="1223"/>
                    <a:pt x="713" y="1205"/>
                    <a:pt x="635" y="1167"/>
                  </a:cubicBezTo>
                  <a:cubicBezTo>
                    <a:pt x="462" y="1085"/>
                    <a:pt x="345" y="1054"/>
                    <a:pt x="267" y="1054"/>
                  </a:cubicBezTo>
                  <a:cubicBezTo>
                    <a:pt x="0" y="1054"/>
                    <a:pt x="200" y="1428"/>
                    <a:pt x="200" y="1428"/>
                  </a:cubicBezTo>
                  <a:cubicBezTo>
                    <a:pt x="1453" y="1947"/>
                    <a:pt x="2534" y="2116"/>
                    <a:pt x="3379" y="2116"/>
                  </a:cubicBezTo>
                  <a:cubicBezTo>
                    <a:pt x="4305" y="2116"/>
                    <a:pt x="4950" y="1914"/>
                    <a:pt x="5230" y="1747"/>
                  </a:cubicBezTo>
                  <a:cubicBezTo>
                    <a:pt x="5724" y="1440"/>
                    <a:pt x="5407" y="1146"/>
                    <a:pt x="4958" y="1146"/>
                  </a:cubicBezTo>
                  <a:cubicBezTo>
                    <a:pt x="4919" y="1146"/>
                    <a:pt x="4879" y="1148"/>
                    <a:pt x="4839" y="1153"/>
                  </a:cubicBezTo>
                  <a:cubicBezTo>
                    <a:pt x="4670" y="1167"/>
                    <a:pt x="4533" y="1188"/>
                    <a:pt x="4421" y="1188"/>
                  </a:cubicBezTo>
                  <a:cubicBezTo>
                    <a:pt x="4205" y="1188"/>
                    <a:pt x="4079" y="1114"/>
                    <a:pt x="3984" y="790"/>
                  </a:cubicBezTo>
                  <a:cubicBezTo>
                    <a:pt x="3913" y="523"/>
                    <a:pt x="3833" y="371"/>
                    <a:pt x="3679" y="371"/>
                  </a:cubicBezTo>
                  <a:cubicBezTo>
                    <a:pt x="3548" y="371"/>
                    <a:pt x="3363" y="479"/>
                    <a:pt x="3085" y="718"/>
                  </a:cubicBezTo>
                  <a:cubicBezTo>
                    <a:pt x="2967" y="821"/>
                    <a:pt x="2868" y="864"/>
                    <a:pt x="2780" y="864"/>
                  </a:cubicBezTo>
                  <a:cubicBezTo>
                    <a:pt x="2411" y="864"/>
                    <a:pt x="2223" y="124"/>
                    <a:pt x="1592" y="7"/>
                  </a:cubicBezTo>
                  <a:cubicBezTo>
                    <a:pt x="1563" y="2"/>
                    <a:pt x="1536" y="0"/>
                    <a:pt x="1510" y="0"/>
                  </a:cubicBezTo>
                  <a:close/>
                </a:path>
              </a:pathLst>
            </a:custGeom>
            <a:solidFill>
              <a:srgbClr val="656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322925" y="815950"/>
              <a:ext cx="99325" cy="76350"/>
            </a:xfrm>
            <a:custGeom>
              <a:avLst/>
              <a:gdLst/>
              <a:ahLst/>
              <a:cxnLst/>
              <a:rect l="l" t="t" r="r" b="b"/>
              <a:pathLst>
                <a:path w="3973" h="3054" extrusionOk="0">
                  <a:moveTo>
                    <a:pt x="2355" y="0"/>
                  </a:moveTo>
                  <a:cubicBezTo>
                    <a:pt x="2309" y="0"/>
                    <a:pt x="2259" y="7"/>
                    <a:pt x="2204" y="22"/>
                  </a:cubicBezTo>
                  <a:cubicBezTo>
                    <a:pt x="1696" y="162"/>
                    <a:pt x="1622" y="647"/>
                    <a:pt x="1211" y="647"/>
                  </a:cubicBezTo>
                  <a:cubicBezTo>
                    <a:pt x="1153" y="647"/>
                    <a:pt x="1089" y="638"/>
                    <a:pt x="1016" y="616"/>
                  </a:cubicBezTo>
                  <a:cubicBezTo>
                    <a:pt x="955" y="599"/>
                    <a:pt x="897" y="591"/>
                    <a:pt x="842" y="591"/>
                  </a:cubicBezTo>
                  <a:cubicBezTo>
                    <a:pt x="348" y="591"/>
                    <a:pt x="40" y="1217"/>
                    <a:pt x="1" y="1269"/>
                  </a:cubicBezTo>
                  <a:cubicBezTo>
                    <a:pt x="1" y="1269"/>
                    <a:pt x="363" y="1675"/>
                    <a:pt x="537" y="1878"/>
                  </a:cubicBezTo>
                  <a:cubicBezTo>
                    <a:pt x="711" y="2081"/>
                    <a:pt x="2045" y="2907"/>
                    <a:pt x="2436" y="3023"/>
                  </a:cubicBezTo>
                  <a:cubicBezTo>
                    <a:pt x="2506" y="3043"/>
                    <a:pt x="2582" y="3054"/>
                    <a:pt x="2663" y="3054"/>
                  </a:cubicBezTo>
                  <a:cubicBezTo>
                    <a:pt x="3037" y="3054"/>
                    <a:pt x="3497" y="2828"/>
                    <a:pt x="3712" y="2327"/>
                  </a:cubicBezTo>
                  <a:cubicBezTo>
                    <a:pt x="3973" y="1704"/>
                    <a:pt x="3654" y="1022"/>
                    <a:pt x="3248" y="819"/>
                  </a:cubicBezTo>
                  <a:cubicBezTo>
                    <a:pt x="2867" y="636"/>
                    <a:pt x="2796" y="0"/>
                    <a:pt x="2355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243925" y="835125"/>
              <a:ext cx="81550" cy="80225"/>
            </a:xfrm>
            <a:custGeom>
              <a:avLst/>
              <a:gdLst/>
              <a:ahLst/>
              <a:cxnLst/>
              <a:rect l="l" t="t" r="r" b="b"/>
              <a:pathLst>
                <a:path w="3262" h="3209" extrusionOk="0">
                  <a:moveTo>
                    <a:pt x="1619" y="1"/>
                  </a:moveTo>
                  <a:cubicBezTo>
                    <a:pt x="1295" y="1"/>
                    <a:pt x="835" y="341"/>
                    <a:pt x="552" y="516"/>
                  </a:cubicBezTo>
                  <a:cubicBezTo>
                    <a:pt x="131" y="777"/>
                    <a:pt x="1" y="1314"/>
                    <a:pt x="1" y="1314"/>
                  </a:cubicBezTo>
                  <a:cubicBezTo>
                    <a:pt x="1" y="1314"/>
                    <a:pt x="1146" y="2749"/>
                    <a:pt x="2262" y="3126"/>
                  </a:cubicBezTo>
                  <a:cubicBezTo>
                    <a:pt x="2433" y="3183"/>
                    <a:pt x="2569" y="3209"/>
                    <a:pt x="2675" y="3209"/>
                  </a:cubicBezTo>
                  <a:cubicBezTo>
                    <a:pt x="3261" y="3209"/>
                    <a:pt x="2959" y="2433"/>
                    <a:pt x="2885" y="2053"/>
                  </a:cubicBezTo>
                  <a:cubicBezTo>
                    <a:pt x="2813" y="1603"/>
                    <a:pt x="2248" y="1444"/>
                    <a:pt x="1958" y="299"/>
                  </a:cubicBezTo>
                  <a:cubicBezTo>
                    <a:pt x="1901" y="81"/>
                    <a:pt x="1776" y="1"/>
                    <a:pt x="1619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406650" y="862575"/>
              <a:ext cx="81825" cy="80100"/>
            </a:xfrm>
            <a:custGeom>
              <a:avLst/>
              <a:gdLst/>
              <a:ahLst/>
              <a:cxnLst/>
              <a:rect l="l" t="t" r="r" b="b"/>
              <a:pathLst>
                <a:path w="3273" h="3204" extrusionOk="0">
                  <a:moveTo>
                    <a:pt x="1623" y="1"/>
                  </a:moveTo>
                  <a:cubicBezTo>
                    <a:pt x="1297" y="1"/>
                    <a:pt x="837" y="331"/>
                    <a:pt x="566" y="505"/>
                  </a:cubicBezTo>
                  <a:cubicBezTo>
                    <a:pt x="145" y="781"/>
                    <a:pt x="0" y="1317"/>
                    <a:pt x="0" y="1317"/>
                  </a:cubicBezTo>
                  <a:cubicBezTo>
                    <a:pt x="0" y="1317"/>
                    <a:pt x="1160" y="2738"/>
                    <a:pt x="2276" y="3115"/>
                  </a:cubicBezTo>
                  <a:cubicBezTo>
                    <a:pt x="2452" y="3176"/>
                    <a:pt x="2591" y="3204"/>
                    <a:pt x="2698" y="3204"/>
                  </a:cubicBezTo>
                  <a:cubicBezTo>
                    <a:pt x="3272" y="3204"/>
                    <a:pt x="2973" y="2433"/>
                    <a:pt x="2899" y="2042"/>
                  </a:cubicBezTo>
                  <a:cubicBezTo>
                    <a:pt x="2812" y="1593"/>
                    <a:pt x="2262" y="1433"/>
                    <a:pt x="1972" y="303"/>
                  </a:cubicBezTo>
                  <a:cubicBezTo>
                    <a:pt x="1914" y="82"/>
                    <a:pt x="1785" y="1"/>
                    <a:pt x="1623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378975" y="903000"/>
              <a:ext cx="121200" cy="114250"/>
            </a:xfrm>
            <a:custGeom>
              <a:avLst/>
              <a:gdLst/>
              <a:ahLst/>
              <a:cxnLst/>
              <a:rect l="l" t="t" r="r" b="b"/>
              <a:pathLst>
                <a:path w="4848" h="4570" extrusionOk="0">
                  <a:moveTo>
                    <a:pt x="4201" y="0"/>
                  </a:moveTo>
                  <a:cubicBezTo>
                    <a:pt x="3972" y="0"/>
                    <a:pt x="3534" y="311"/>
                    <a:pt x="3183" y="311"/>
                  </a:cubicBezTo>
                  <a:cubicBezTo>
                    <a:pt x="3167" y="311"/>
                    <a:pt x="3152" y="310"/>
                    <a:pt x="3137" y="309"/>
                  </a:cubicBezTo>
                  <a:cubicBezTo>
                    <a:pt x="3132" y="309"/>
                    <a:pt x="3128" y="309"/>
                    <a:pt x="3123" y="309"/>
                  </a:cubicBezTo>
                  <a:cubicBezTo>
                    <a:pt x="2579" y="309"/>
                    <a:pt x="424" y="2868"/>
                    <a:pt x="180" y="3803"/>
                  </a:cubicBezTo>
                  <a:cubicBezTo>
                    <a:pt x="0" y="4477"/>
                    <a:pt x="481" y="4569"/>
                    <a:pt x="756" y="4569"/>
                  </a:cubicBezTo>
                  <a:cubicBezTo>
                    <a:pt x="859" y="4569"/>
                    <a:pt x="933" y="4556"/>
                    <a:pt x="933" y="4556"/>
                  </a:cubicBezTo>
                  <a:cubicBezTo>
                    <a:pt x="933" y="4556"/>
                    <a:pt x="1412" y="4411"/>
                    <a:pt x="1992" y="4266"/>
                  </a:cubicBezTo>
                  <a:cubicBezTo>
                    <a:pt x="2571" y="4107"/>
                    <a:pt x="3775" y="2715"/>
                    <a:pt x="4311" y="1831"/>
                  </a:cubicBezTo>
                  <a:cubicBezTo>
                    <a:pt x="4847" y="932"/>
                    <a:pt x="4282" y="947"/>
                    <a:pt x="4354" y="280"/>
                  </a:cubicBezTo>
                  <a:cubicBezTo>
                    <a:pt x="4373" y="71"/>
                    <a:pt x="4311" y="0"/>
                    <a:pt x="4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345900" y="835250"/>
              <a:ext cx="116225" cy="168400"/>
            </a:xfrm>
            <a:custGeom>
              <a:avLst/>
              <a:gdLst/>
              <a:ahLst/>
              <a:cxnLst/>
              <a:rect l="l" t="t" r="r" b="b"/>
              <a:pathLst>
                <a:path w="4649" h="6736" extrusionOk="0">
                  <a:moveTo>
                    <a:pt x="2998" y="1"/>
                  </a:moveTo>
                  <a:cubicBezTo>
                    <a:pt x="2531" y="1"/>
                    <a:pt x="2364" y="412"/>
                    <a:pt x="1894" y="453"/>
                  </a:cubicBezTo>
                  <a:cubicBezTo>
                    <a:pt x="1387" y="497"/>
                    <a:pt x="1126" y="874"/>
                    <a:pt x="836" y="1627"/>
                  </a:cubicBezTo>
                  <a:cubicBezTo>
                    <a:pt x="560" y="2381"/>
                    <a:pt x="285" y="4483"/>
                    <a:pt x="126" y="5411"/>
                  </a:cubicBezTo>
                  <a:cubicBezTo>
                    <a:pt x="1" y="6126"/>
                    <a:pt x="481" y="6735"/>
                    <a:pt x="1029" y="6735"/>
                  </a:cubicBezTo>
                  <a:cubicBezTo>
                    <a:pt x="1181" y="6735"/>
                    <a:pt x="1337" y="6689"/>
                    <a:pt x="1488" y="6585"/>
                  </a:cubicBezTo>
                  <a:cubicBezTo>
                    <a:pt x="2184" y="6107"/>
                    <a:pt x="3547" y="4353"/>
                    <a:pt x="3778" y="3889"/>
                  </a:cubicBezTo>
                  <a:cubicBezTo>
                    <a:pt x="3778" y="3889"/>
                    <a:pt x="4648" y="2512"/>
                    <a:pt x="3952" y="1482"/>
                  </a:cubicBezTo>
                  <a:cubicBezTo>
                    <a:pt x="3242" y="439"/>
                    <a:pt x="3590" y="47"/>
                    <a:pt x="3068" y="4"/>
                  </a:cubicBezTo>
                  <a:cubicBezTo>
                    <a:pt x="3044" y="2"/>
                    <a:pt x="3021" y="1"/>
                    <a:pt x="29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3277275" y="836075"/>
              <a:ext cx="111275" cy="167825"/>
            </a:xfrm>
            <a:custGeom>
              <a:avLst/>
              <a:gdLst/>
              <a:ahLst/>
              <a:cxnLst/>
              <a:rect l="l" t="t" r="r" b="b"/>
              <a:pathLst>
                <a:path w="4451" h="6713" extrusionOk="0">
                  <a:moveTo>
                    <a:pt x="1450" y="1"/>
                  </a:moveTo>
                  <a:cubicBezTo>
                    <a:pt x="1275" y="1"/>
                    <a:pt x="1110" y="97"/>
                    <a:pt x="972" y="348"/>
                  </a:cubicBezTo>
                  <a:cubicBezTo>
                    <a:pt x="653" y="913"/>
                    <a:pt x="145" y="1203"/>
                    <a:pt x="116" y="1580"/>
                  </a:cubicBezTo>
                  <a:cubicBezTo>
                    <a:pt x="87" y="1957"/>
                    <a:pt x="0" y="3001"/>
                    <a:pt x="856" y="4856"/>
                  </a:cubicBezTo>
                  <a:cubicBezTo>
                    <a:pt x="1461" y="6169"/>
                    <a:pt x="2284" y="6713"/>
                    <a:pt x="2857" y="6713"/>
                  </a:cubicBezTo>
                  <a:cubicBezTo>
                    <a:pt x="3094" y="6713"/>
                    <a:pt x="3288" y="6620"/>
                    <a:pt x="3407" y="6451"/>
                  </a:cubicBezTo>
                  <a:cubicBezTo>
                    <a:pt x="3813" y="5856"/>
                    <a:pt x="4451" y="2972"/>
                    <a:pt x="3958" y="1623"/>
                  </a:cubicBezTo>
                  <a:cubicBezTo>
                    <a:pt x="3958" y="1623"/>
                    <a:pt x="3465" y="957"/>
                    <a:pt x="3363" y="652"/>
                  </a:cubicBezTo>
                  <a:cubicBezTo>
                    <a:pt x="3326" y="540"/>
                    <a:pt x="3204" y="518"/>
                    <a:pt x="3045" y="518"/>
                  </a:cubicBezTo>
                  <a:cubicBezTo>
                    <a:pt x="2945" y="518"/>
                    <a:pt x="2831" y="527"/>
                    <a:pt x="2714" y="527"/>
                  </a:cubicBezTo>
                  <a:cubicBezTo>
                    <a:pt x="2512" y="527"/>
                    <a:pt x="2302" y="501"/>
                    <a:pt x="2146" y="362"/>
                  </a:cubicBezTo>
                  <a:cubicBezTo>
                    <a:pt x="1924" y="165"/>
                    <a:pt x="1679" y="1"/>
                    <a:pt x="1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3200450" y="856650"/>
              <a:ext cx="136275" cy="146600"/>
            </a:xfrm>
            <a:custGeom>
              <a:avLst/>
              <a:gdLst/>
              <a:ahLst/>
              <a:cxnLst/>
              <a:rect l="l" t="t" r="r" b="b"/>
              <a:pathLst>
                <a:path w="5451" h="5864" extrusionOk="0">
                  <a:moveTo>
                    <a:pt x="1470" y="1"/>
                  </a:moveTo>
                  <a:cubicBezTo>
                    <a:pt x="1455" y="1"/>
                    <a:pt x="1438" y="2"/>
                    <a:pt x="1421" y="3"/>
                  </a:cubicBezTo>
                  <a:cubicBezTo>
                    <a:pt x="914" y="47"/>
                    <a:pt x="986" y="496"/>
                    <a:pt x="551" y="916"/>
                  </a:cubicBezTo>
                  <a:cubicBezTo>
                    <a:pt x="116" y="1322"/>
                    <a:pt x="0" y="2743"/>
                    <a:pt x="870" y="3656"/>
                  </a:cubicBezTo>
                  <a:cubicBezTo>
                    <a:pt x="1740" y="4569"/>
                    <a:pt x="2682" y="5381"/>
                    <a:pt x="3421" y="5570"/>
                  </a:cubicBezTo>
                  <a:cubicBezTo>
                    <a:pt x="3856" y="5689"/>
                    <a:pt x="4195" y="5863"/>
                    <a:pt x="4483" y="5863"/>
                  </a:cubicBezTo>
                  <a:cubicBezTo>
                    <a:pt x="4686" y="5863"/>
                    <a:pt x="4863" y="5777"/>
                    <a:pt x="5030" y="5526"/>
                  </a:cubicBezTo>
                  <a:cubicBezTo>
                    <a:pt x="5451" y="4917"/>
                    <a:pt x="5306" y="3874"/>
                    <a:pt x="3363" y="1424"/>
                  </a:cubicBezTo>
                  <a:cubicBezTo>
                    <a:pt x="3363" y="1424"/>
                    <a:pt x="2841" y="902"/>
                    <a:pt x="2247" y="742"/>
                  </a:cubicBezTo>
                  <a:cubicBezTo>
                    <a:pt x="1673" y="574"/>
                    <a:pt x="1910" y="1"/>
                    <a:pt x="1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3247550" y="939250"/>
              <a:ext cx="204425" cy="80000"/>
            </a:xfrm>
            <a:custGeom>
              <a:avLst/>
              <a:gdLst/>
              <a:ahLst/>
              <a:cxnLst/>
              <a:rect l="l" t="t" r="r" b="b"/>
              <a:pathLst>
                <a:path w="8177" h="3200" extrusionOk="0">
                  <a:moveTo>
                    <a:pt x="3326" y="0"/>
                  </a:moveTo>
                  <a:cubicBezTo>
                    <a:pt x="2400" y="0"/>
                    <a:pt x="2301" y="1218"/>
                    <a:pt x="1695" y="1218"/>
                  </a:cubicBezTo>
                  <a:cubicBezTo>
                    <a:pt x="1588" y="1218"/>
                    <a:pt x="1465" y="1180"/>
                    <a:pt x="1320" y="1091"/>
                  </a:cubicBezTo>
                  <a:cubicBezTo>
                    <a:pt x="1054" y="930"/>
                    <a:pt x="836" y="870"/>
                    <a:pt x="660" y="870"/>
                  </a:cubicBezTo>
                  <a:cubicBezTo>
                    <a:pt x="173" y="870"/>
                    <a:pt x="1" y="1323"/>
                    <a:pt x="1" y="1323"/>
                  </a:cubicBezTo>
                  <a:cubicBezTo>
                    <a:pt x="740" y="2338"/>
                    <a:pt x="2740" y="2947"/>
                    <a:pt x="3726" y="2990"/>
                  </a:cubicBezTo>
                  <a:cubicBezTo>
                    <a:pt x="4624" y="3042"/>
                    <a:pt x="5312" y="3200"/>
                    <a:pt x="5979" y="3200"/>
                  </a:cubicBezTo>
                  <a:cubicBezTo>
                    <a:pt x="6054" y="3200"/>
                    <a:pt x="6130" y="3198"/>
                    <a:pt x="6205" y="3193"/>
                  </a:cubicBezTo>
                  <a:cubicBezTo>
                    <a:pt x="6944" y="3150"/>
                    <a:pt x="7249" y="2816"/>
                    <a:pt x="7712" y="2555"/>
                  </a:cubicBezTo>
                  <a:cubicBezTo>
                    <a:pt x="8176" y="2295"/>
                    <a:pt x="7495" y="1555"/>
                    <a:pt x="7423" y="1193"/>
                  </a:cubicBezTo>
                  <a:cubicBezTo>
                    <a:pt x="7365" y="830"/>
                    <a:pt x="6901" y="917"/>
                    <a:pt x="5625" y="816"/>
                  </a:cubicBezTo>
                  <a:cubicBezTo>
                    <a:pt x="4349" y="729"/>
                    <a:pt x="4610" y="120"/>
                    <a:pt x="3422" y="4"/>
                  </a:cubicBezTo>
                  <a:cubicBezTo>
                    <a:pt x="3389" y="1"/>
                    <a:pt x="3357" y="0"/>
                    <a:pt x="3326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3294100" y="969550"/>
              <a:ext cx="142875" cy="52750"/>
            </a:xfrm>
            <a:custGeom>
              <a:avLst/>
              <a:gdLst/>
              <a:ahLst/>
              <a:cxnLst/>
              <a:rect l="l" t="t" r="r" b="b"/>
              <a:pathLst>
                <a:path w="5715" h="2110" extrusionOk="0">
                  <a:moveTo>
                    <a:pt x="1499" y="1"/>
                  </a:moveTo>
                  <a:cubicBezTo>
                    <a:pt x="932" y="1"/>
                    <a:pt x="1277" y="1221"/>
                    <a:pt x="822" y="1221"/>
                  </a:cubicBezTo>
                  <a:cubicBezTo>
                    <a:pt x="770" y="1221"/>
                    <a:pt x="708" y="1205"/>
                    <a:pt x="632" y="1169"/>
                  </a:cubicBezTo>
                  <a:cubicBezTo>
                    <a:pt x="454" y="1082"/>
                    <a:pt x="335" y="1048"/>
                    <a:pt x="257" y="1048"/>
                  </a:cubicBezTo>
                  <a:cubicBezTo>
                    <a:pt x="1" y="1048"/>
                    <a:pt x="197" y="1416"/>
                    <a:pt x="197" y="1416"/>
                  </a:cubicBezTo>
                  <a:cubicBezTo>
                    <a:pt x="1444" y="1939"/>
                    <a:pt x="2517" y="2109"/>
                    <a:pt x="3358" y="2109"/>
                  </a:cubicBezTo>
                  <a:cubicBezTo>
                    <a:pt x="4286" y="2109"/>
                    <a:pt x="4931" y="1902"/>
                    <a:pt x="5213" y="1735"/>
                  </a:cubicBezTo>
                  <a:cubicBezTo>
                    <a:pt x="5714" y="1423"/>
                    <a:pt x="5391" y="1136"/>
                    <a:pt x="4932" y="1136"/>
                  </a:cubicBezTo>
                  <a:cubicBezTo>
                    <a:pt x="4901" y="1136"/>
                    <a:pt x="4868" y="1138"/>
                    <a:pt x="4836" y="1141"/>
                  </a:cubicBezTo>
                  <a:cubicBezTo>
                    <a:pt x="4662" y="1155"/>
                    <a:pt x="4522" y="1175"/>
                    <a:pt x="4408" y="1175"/>
                  </a:cubicBezTo>
                  <a:cubicBezTo>
                    <a:pt x="4189" y="1175"/>
                    <a:pt x="4066" y="1102"/>
                    <a:pt x="3980" y="778"/>
                  </a:cubicBezTo>
                  <a:cubicBezTo>
                    <a:pt x="3902" y="519"/>
                    <a:pt x="3819" y="366"/>
                    <a:pt x="3665" y="366"/>
                  </a:cubicBezTo>
                  <a:cubicBezTo>
                    <a:pt x="3535" y="366"/>
                    <a:pt x="3354" y="475"/>
                    <a:pt x="3082" y="720"/>
                  </a:cubicBezTo>
                  <a:cubicBezTo>
                    <a:pt x="2966" y="819"/>
                    <a:pt x="2869" y="860"/>
                    <a:pt x="2781" y="860"/>
                  </a:cubicBezTo>
                  <a:cubicBezTo>
                    <a:pt x="2406" y="860"/>
                    <a:pt x="2211" y="116"/>
                    <a:pt x="1589" y="10"/>
                  </a:cubicBezTo>
                  <a:cubicBezTo>
                    <a:pt x="1557" y="4"/>
                    <a:pt x="1527" y="1"/>
                    <a:pt x="1499" y="1"/>
                  </a:cubicBezTo>
                  <a:close/>
                </a:path>
              </a:pathLst>
            </a:custGeom>
            <a:solidFill>
              <a:srgbClr val="656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3570450" y="670975"/>
              <a:ext cx="99325" cy="76350"/>
            </a:xfrm>
            <a:custGeom>
              <a:avLst/>
              <a:gdLst/>
              <a:ahLst/>
              <a:cxnLst/>
              <a:rect l="l" t="t" r="r" b="b"/>
              <a:pathLst>
                <a:path w="3973" h="3054" extrusionOk="0">
                  <a:moveTo>
                    <a:pt x="2357" y="1"/>
                  </a:moveTo>
                  <a:cubicBezTo>
                    <a:pt x="2310" y="1"/>
                    <a:pt x="2259" y="8"/>
                    <a:pt x="2204" y="23"/>
                  </a:cubicBezTo>
                  <a:cubicBezTo>
                    <a:pt x="1694" y="150"/>
                    <a:pt x="1610" y="648"/>
                    <a:pt x="1193" y="648"/>
                  </a:cubicBezTo>
                  <a:cubicBezTo>
                    <a:pt x="1136" y="648"/>
                    <a:pt x="1072" y="638"/>
                    <a:pt x="1001" y="617"/>
                  </a:cubicBezTo>
                  <a:cubicBezTo>
                    <a:pt x="940" y="600"/>
                    <a:pt x="883" y="592"/>
                    <a:pt x="827" y="592"/>
                  </a:cubicBezTo>
                  <a:cubicBezTo>
                    <a:pt x="336" y="592"/>
                    <a:pt x="39" y="1217"/>
                    <a:pt x="0" y="1270"/>
                  </a:cubicBezTo>
                  <a:cubicBezTo>
                    <a:pt x="0" y="1270"/>
                    <a:pt x="363" y="1675"/>
                    <a:pt x="537" y="1864"/>
                  </a:cubicBezTo>
                  <a:cubicBezTo>
                    <a:pt x="711" y="2067"/>
                    <a:pt x="2030" y="2908"/>
                    <a:pt x="2436" y="3023"/>
                  </a:cubicBezTo>
                  <a:cubicBezTo>
                    <a:pt x="2503" y="3043"/>
                    <a:pt x="2577" y="3053"/>
                    <a:pt x="2654" y="3053"/>
                  </a:cubicBezTo>
                  <a:cubicBezTo>
                    <a:pt x="3030" y="3053"/>
                    <a:pt x="3495" y="2818"/>
                    <a:pt x="3711" y="2313"/>
                  </a:cubicBezTo>
                  <a:cubicBezTo>
                    <a:pt x="3972" y="1704"/>
                    <a:pt x="3653" y="1023"/>
                    <a:pt x="3247" y="806"/>
                  </a:cubicBezTo>
                  <a:cubicBezTo>
                    <a:pt x="2867" y="622"/>
                    <a:pt x="2795" y="1"/>
                    <a:pt x="2357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3491075" y="690100"/>
              <a:ext cx="81900" cy="80300"/>
            </a:xfrm>
            <a:custGeom>
              <a:avLst/>
              <a:gdLst/>
              <a:ahLst/>
              <a:cxnLst/>
              <a:rect l="l" t="t" r="r" b="b"/>
              <a:pathLst>
                <a:path w="3276" h="3212" extrusionOk="0">
                  <a:moveTo>
                    <a:pt x="1625" y="0"/>
                  </a:moveTo>
                  <a:cubicBezTo>
                    <a:pt x="1299" y="0"/>
                    <a:pt x="838" y="334"/>
                    <a:pt x="566" y="519"/>
                  </a:cubicBezTo>
                  <a:cubicBezTo>
                    <a:pt x="146" y="780"/>
                    <a:pt x="1" y="1316"/>
                    <a:pt x="1" y="1316"/>
                  </a:cubicBezTo>
                  <a:cubicBezTo>
                    <a:pt x="1" y="1316"/>
                    <a:pt x="1160" y="2751"/>
                    <a:pt x="2277" y="3128"/>
                  </a:cubicBezTo>
                  <a:cubicBezTo>
                    <a:pt x="2448" y="3186"/>
                    <a:pt x="2583" y="3211"/>
                    <a:pt x="2689" y="3211"/>
                  </a:cubicBezTo>
                  <a:cubicBezTo>
                    <a:pt x="3276" y="3211"/>
                    <a:pt x="2974" y="2436"/>
                    <a:pt x="2900" y="2056"/>
                  </a:cubicBezTo>
                  <a:cubicBezTo>
                    <a:pt x="2813" y="1592"/>
                    <a:pt x="2262" y="1447"/>
                    <a:pt x="1972" y="302"/>
                  </a:cubicBezTo>
                  <a:cubicBezTo>
                    <a:pt x="1915" y="81"/>
                    <a:pt x="1786" y="0"/>
                    <a:pt x="1625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3654150" y="717475"/>
              <a:ext cx="81650" cy="80100"/>
            </a:xfrm>
            <a:custGeom>
              <a:avLst/>
              <a:gdLst/>
              <a:ahLst/>
              <a:cxnLst/>
              <a:rect l="l" t="t" r="r" b="b"/>
              <a:pathLst>
                <a:path w="3266" h="3204" extrusionOk="0">
                  <a:moveTo>
                    <a:pt x="1623" y="0"/>
                  </a:moveTo>
                  <a:cubicBezTo>
                    <a:pt x="1296" y="0"/>
                    <a:pt x="833" y="337"/>
                    <a:pt x="552" y="511"/>
                  </a:cubicBezTo>
                  <a:cubicBezTo>
                    <a:pt x="131" y="772"/>
                    <a:pt x="1" y="1323"/>
                    <a:pt x="1" y="1323"/>
                  </a:cubicBezTo>
                  <a:cubicBezTo>
                    <a:pt x="1" y="1323"/>
                    <a:pt x="1146" y="2744"/>
                    <a:pt x="2262" y="3120"/>
                  </a:cubicBezTo>
                  <a:cubicBezTo>
                    <a:pt x="2433" y="3178"/>
                    <a:pt x="2569" y="3204"/>
                    <a:pt x="2676" y="3204"/>
                  </a:cubicBezTo>
                  <a:cubicBezTo>
                    <a:pt x="3266" y="3204"/>
                    <a:pt x="2974" y="2428"/>
                    <a:pt x="2900" y="2048"/>
                  </a:cubicBezTo>
                  <a:cubicBezTo>
                    <a:pt x="2813" y="1598"/>
                    <a:pt x="2262" y="1439"/>
                    <a:pt x="1972" y="308"/>
                  </a:cubicBezTo>
                  <a:cubicBezTo>
                    <a:pt x="1915" y="83"/>
                    <a:pt x="1786" y="0"/>
                    <a:pt x="1623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3626475" y="757750"/>
              <a:ext cx="121200" cy="114525"/>
            </a:xfrm>
            <a:custGeom>
              <a:avLst/>
              <a:gdLst/>
              <a:ahLst/>
              <a:cxnLst/>
              <a:rect l="l" t="t" r="r" b="b"/>
              <a:pathLst>
                <a:path w="4848" h="4581" extrusionOk="0">
                  <a:moveTo>
                    <a:pt x="4206" y="1"/>
                  </a:moveTo>
                  <a:cubicBezTo>
                    <a:pt x="3978" y="1"/>
                    <a:pt x="3536" y="323"/>
                    <a:pt x="3182" y="323"/>
                  </a:cubicBezTo>
                  <a:cubicBezTo>
                    <a:pt x="3167" y="323"/>
                    <a:pt x="3152" y="322"/>
                    <a:pt x="3137" y="321"/>
                  </a:cubicBezTo>
                  <a:cubicBezTo>
                    <a:pt x="3133" y="320"/>
                    <a:pt x="3128" y="320"/>
                    <a:pt x="3124" y="320"/>
                  </a:cubicBezTo>
                  <a:cubicBezTo>
                    <a:pt x="2579" y="320"/>
                    <a:pt x="425" y="2880"/>
                    <a:pt x="180" y="3814"/>
                  </a:cubicBezTo>
                  <a:cubicBezTo>
                    <a:pt x="1" y="4489"/>
                    <a:pt x="473" y="4581"/>
                    <a:pt x="744" y="4581"/>
                  </a:cubicBezTo>
                  <a:cubicBezTo>
                    <a:pt x="846" y="4581"/>
                    <a:pt x="919" y="4568"/>
                    <a:pt x="919" y="4568"/>
                  </a:cubicBezTo>
                  <a:cubicBezTo>
                    <a:pt x="919" y="4568"/>
                    <a:pt x="1412" y="4423"/>
                    <a:pt x="1992" y="4278"/>
                  </a:cubicBezTo>
                  <a:cubicBezTo>
                    <a:pt x="2572" y="4119"/>
                    <a:pt x="3775" y="2727"/>
                    <a:pt x="4311" y="1828"/>
                  </a:cubicBezTo>
                  <a:cubicBezTo>
                    <a:pt x="4848" y="944"/>
                    <a:pt x="4282" y="944"/>
                    <a:pt x="4355" y="277"/>
                  </a:cubicBezTo>
                  <a:cubicBezTo>
                    <a:pt x="4373" y="71"/>
                    <a:pt x="4313" y="1"/>
                    <a:pt x="42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3593400" y="689950"/>
              <a:ext cx="116225" cy="168575"/>
            </a:xfrm>
            <a:custGeom>
              <a:avLst/>
              <a:gdLst/>
              <a:ahLst/>
              <a:cxnLst/>
              <a:rect l="l" t="t" r="r" b="b"/>
              <a:pathLst>
                <a:path w="4649" h="6743" extrusionOk="0">
                  <a:moveTo>
                    <a:pt x="2999" y="0"/>
                  </a:moveTo>
                  <a:cubicBezTo>
                    <a:pt x="2531" y="0"/>
                    <a:pt x="2364" y="412"/>
                    <a:pt x="1880" y="467"/>
                  </a:cubicBezTo>
                  <a:cubicBezTo>
                    <a:pt x="1373" y="511"/>
                    <a:pt x="1126" y="887"/>
                    <a:pt x="836" y="1641"/>
                  </a:cubicBezTo>
                  <a:cubicBezTo>
                    <a:pt x="561" y="2395"/>
                    <a:pt x="286" y="4497"/>
                    <a:pt x="126" y="5410"/>
                  </a:cubicBezTo>
                  <a:cubicBezTo>
                    <a:pt x="1" y="6139"/>
                    <a:pt x="484" y="6743"/>
                    <a:pt x="1035" y="6743"/>
                  </a:cubicBezTo>
                  <a:cubicBezTo>
                    <a:pt x="1185" y="6743"/>
                    <a:pt x="1340" y="6698"/>
                    <a:pt x="1489" y="6599"/>
                  </a:cubicBezTo>
                  <a:cubicBezTo>
                    <a:pt x="2170" y="6120"/>
                    <a:pt x="3533" y="4366"/>
                    <a:pt x="3779" y="3902"/>
                  </a:cubicBezTo>
                  <a:cubicBezTo>
                    <a:pt x="3779" y="3902"/>
                    <a:pt x="4649" y="2525"/>
                    <a:pt x="3938" y="1482"/>
                  </a:cubicBezTo>
                  <a:cubicBezTo>
                    <a:pt x="3243" y="453"/>
                    <a:pt x="3591" y="61"/>
                    <a:pt x="3069" y="3"/>
                  </a:cubicBezTo>
                  <a:cubicBezTo>
                    <a:pt x="3045" y="1"/>
                    <a:pt x="3021" y="0"/>
                    <a:pt x="2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3524775" y="691050"/>
              <a:ext cx="111300" cy="167900"/>
            </a:xfrm>
            <a:custGeom>
              <a:avLst/>
              <a:gdLst/>
              <a:ahLst/>
              <a:cxnLst/>
              <a:rect l="l" t="t" r="r" b="b"/>
              <a:pathLst>
                <a:path w="4452" h="6716" extrusionOk="0">
                  <a:moveTo>
                    <a:pt x="1433" y="1"/>
                  </a:moveTo>
                  <a:cubicBezTo>
                    <a:pt x="1262" y="1"/>
                    <a:pt x="1103" y="94"/>
                    <a:pt x="972" y="336"/>
                  </a:cubicBezTo>
                  <a:cubicBezTo>
                    <a:pt x="653" y="916"/>
                    <a:pt x="146" y="1191"/>
                    <a:pt x="117" y="1568"/>
                  </a:cubicBezTo>
                  <a:cubicBezTo>
                    <a:pt x="88" y="1960"/>
                    <a:pt x="1" y="3003"/>
                    <a:pt x="856" y="4859"/>
                  </a:cubicBezTo>
                  <a:cubicBezTo>
                    <a:pt x="1461" y="6172"/>
                    <a:pt x="2277" y="6715"/>
                    <a:pt x="2846" y="6715"/>
                  </a:cubicBezTo>
                  <a:cubicBezTo>
                    <a:pt x="3081" y="6715"/>
                    <a:pt x="3274" y="6623"/>
                    <a:pt x="3393" y="6453"/>
                  </a:cubicBezTo>
                  <a:cubicBezTo>
                    <a:pt x="3799" y="5859"/>
                    <a:pt x="4451" y="2974"/>
                    <a:pt x="3958" y="1612"/>
                  </a:cubicBezTo>
                  <a:cubicBezTo>
                    <a:pt x="3958" y="1612"/>
                    <a:pt x="3465" y="959"/>
                    <a:pt x="3364" y="655"/>
                  </a:cubicBezTo>
                  <a:cubicBezTo>
                    <a:pt x="3327" y="538"/>
                    <a:pt x="3204" y="515"/>
                    <a:pt x="3045" y="515"/>
                  </a:cubicBezTo>
                  <a:cubicBezTo>
                    <a:pt x="2937" y="515"/>
                    <a:pt x="2811" y="526"/>
                    <a:pt x="2684" y="526"/>
                  </a:cubicBezTo>
                  <a:cubicBezTo>
                    <a:pt x="2486" y="526"/>
                    <a:pt x="2283" y="499"/>
                    <a:pt x="2132" y="365"/>
                  </a:cubicBezTo>
                  <a:cubicBezTo>
                    <a:pt x="1908" y="166"/>
                    <a:pt x="1661" y="1"/>
                    <a:pt x="14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3447950" y="711675"/>
              <a:ext cx="136300" cy="146500"/>
            </a:xfrm>
            <a:custGeom>
              <a:avLst/>
              <a:gdLst/>
              <a:ahLst/>
              <a:cxnLst/>
              <a:rect l="l" t="t" r="r" b="b"/>
              <a:pathLst>
                <a:path w="5452" h="5860" extrusionOk="0">
                  <a:moveTo>
                    <a:pt x="1470" y="0"/>
                  </a:moveTo>
                  <a:cubicBezTo>
                    <a:pt x="1450" y="0"/>
                    <a:pt x="1429" y="1"/>
                    <a:pt x="1407" y="4"/>
                  </a:cubicBezTo>
                  <a:cubicBezTo>
                    <a:pt x="900" y="47"/>
                    <a:pt x="987" y="497"/>
                    <a:pt x="552" y="903"/>
                  </a:cubicBezTo>
                  <a:cubicBezTo>
                    <a:pt x="117" y="1309"/>
                    <a:pt x="1" y="2744"/>
                    <a:pt x="871" y="3657"/>
                  </a:cubicBezTo>
                  <a:cubicBezTo>
                    <a:pt x="1740" y="4570"/>
                    <a:pt x="2683" y="5382"/>
                    <a:pt x="3422" y="5570"/>
                  </a:cubicBezTo>
                  <a:cubicBezTo>
                    <a:pt x="3860" y="5682"/>
                    <a:pt x="4196" y="5859"/>
                    <a:pt x="4484" y="5859"/>
                  </a:cubicBezTo>
                  <a:cubicBezTo>
                    <a:pt x="4683" y="5859"/>
                    <a:pt x="4859" y="5775"/>
                    <a:pt x="5031" y="5527"/>
                  </a:cubicBezTo>
                  <a:cubicBezTo>
                    <a:pt x="5451" y="4918"/>
                    <a:pt x="5306" y="3874"/>
                    <a:pt x="3364" y="1424"/>
                  </a:cubicBezTo>
                  <a:cubicBezTo>
                    <a:pt x="3364" y="1424"/>
                    <a:pt x="2842" y="903"/>
                    <a:pt x="2248" y="729"/>
                  </a:cubicBezTo>
                  <a:cubicBezTo>
                    <a:pt x="1680" y="576"/>
                    <a:pt x="1893" y="0"/>
                    <a:pt x="14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3494700" y="794275"/>
              <a:ext cx="204425" cy="80025"/>
            </a:xfrm>
            <a:custGeom>
              <a:avLst/>
              <a:gdLst/>
              <a:ahLst/>
              <a:cxnLst/>
              <a:rect l="l" t="t" r="r" b="b"/>
              <a:pathLst>
                <a:path w="8177" h="3201" extrusionOk="0">
                  <a:moveTo>
                    <a:pt x="3326" y="1"/>
                  </a:moveTo>
                  <a:cubicBezTo>
                    <a:pt x="2401" y="1"/>
                    <a:pt x="2312" y="1218"/>
                    <a:pt x="1708" y="1218"/>
                  </a:cubicBezTo>
                  <a:cubicBezTo>
                    <a:pt x="1602" y="1218"/>
                    <a:pt x="1480" y="1181"/>
                    <a:pt x="1334" y="1092"/>
                  </a:cubicBezTo>
                  <a:cubicBezTo>
                    <a:pt x="1069" y="930"/>
                    <a:pt x="850" y="871"/>
                    <a:pt x="672" y="871"/>
                  </a:cubicBezTo>
                  <a:cubicBezTo>
                    <a:pt x="180" y="871"/>
                    <a:pt x="1" y="1324"/>
                    <a:pt x="1" y="1324"/>
                  </a:cubicBezTo>
                  <a:cubicBezTo>
                    <a:pt x="740" y="2339"/>
                    <a:pt x="2755" y="2933"/>
                    <a:pt x="3741" y="2991"/>
                  </a:cubicBezTo>
                  <a:cubicBezTo>
                    <a:pt x="4632" y="3030"/>
                    <a:pt x="5322" y="3200"/>
                    <a:pt x="5992" y="3200"/>
                  </a:cubicBezTo>
                  <a:cubicBezTo>
                    <a:pt x="6063" y="3200"/>
                    <a:pt x="6134" y="3198"/>
                    <a:pt x="6205" y="3194"/>
                  </a:cubicBezTo>
                  <a:cubicBezTo>
                    <a:pt x="6959" y="3150"/>
                    <a:pt x="7263" y="2817"/>
                    <a:pt x="7727" y="2542"/>
                  </a:cubicBezTo>
                  <a:cubicBezTo>
                    <a:pt x="8176" y="2281"/>
                    <a:pt x="7495" y="1556"/>
                    <a:pt x="7437" y="1194"/>
                  </a:cubicBezTo>
                  <a:cubicBezTo>
                    <a:pt x="7365" y="831"/>
                    <a:pt x="6915" y="904"/>
                    <a:pt x="5640" y="817"/>
                  </a:cubicBezTo>
                  <a:cubicBezTo>
                    <a:pt x="4349" y="730"/>
                    <a:pt x="4610" y="121"/>
                    <a:pt x="3422" y="5"/>
                  </a:cubicBezTo>
                  <a:cubicBezTo>
                    <a:pt x="3389" y="2"/>
                    <a:pt x="3357" y="1"/>
                    <a:pt x="3326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3541525" y="824600"/>
              <a:ext cx="142950" cy="52750"/>
            </a:xfrm>
            <a:custGeom>
              <a:avLst/>
              <a:gdLst/>
              <a:ahLst/>
              <a:cxnLst/>
              <a:rect l="l" t="t" r="r" b="b"/>
              <a:pathLst>
                <a:path w="5718" h="2110" extrusionOk="0">
                  <a:moveTo>
                    <a:pt x="1501" y="1"/>
                  </a:moveTo>
                  <a:cubicBezTo>
                    <a:pt x="925" y="1"/>
                    <a:pt x="1275" y="1210"/>
                    <a:pt x="831" y="1210"/>
                  </a:cubicBezTo>
                  <a:cubicBezTo>
                    <a:pt x="778" y="1210"/>
                    <a:pt x="714" y="1193"/>
                    <a:pt x="636" y="1155"/>
                  </a:cubicBezTo>
                  <a:cubicBezTo>
                    <a:pt x="462" y="1073"/>
                    <a:pt x="345" y="1041"/>
                    <a:pt x="268" y="1041"/>
                  </a:cubicBezTo>
                  <a:cubicBezTo>
                    <a:pt x="1" y="1041"/>
                    <a:pt x="201" y="1416"/>
                    <a:pt x="201" y="1416"/>
                  </a:cubicBezTo>
                  <a:cubicBezTo>
                    <a:pt x="1448" y="1939"/>
                    <a:pt x="2521" y="2109"/>
                    <a:pt x="3362" y="2109"/>
                  </a:cubicBezTo>
                  <a:cubicBezTo>
                    <a:pt x="4290" y="2109"/>
                    <a:pt x="4935" y="1902"/>
                    <a:pt x="5216" y="1735"/>
                  </a:cubicBezTo>
                  <a:cubicBezTo>
                    <a:pt x="5718" y="1423"/>
                    <a:pt x="5395" y="1136"/>
                    <a:pt x="4936" y="1136"/>
                  </a:cubicBezTo>
                  <a:cubicBezTo>
                    <a:pt x="4904" y="1136"/>
                    <a:pt x="4872" y="1137"/>
                    <a:pt x="4839" y="1140"/>
                  </a:cubicBezTo>
                  <a:cubicBezTo>
                    <a:pt x="4665" y="1155"/>
                    <a:pt x="4525" y="1175"/>
                    <a:pt x="4411" y="1175"/>
                  </a:cubicBezTo>
                  <a:cubicBezTo>
                    <a:pt x="4193" y="1175"/>
                    <a:pt x="4070" y="1102"/>
                    <a:pt x="3984" y="778"/>
                  </a:cubicBezTo>
                  <a:cubicBezTo>
                    <a:pt x="3905" y="510"/>
                    <a:pt x="3823" y="358"/>
                    <a:pt x="3666" y="358"/>
                  </a:cubicBezTo>
                  <a:cubicBezTo>
                    <a:pt x="3534" y="358"/>
                    <a:pt x="3349" y="467"/>
                    <a:pt x="3071" y="705"/>
                  </a:cubicBezTo>
                  <a:cubicBezTo>
                    <a:pt x="2956" y="809"/>
                    <a:pt x="2859" y="852"/>
                    <a:pt x="2771" y="852"/>
                  </a:cubicBezTo>
                  <a:cubicBezTo>
                    <a:pt x="2407" y="852"/>
                    <a:pt x="2212" y="115"/>
                    <a:pt x="1592" y="10"/>
                  </a:cubicBezTo>
                  <a:cubicBezTo>
                    <a:pt x="1559" y="3"/>
                    <a:pt x="1529" y="1"/>
                    <a:pt x="1501" y="1"/>
                  </a:cubicBezTo>
                  <a:close/>
                </a:path>
              </a:pathLst>
            </a:custGeom>
            <a:solidFill>
              <a:srgbClr val="656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3271825" y="1665775"/>
              <a:ext cx="97150" cy="66675"/>
            </a:xfrm>
            <a:custGeom>
              <a:avLst/>
              <a:gdLst/>
              <a:ahLst/>
              <a:cxnLst/>
              <a:rect l="l" t="t" r="r" b="b"/>
              <a:pathLst>
                <a:path w="3886" h="2667" extrusionOk="0">
                  <a:moveTo>
                    <a:pt x="1630" y="0"/>
                  </a:moveTo>
                  <a:cubicBezTo>
                    <a:pt x="1515" y="0"/>
                    <a:pt x="1402" y="44"/>
                    <a:pt x="1291" y="167"/>
                  </a:cubicBezTo>
                  <a:cubicBezTo>
                    <a:pt x="871" y="601"/>
                    <a:pt x="1190" y="1138"/>
                    <a:pt x="595" y="1312"/>
                  </a:cubicBezTo>
                  <a:cubicBezTo>
                    <a:pt x="1" y="1486"/>
                    <a:pt x="88" y="2326"/>
                    <a:pt x="88" y="2399"/>
                  </a:cubicBezTo>
                  <a:cubicBezTo>
                    <a:pt x="88" y="2399"/>
                    <a:pt x="610" y="2544"/>
                    <a:pt x="871" y="2616"/>
                  </a:cubicBezTo>
                  <a:cubicBezTo>
                    <a:pt x="979" y="2648"/>
                    <a:pt x="1345" y="2666"/>
                    <a:pt x="1755" y="2666"/>
                  </a:cubicBezTo>
                  <a:cubicBezTo>
                    <a:pt x="2273" y="2666"/>
                    <a:pt x="2862" y="2638"/>
                    <a:pt x="3089" y="2573"/>
                  </a:cubicBezTo>
                  <a:cubicBezTo>
                    <a:pt x="3480" y="2457"/>
                    <a:pt x="3886" y="1950"/>
                    <a:pt x="3784" y="1297"/>
                  </a:cubicBezTo>
                  <a:cubicBezTo>
                    <a:pt x="3688" y="676"/>
                    <a:pt x="3104" y="265"/>
                    <a:pt x="2648" y="265"/>
                  </a:cubicBezTo>
                  <a:cubicBezTo>
                    <a:pt x="2626" y="265"/>
                    <a:pt x="2603" y="266"/>
                    <a:pt x="2581" y="268"/>
                  </a:cubicBezTo>
                  <a:cubicBezTo>
                    <a:pt x="2560" y="271"/>
                    <a:pt x="2540" y="272"/>
                    <a:pt x="2519" y="272"/>
                  </a:cubicBezTo>
                  <a:cubicBezTo>
                    <a:pt x="2214" y="272"/>
                    <a:pt x="1916" y="0"/>
                    <a:pt x="1630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213850" y="1734425"/>
              <a:ext cx="104750" cy="60600"/>
            </a:xfrm>
            <a:custGeom>
              <a:avLst/>
              <a:gdLst/>
              <a:ahLst/>
              <a:cxnLst/>
              <a:rect l="l" t="t" r="r" b="b"/>
              <a:pathLst>
                <a:path w="4190" h="2424" extrusionOk="0">
                  <a:moveTo>
                    <a:pt x="1015" y="1"/>
                  </a:moveTo>
                  <a:cubicBezTo>
                    <a:pt x="650" y="1"/>
                    <a:pt x="379" y="696"/>
                    <a:pt x="204" y="1059"/>
                  </a:cubicBezTo>
                  <a:cubicBezTo>
                    <a:pt x="1" y="1508"/>
                    <a:pt x="175" y="2045"/>
                    <a:pt x="175" y="2045"/>
                  </a:cubicBezTo>
                  <a:cubicBezTo>
                    <a:pt x="175" y="2045"/>
                    <a:pt x="1301" y="2423"/>
                    <a:pt x="2338" y="2423"/>
                  </a:cubicBezTo>
                  <a:cubicBezTo>
                    <a:pt x="2584" y="2423"/>
                    <a:pt x="2825" y="2402"/>
                    <a:pt x="3045" y="2349"/>
                  </a:cubicBezTo>
                  <a:cubicBezTo>
                    <a:pt x="4190" y="2074"/>
                    <a:pt x="3320" y="1436"/>
                    <a:pt x="3001" y="1102"/>
                  </a:cubicBezTo>
                  <a:cubicBezTo>
                    <a:pt x="2697" y="769"/>
                    <a:pt x="2132" y="929"/>
                    <a:pt x="1291" y="131"/>
                  </a:cubicBezTo>
                  <a:cubicBezTo>
                    <a:pt x="1194" y="40"/>
                    <a:pt x="1102" y="1"/>
                    <a:pt x="1015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3366050" y="1670100"/>
              <a:ext cx="105125" cy="60750"/>
            </a:xfrm>
            <a:custGeom>
              <a:avLst/>
              <a:gdLst/>
              <a:ahLst/>
              <a:cxnLst/>
              <a:rect l="l" t="t" r="r" b="b"/>
              <a:pathLst>
                <a:path w="4205" h="2430" extrusionOk="0">
                  <a:moveTo>
                    <a:pt x="1022" y="0"/>
                  </a:moveTo>
                  <a:cubicBezTo>
                    <a:pt x="653" y="0"/>
                    <a:pt x="381" y="701"/>
                    <a:pt x="204" y="1066"/>
                  </a:cubicBezTo>
                  <a:cubicBezTo>
                    <a:pt x="1" y="1516"/>
                    <a:pt x="175" y="2037"/>
                    <a:pt x="175" y="2037"/>
                  </a:cubicBezTo>
                  <a:cubicBezTo>
                    <a:pt x="175" y="2037"/>
                    <a:pt x="1321" y="2429"/>
                    <a:pt x="2366" y="2429"/>
                  </a:cubicBezTo>
                  <a:cubicBezTo>
                    <a:pt x="2608" y="2429"/>
                    <a:pt x="2844" y="2408"/>
                    <a:pt x="3059" y="2356"/>
                  </a:cubicBezTo>
                  <a:cubicBezTo>
                    <a:pt x="4205" y="2081"/>
                    <a:pt x="3320" y="1443"/>
                    <a:pt x="3016" y="1110"/>
                  </a:cubicBezTo>
                  <a:cubicBezTo>
                    <a:pt x="2697" y="776"/>
                    <a:pt x="2146" y="936"/>
                    <a:pt x="1291" y="124"/>
                  </a:cubicBezTo>
                  <a:cubicBezTo>
                    <a:pt x="1196" y="37"/>
                    <a:pt x="1106" y="0"/>
                    <a:pt x="1022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398300" y="1685300"/>
              <a:ext cx="68900" cy="146950"/>
            </a:xfrm>
            <a:custGeom>
              <a:avLst/>
              <a:gdLst/>
              <a:ahLst/>
              <a:cxnLst/>
              <a:rect l="l" t="t" r="r" b="b"/>
              <a:pathLst>
                <a:path w="2756" h="5878" extrusionOk="0">
                  <a:moveTo>
                    <a:pt x="1737" y="1"/>
                  </a:moveTo>
                  <a:cubicBezTo>
                    <a:pt x="1512" y="1"/>
                    <a:pt x="1291" y="672"/>
                    <a:pt x="929" y="864"/>
                  </a:cubicBezTo>
                  <a:cubicBezTo>
                    <a:pt x="465" y="1111"/>
                    <a:pt x="1" y="4474"/>
                    <a:pt x="291" y="5401"/>
                  </a:cubicBezTo>
                  <a:cubicBezTo>
                    <a:pt x="407" y="5768"/>
                    <a:pt x="598" y="5877"/>
                    <a:pt x="785" y="5877"/>
                  </a:cubicBezTo>
                  <a:cubicBezTo>
                    <a:pt x="1064" y="5877"/>
                    <a:pt x="1335" y="5633"/>
                    <a:pt x="1335" y="5633"/>
                  </a:cubicBezTo>
                  <a:cubicBezTo>
                    <a:pt x="1335" y="5633"/>
                    <a:pt x="1668" y="5256"/>
                    <a:pt x="2074" y="4807"/>
                  </a:cubicBezTo>
                  <a:cubicBezTo>
                    <a:pt x="2480" y="4372"/>
                    <a:pt x="2755" y="2560"/>
                    <a:pt x="2726" y="1516"/>
                  </a:cubicBezTo>
                  <a:cubicBezTo>
                    <a:pt x="2697" y="473"/>
                    <a:pt x="2233" y="777"/>
                    <a:pt x="1929" y="183"/>
                  </a:cubicBezTo>
                  <a:cubicBezTo>
                    <a:pt x="1862" y="53"/>
                    <a:pt x="1799" y="1"/>
                    <a:pt x="17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3322200" y="1660375"/>
              <a:ext cx="97525" cy="173800"/>
            </a:xfrm>
            <a:custGeom>
              <a:avLst/>
              <a:gdLst/>
              <a:ahLst/>
              <a:cxnLst/>
              <a:rect l="l" t="t" r="r" b="b"/>
              <a:pathLst>
                <a:path w="3901" h="6952" extrusionOk="0">
                  <a:moveTo>
                    <a:pt x="1379" y="1"/>
                  </a:moveTo>
                  <a:cubicBezTo>
                    <a:pt x="1322" y="1"/>
                    <a:pt x="1257" y="20"/>
                    <a:pt x="1175" y="64"/>
                  </a:cubicBezTo>
                  <a:cubicBezTo>
                    <a:pt x="711" y="296"/>
                    <a:pt x="813" y="759"/>
                    <a:pt x="421" y="1078"/>
                  </a:cubicBezTo>
                  <a:cubicBezTo>
                    <a:pt x="15" y="1383"/>
                    <a:pt x="1" y="1832"/>
                    <a:pt x="160" y="2629"/>
                  </a:cubicBezTo>
                  <a:cubicBezTo>
                    <a:pt x="320" y="3412"/>
                    <a:pt x="1233" y="5340"/>
                    <a:pt x="1581" y="6195"/>
                  </a:cubicBezTo>
                  <a:cubicBezTo>
                    <a:pt x="1787" y="6681"/>
                    <a:pt x="2226" y="6952"/>
                    <a:pt x="2628" y="6952"/>
                  </a:cubicBezTo>
                  <a:cubicBezTo>
                    <a:pt x="2935" y="6952"/>
                    <a:pt x="3220" y="6795"/>
                    <a:pt x="3364" y="6456"/>
                  </a:cubicBezTo>
                  <a:cubicBezTo>
                    <a:pt x="3697" y="5688"/>
                    <a:pt x="3900" y="3485"/>
                    <a:pt x="3857" y="2963"/>
                  </a:cubicBezTo>
                  <a:cubicBezTo>
                    <a:pt x="3857" y="2963"/>
                    <a:pt x="3857" y="1339"/>
                    <a:pt x="2712" y="832"/>
                  </a:cubicBezTo>
                  <a:cubicBezTo>
                    <a:pt x="1757" y="426"/>
                    <a:pt x="1647" y="1"/>
                    <a:pt x="1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248275" y="1708125"/>
              <a:ext cx="139925" cy="140400"/>
            </a:xfrm>
            <a:custGeom>
              <a:avLst/>
              <a:gdLst/>
              <a:ahLst/>
              <a:cxnLst/>
              <a:rect l="l" t="t" r="r" b="b"/>
              <a:pathLst>
                <a:path w="5597" h="5616" extrusionOk="0">
                  <a:moveTo>
                    <a:pt x="2318" y="1"/>
                  </a:moveTo>
                  <a:cubicBezTo>
                    <a:pt x="2083" y="1"/>
                    <a:pt x="1739" y="452"/>
                    <a:pt x="1325" y="452"/>
                  </a:cubicBezTo>
                  <a:cubicBezTo>
                    <a:pt x="1294" y="452"/>
                    <a:pt x="1264" y="449"/>
                    <a:pt x="1233" y="444"/>
                  </a:cubicBezTo>
                  <a:cubicBezTo>
                    <a:pt x="1120" y="425"/>
                    <a:pt x="1006" y="412"/>
                    <a:pt x="898" y="412"/>
                  </a:cubicBezTo>
                  <a:cubicBezTo>
                    <a:pt x="520" y="412"/>
                    <a:pt x="210" y="560"/>
                    <a:pt x="233" y="1067"/>
                  </a:cubicBezTo>
                  <a:cubicBezTo>
                    <a:pt x="276" y="1720"/>
                    <a:pt x="1" y="2227"/>
                    <a:pt x="175" y="2560"/>
                  </a:cubicBezTo>
                  <a:cubicBezTo>
                    <a:pt x="363" y="2894"/>
                    <a:pt x="856" y="3821"/>
                    <a:pt x="2566" y="4923"/>
                  </a:cubicBezTo>
                  <a:cubicBezTo>
                    <a:pt x="3327" y="5420"/>
                    <a:pt x="4000" y="5615"/>
                    <a:pt x="4514" y="5615"/>
                  </a:cubicBezTo>
                  <a:cubicBezTo>
                    <a:pt x="5155" y="5615"/>
                    <a:pt x="5551" y="5311"/>
                    <a:pt x="5567" y="4909"/>
                  </a:cubicBezTo>
                  <a:cubicBezTo>
                    <a:pt x="5596" y="4198"/>
                    <a:pt x="4596" y="1415"/>
                    <a:pt x="3451" y="531"/>
                  </a:cubicBezTo>
                  <a:cubicBezTo>
                    <a:pt x="3451" y="531"/>
                    <a:pt x="2682" y="241"/>
                    <a:pt x="2422" y="38"/>
                  </a:cubicBezTo>
                  <a:cubicBezTo>
                    <a:pt x="2390" y="12"/>
                    <a:pt x="2355" y="1"/>
                    <a:pt x="2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3195375" y="1777900"/>
              <a:ext cx="160925" cy="95500"/>
            </a:xfrm>
            <a:custGeom>
              <a:avLst/>
              <a:gdLst/>
              <a:ahLst/>
              <a:cxnLst/>
              <a:rect l="l" t="t" r="r" b="b"/>
              <a:pathLst>
                <a:path w="6437" h="3820" extrusionOk="0">
                  <a:moveTo>
                    <a:pt x="603" y="1"/>
                  </a:moveTo>
                  <a:cubicBezTo>
                    <a:pt x="541" y="1"/>
                    <a:pt x="472" y="25"/>
                    <a:pt x="392" y="88"/>
                  </a:cubicBezTo>
                  <a:cubicBezTo>
                    <a:pt x="0" y="393"/>
                    <a:pt x="305" y="726"/>
                    <a:pt x="160" y="1306"/>
                  </a:cubicBezTo>
                  <a:cubicBezTo>
                    <a:pt x="0" y="1886"/>
                    <a:pt x="667" y="3161"/>
                    <a:pt x="1899" y="3466"/>
                  </a:cubicBezTo>
                  <a:cubicBezTo>
                    <a:pt x="2727" y="3673"/>
                    <a:pt x="3561" y="3819"/>
                    <a:pt x="4238" y="3819"/>
                  </a:cubicBezTo>
                  <a:cubicBezTo>
                    <a:pt x="4557" y="3819"/>
                    <a:pt x="4841" y="3787"/>
                    <a:pt x="5074" y="3712"/>
                  </a:cubicBezTo>
                  <a:cubicBezTo>
                    <a:pt x="5799" y="3480"/>
                    <a:pt x="6393" y="3553"/>
                    <a:pt x="6422" y="2813"/>
                  </a:cubicBezTo>
                  <a:cubicBezTo>
                    <a:pt x="6436" y="2074"/>
                    <a:pt x="5755" y="1262"/>
                    <a:pt x="2798" y="248"/>
                  </a:cubicBezTo>
                  <a:cubicBezTo>
                    <a:pt x="2798" y="248"/>
                    <a:pt x="2501" y="181"/>
                    <a:pt x="2130" y="181"/>
                  </a:cubicBezTo>
                  <a:cubicBezTo>
                    <a:pt x="1927" y="181"/>
                    <a:pt x="1703" y="201"/>
                    <a:pt x="1493" y="262"/>
                  </a:cubicBezTo>
                  <a:cubicBezTo>
                    <a:pt x="1423" y="283"/>
                    <a:pt x="1359" y="292"/>
                    <a:pt x="1301" y="292"/>
                  </a:cubicBezTo>
                  <a:cubicBezTo>
                    <a:pt x="967" y="292"/>
                    <a:pt x="820" y="1"/>
                    <a:pt x="6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3272550" y="1766725"/>
              <a:ext cx="189925" cy="109025"/>
            </a:xfrm>
            <a:custGeom>
              <a:avLst/>
              <a:gdLst/>
              <a:ahLst/>
              <a:cxnLst/>
              <a:rect l="l" t="t" r="r" b="b"/>
              <a:pathLst>
                <a:path w="7597" h="4361" extrusionOk="0">
                  <a:moveTo>
                    <a:pt x="6169" y="0"/>
                  </a:moveTo>
                  <a:cubicBezTo>
                    <a:pt x="5919" y="0"/>
                    <a:pt x="5520" y="294"/>
                    <a:pt x="4669" y="753"/>
                  </a:cubicBezTo>
                  <a:cubicBezTo>
                    <a:pt x="4240" y="983"/>
                    <a:pt x="3957" y="1031"/>
                    <a:pt x="3714" y="1031"/>
                  </a:cubicBezTo>
                  <a:cubicBezTo>
                    <a:pt x="3543" y="1031"/>
                    <a:pt x="3392" y="1008"/>
                    <a:pt x="3224" y="1008"/>
                  </a:cubicBezTo>
                  <a:cubicBezTo>
                    <a:pt x="2997" y="1008"/>
                    <a:pt x="2740" y="1050"/>
                    <a:pt x="2364" y="1246"/>
                  </a:cubicBezTo>
                  <a:cubicBezTo>
                    <a:pt x="1306" y="1796"/>
                    <a:pt x="2349" y="3260"/>
                    <a:pt x="1175" y="3289"/>
                  </a:cubicBezTo>
                  <a:cubicBezTo>
                    <a:pt x="1" y="3304"/>
                    <a:pt x="175" y="4188"/>
                    <a:pt x="175" y="4188"/>
                  </a:cubicBezTo>
                  <a:cubicBezTo>
                    <a:pt x="483" y="4310"/>
                    <a:pt x="848" y="4361"/>
                    <a:pt x="1236" y="4361"/>
                  </a:cubicBezTo>
                  <a:cubicBezTo>
                    <a:pt x="2327" y="4361"/>
                    <a:pt x="3592" y="3958"/>
                    <a:pt x="4234" y="3594"/>
                  </a:cubicBezTo>
                  <a:cubicBezTo>
                    <a:pt x="5089" y="3101"/>
                    <a:pt x="5814" y="2869"/>
                    <a:pt x="6423" y="2449"/>
                  </a:cubicBezTo>
                  <a:cubicBezTo>
                    <a:pt x="7017" y="2014"/>
                    <a:pt x="7104" y="1550"/>
                    <a:pt x="7350" y="1086"/>
                  </a:cubicBezTo>
                  <a:cubicBezTo>
                    <a:pt x="7597" y="622"/>
                    <a:pt x="6625" y="361"/>
                    <a:pt x="6379" y="100"/>
                  </a:cubicBezTo>
                  <a:cubicBezTo>
                    <a:pt x="6318" y="32"/>
                    <a:pt x="6252" y="0"/>
                    <a:pt x="6169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3322575" y="1798600"/>
              <a:ext cx="129925" cy="72850"/>
            </a:xfrm>
            <a:custGeom>
              <a:avLst/>
              <a:gdLst/>
              <a:ahLst/>
              <a:cxnLst/>
              <a:rect l="l" t="t" r="r" b="b"/>
              <a:pathLst>
                <a:path w="5197" h="2914" extrusionOk="0">
                  <a:moveTo>
                    <a:pt x="4870" y="1"/>
                  </a:moveTo>
                  <a:cubicBezTo>
                    <a:pt x="4732" y="1"/>
                    <a:pt x="4554" y="67"/>
                    <a:pt x="4393" y="188"/>
                  </a:cubicBezTo>
                  <a:cubicBezTo>
                    <a:pt x="4138" y="379"/>
                    <a:pt x="3992" y="530"/>
                    <a:pt x="3825" y="530"/>
                  </a:cubicBezTo>
                  <a:cubicBezTo>
                    <a:pt x="3726" y="530"/>
                    <a:pt x="3620" y="477"/>
                    <a:pt x="3479" y="347"/>
                  </a:cubicBezTo>
                  <a:cubicBezTo>
                    <a:pt x="3327" y="213"/>
                    <a:pt x="3203" y="130"/>
                    <a:pt x="3095" y="130"/>
                  </a:cubicBezTo>
                  <a:cubicBezTo>
                    <a:pt x="2936" y="130"/>
                    <a:pt x="2812" y="310"/>
                    <a:pt x="2682" y="768"/>
                  </a:cubicBezTo>
                  <a:cubicBezTo>
                    <a:pt x="2606" y="1025"/>
                    <a:pt x="2481" y="1104"/>
                    <a:pt x="2322" y="1104"/>
                  </a:cubicBezTo>
                  <a:cubicBezTo>
                    <a:pt x="2072" y="1104"/>
                    <a:pt x="1737" y="909"/>
                    <a:pt x="1373" y="909"/>
                  </a:cubicBezTo>
                  <a:cubicBezTo>
                    <a:pt x="1266" y="909"/>
                    <a:pt x="1155" y="926"/>
                    <a:pt x="1044" y="971"/>
                  </a:cubicBezTo>
                  <a:cubicBezTo>
                    <a:pt x="319" y="1275"/>
                    <a:pt x="1696" y="2362"/>
                    <a:pt x="856" y="2464"/>
                  </a:cubicBezTo>
                  <a:cubicBezTo>
                    <a:pt x="0" y="2565"/>
                    <a:pt x="624" y="2913"/>
                    <a:pt x="624" y="2913"/>
                  </a:cubicBezTo>
                  <a:cubicBezTo>
                    <a:pt x="3421" y="2435"/>
                    <a:pt x="4755" y="1043"/>
                    <a:pt x="5030" y="492"/>
                  </a:cubicBezTo>
                  <a:cubicBezTo>
                    <a:pt x="5196" y="152"/>
                    <a:pt x="5078" y="1"/>
                    <a:pt x="4870" y="1"/>
                  </a:cubicBezTo>
                  <a:close/>
                </a:path>
              </a:pathLst>
            </a:custGeom>
            <a:solidFill>
              <a:srgbClr val="656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3999875" y="1717125"/>
              <a:ext cx="75775" cy="88625"/>
            </a:xfrm>
            <a:custGeom>
              <a:avLst/>
              <a:gdLst/>
              <a:ahLst/>
              <a:cxnLst/>
              <a:rect l="l" t="t" r="r" b="b"/>
              <a:pathLst>
                <a:path w="3031" h="3545" extrusionOk="0">
                  <a:moveTo>
                    <a:pt x="600" y="0"/>
                  </a:moveTo>
                  <a:cubicBezTo>
                    <a:pt x="345" y="0"/>
                    <a:pt x="117" y="77"/>
                    <a:pt x="88" y="84"/>
                  </a:cubicBezTo>
                  <a:lnTo>
                    <a:pt x="30" y="881"/>
                  </a:lnTo>
                  <a:cubicBezTo>
                    <a:pt x="1" y="1142"/>
                    <a:pt x="334" y="2679"/>
                    <a:pt x="537" y="3041"/>
                  </a:cubicBezTo>
                  <a:cubicBezTo>
                    <a:pt x="679" y="3313"/>
                    <a:pt x="1041" y="3545"/>
                    <a:pt x="1477" y="3545"/>
                  </a:cubicBezTo>
                  <a:cubicBezTo>
                    <a:pt x="1621" y="3545"/>
                    <a:pt x="1774" y="3519"/>
                    <a:pt x="1929" y="3461"/>
                  </a:cubicBezTo>
                  <a:cubicBezTo>
                    <a:pt x="2552" y="3215"/>
                    <a:pt x="2813" y="2505"/>
                    <a:pt x="2682" y="2070"/>
                  </a:cubicBezTo>
                  <a:cubicBezTo>
                    <a:pt x="2537" y="1635"/>
                    <a:pt x="3030" y="1084"/>
                    <a:pt x="2523" y="780"/>
                  </a:cubicBezTo>
                  <a:cubicBezTo>
                    <a:pt x="2001" y="475"/>
                    <a:pt x="1552" y="881"/>
                    <a:pt x="1247" y="330"/>
                  </a:cubicBezTo>
                  <a:cubicBezTo>
                    <a:pt x="1106" y="69"/>
                    <a:pt x="841" y="0"/>
                    <a:pt x="600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3926675" y="1671775"/>
              <a:ext cx="66700" cy="89050"/>
            </a:xfrm>
            <a:custGeom>
              <a:avLst/>
              <a:gdLst/>
              <a:ahLst/>
              <a:cxnLst/>
              <a:rect l="l" t="t" r="r" b="b"/>
              <a:pathLst>
                <a:path w="2668" h="3562" extrusionOk="0">
                  <a:moveTo>
                    <a:pt x="932" y="1"/>
                  </a:moveTo>
                  <a:cubicBezTo>
                    <a:pt x="536" y="1"/>
                    <a:pt x="204" y="202"/>
                    <a:pt x="204" y="202"/>
                  </a:cubicBezTo>
                  <a:cubicBezTo>
                    <a:pt x="204" y="202"/>
                    <a:pt x="1" y="2014"/>
                    <a:pt x="508" y="3087"/>
                  </a:cubicBezTo>
                  <a:cubicBezTo>
                    <a:pt x="675" y="3435"/>
                    <a:pt x="834" y="3562"/>
                    <a:pt x="982" y="3562"/>
                  </a:cubicBezTo>
                  <a:cubicBezTo>
                    <a:pt x="1283" y="3562"/>
                    <a:pt x="1536" y="3035"/>
                    <a:pt x="1711" y="2782"/>
                  </a:cubicBezTo>
                  <a:cubicBezTo>
                    <a:pt x="1972" y="2405"/>
                    <a:pt x="1697" y="1898"/>
                    <a:pt x="2305" y="883"/>
                  </a:cubicBezTo>
                  <a:cubicBezTo>
                    <a:pt x="2668" y="303"/>
                    <a:pt x="1653" y="144"/>
                    <a:pt x="1175" y="28"/>
                  </a:cubicBezTo>
                  <a:cubicBezTo>
                    <a:pt x="1093" y="9"/>
                    <a:pt x="1011" y="1"/>
                    <a:pt x="932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021250" y="1807325"/>
              <a:ext cx="66725" cy="89050"/>
            </a:xfrm>
            <a:custGeom>
              <a:avLst/>
              <a:gdLst/>
              <a:ahLst/>
              <a:cxnLst/>
              <a:rect l="l" t="t" r="r" b="b"/>
              <a:pathLst>
                <a:path w="2669" h="3562" extrusionOk="0">
                  <a:moveTo>
                    <a:pt x="932" y="0"/>
                  </a:moveTo>
                  <a:cubicBezTo>
                    <a:pt x="536" y="0"/>
                    <a:pt x="204" y="201"/>
                    <a:pt x="204" y="201"/>
                  </a:cubicBezTo>
                  <a:cubicBezTo>
                    <a:pt x="204" y="201"/>
                    <a:pt x="1" y="2013"/>
                    <a:pt x="508" y="3086"/>
                  </a:cubicBezTo>
                  <a:cubicBezTo>
                    <a:pt x="675" y="3434"/>
                    <a:pt x="834" y="3561"/>
                    <a:pt x="982" y="3561"/>
                  </a:cubicBezTo>
                  <a:cubicBezTo>
                    <a:pt x="1283" y="3561"/>
                    <a:pt x="1536" y="3034"/>
                    <a:pt x="1711" y="2782"/>
                  </a:cubicBezTo>
                  <a:cubicBezTo>
                    <a:pt x="1972" y="2405"/>
                    <a:pt x="1697" y="1897"/>
                    <a:pt x="2306" y="883"/>
                  </a:cubicBezTo>
                  <a:cubicBezTo>
                    <a:pt x="2668" y="303"/>
                    <a:pt x="1653" y="143"/>
                    <a:pt x="1175" y="27"/>
                  </a:cubicBezTo>
                  <a:cubicBezTo>
                    <a:pt x="1093" y="8"/>
                    <a:pt x="1011" y="0"/>
                    <a:pt x="932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3915800" y="1854075"/>
              <a:ext cx="170000" cy="58525"/>
            </a:xfrm>
            <a:custGeom>
              <a:avLst/>
              <a:gdLst/>
              <a:ahLst/>
              <a:cxnLst/>
              <a:rect l="l" t="t" r="r" b="b"/>
              <a:pathLst>
                <a:path w="6800" h="2341" extrusionOk="0">
                  <a:moveTo>
                    <a:pt x="4205" y="1"/>
                  </a:moveTo>
                  <a:cubicBezTo>
                    <a:pt x="3041" y="1"/>
                    <a:pt x="1393" y="221"/>
                    <a:pt x="841" y="535"/>
                  </a:cubicBezTo>
                  <a:cubicBezTo>
                    <a:pt x="1" y="1013"/>
                    <a:pt x="827" y="1593"/>
                    <a:pt x="827" y="1593"/>
                  </a:cubicBezTo>
                  <a:cubicBezTo>
                    <a:pt x="827" y="1593"/>
                    <a:pt x="1276" y="1854"/>
                    <a:pt x="1784" y="2158"/>
                  </a:cubicBezTo>
                  <a:cubicBezTo>
                    <a:pt x="2005" y="2287"/>
                    <a:pt x="2461" y="2341"/>
                    <a:pt x="2990" y="2341"/>
                  </a:cubicBezTo>
                  <a:cubicBezTo>
                    <a:pt x="3709" y="2341"/>
                    <a:pt x="4562" y="2242"/>
                    <a:pt x="5147" y="2100"/>
                  </a:cubicBezTo>
                  <a:cubicBezTo>
                    <a:pt x="6161" y="1854"/>
                    <a:pt x="5756" y="1462"/>
                    <a:pt x="6277" y="1042"/>
                  </a:cubicBezTo>
                  <a:cubicBezTo>
                    <a:pt x="6799" y="622"/>
                    <a:pt x="5741" y="607"/>
                    <a:pt x="5408" y="201"/>
                  </a:cubicBezTo>
                  <a:cubicBezTo>
                    <a:pt x="5293" y="62"/>
                    <a:pt x="4816" y="1"/>
                    <a:pt x="42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3913275" y="1762825"/>
              <a:ext cx="175775" cy="106975"/>
            </a:xfrm>
            <a:custGeom>
              <a:avLst/>
              <a:gdLst/>
              <a:ahLst/>
              <a:cxnLst/>
              <a:rect l="l" t="t" r="r" b="b"/>
              <a:pathLst>
                <a:path w="7031" h="4279" extrusionOk="0">
                  <a:moveTo>
                    <a:pt x="4980" y="1"/>
                  </a:moveTo>
                  <a:cubicBezTo>
                    <a:pt x="4709" y="1"/>
                    <a:pt x="4386" y="107"/>
                    <a:pt x="3972" y="285"/>
                  </a:cubicBezTo>
                  <a:cubicBezTo>
                    <a:pt x="3233" y="619"/>
                    <a:pt x="1537" y="1894"/>
                    <a:pt x="769" y="2431"/>
                  </a:cubicBezTo>
                  <a:cubicBezTo>
                    <a:pt x="0" y="2967"/>
                    <a:pt x="58" y="4069"/>
                    <a:pt x="885" y="4228"/>
                  </a:cubicBezTo>
                  <a:cubicBezTo>
                    <a:pt x="1067" y="4263"/>
                    <a:pt x="1316" y="4278"/>
                    <a:pt x="1600" y="4278"/>
                  </a:cubicBezTo>
                  <a:cubicBezTo>
                    <a:pt x="2600" y="4278"/>
                    <a:pt x="4023" y="4095"/>
                    <a:pt x="4407" y="3982"/>
                  </a:cubicBezTo>
                  <a:cubicBezTo>
                    <a:pt x="4407" y="3982"/>
                    <a:pt x="6001" y="3634"/>
                    <a:pt x="6248" y="2402"/>
                  </a:cubicBezTo>
                  <a:cubicBezTo>
                    <a:pt x="6494" y="1170"/>
                    <a:pt x="7031" y="1141"/>
                    <a:pt x="6683" y="749"/>
                  </a:cubicBezTo>
                  <a:cubicBezTo>
                    <a:pt x="6349" y="343"/>
                    <a:pt x="5929" y="546"/>
                    <a:pt x="5538" y="213"/>
                  </a:cubicBezTo>
                  <a:cubicBezTo>
                    <a:pt x="5372" y="66"/>
                    <a:pt x="5192" y="1"/>
                    <a:pt x="49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3889475" y="1700575"/>
              <a:ext cx="139775" cy="151500"/>
            </a:xfrm>
            <a:custGeom>
              <a:avLst/>
              <a:gdLst/>
              <a:ahLst/>
              <a:cxnLst/>
              <a:rect l="l" t="t" r="r" b="b"/>
              <a:pathLst>
                <a:path w="5591" h="6060" extrusionOk="0">
                  <a:moveTo>
                    <a:pt x="4213" y="1"/>
                  </a:moveTo>
                  <a:cubicBezTo>
                    <a:pt x="4144" y="1"/>
                    <a:pt x="4067" y="12"/>
                    <a:pt x="3982" y="36"/>
                  </a:cubicBezTo>
                  <a:cubicBezTo>
                    <a:pt x="3359" y="210"/>
                    <a:pt x="2793" y="50"/>
                    <a:pt x="2503" y="297"/>
                  </a:cubicBezTo>
                  <a:cubicBezTo>
                    <a:pt x="2213" y="543"/>
                    <a:pt x="1416" y="1210"/>
                    <a:pt x="691" y="3123"/>
                  </a:cubicBezTo>
                  <a:cubicBezTo>
                    <a:pt x="0" y="4934"/>
                    <a:pt x="561" y="6059"/>
                    <a:pt x="1231" y="6059"/>
                  </a:cubicBezTo>
                  <a:cubicBezTo>
                    <a:pt x="1263" y="6059"/>
                    <a:pt x="1296" y="6057"/>
                    <a:pt x="1329" y="6051"/>
                  </a:cubicBezTo>
                  <a:cubicBezTo>
                    <a:pt x="2025" y="5921"/>
                    <a:pt x="4533" y="4370"/>
                    <a:pt x="5171" y="3065"/>
                  </a:cubicBezTo>
                  <a:cubicBezTo>
                    <a:pt x="5171" y="3065"/>
                    <a:pt x="5286" y="2254"/>
                    <a:pt x="5446" y="1964"/>
                  </a:cubicBezTo>
                  <a:cubicBezTo>
                    <a:pt x="5591" y="1674"/>
                    <a:pt x="4808" y="1413"/>
                    <a:pt x="4794" y="891"/>
                  </a:cubicBezTo>
                  <a:cubicBezTo>
                    <a:pt x="4769" y="440"/>
                    <a:pt x="4646" y="1"/>
                    <a:pt x="42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3858550" y="1659575"/>
              <a:ext cx="85550" cy="165225"/>
            </a:xfrm>
            <a:custGeom>
              <a:avLst/>
              <a:gdLst/>
              <a:ahLst/>
              <a:cxnLst/>
              <a:rect l="l" t="t" r="r" b="b"/>
              <a:pathLst>
                <a:path w="3422" h="6609" extrusionOk="0">
                  <a:moveTo>
                    <a:pt x="2696" y="1"/>
                  </a:moveTo>
                  <a:cubicBezTo>
                    <a:pt x="2465" y="1"/>
                    <a:pt x="2221" y="155"/>
                    <a:pt x="1849" y="155"/>
                  </a:cubicBezTo>
                  <a:cubicBezTo>
                    <a:pt x="1828" y="155"/>
                    <a:pt x="1806" y="155"/>
                    <a:pt x="1783" y="154"/>
                  </a:cubicBezTo>
                  <a:cubicBezTo>
                    <a:pt x="1774" y="153"/>
                    <a:pt x="1765" y="153"/>
                    <a:pt x="1756" y="153"/>
                  </a:cubicBezTo>
                  <a:cubicBezTo>
                    <a:pt x="1156" y="153"/>
                    <a:pt x="87" y="1072"/>
                    <a:pt x="44" y="2313"/>
                  </a:cubicBezTo>
                  <a:cubicBezTo>
                    <a:pt x="0" y="3575"/>
                    <a:pt x="87" y="4821"/>
                    <a:pt x="464" y="5474"/>
                  </a:cubicBezTo>
                  <a:cubicBezTo>
                    <a:pt x="805" y="6076"/>
                    <a:pt x="885" y="6608"/>
                    <a:pt x="1433" y="6608"/>
                  </a:cubicBezTo>
                  <a:cubicBezTo>
                    <a:pt x="1491" y="6608"/>
                    <a:pt x="1554" y="6602"/>
                    <a:pt x="1624" y="6590"/>
                  </a:cubicBezTo>
                  <a:cubicBezTo>
                    <a:pt x="2349" y="6474"/>
                    <a:pt x="3001" y="5633"/>
                    <a:pt x="3378" y="2516"/>
                  </a:cubicBezTo>
                  <a:cubicBezTo>
                    <a:pt x="3378" y="2516"/>
                    <a:pt x="3392" y="1792"/>
                    <a:pt x="3102" y="1255"/>
                  </a:cubicBezTo>
                  <a:cubicBezTo>
                    <a:pt x="2798" y="704"/>
                    <a:pt x="3421" y="473"/>
                    <a:pt x="3030" y="139"/>
                  </a:cubicBezTo>
                  <a:cubicBezTo>
                    <a:pt x="2913" y="36"/>
                    <a:pt x="2806" y="1"/>
                    <a:pt x="26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3854550" y="1750950"/>
              <a:ext cx="143175" cy="161075"/>
            </a:xfrm>
            <a:custGeom>
              <a:avLst/>
              <a:gdLst/>
              <a:ahLst/>
              <a:cxnLst/>
              <a:rect l="l" t="t" r="r" b="b"/>
              <a:pathLst>
                <a:path w="5727" h="6443" extrusionOk="0">
                  <a:moveTo>
                    <a:pt x="497" y="0"/>
                  </a:moveTo>
                  <a:cubicBezTo>
                    <a:pt x="336" y="0"/>
                    <a:pt x="218" y="50"/>
                    <a:pt x="218" y="50"/>
                  </a:cubicBezTo>
                  <a:cubicBezTo>
                    <a:pt x="1" y="1297"/>
                    <a:pt x="987" y="3152"/>
                    <a:pt x="1639" y="3891"/>
                  </a:cubicBezTo>
                  <a:cubicBezTo>
                    <a:pt x="2306" y="4631"/>
                    <a:pt x="2683" y="5298"/>
                    <a:pt x="3234" y="5790"/>
                  </a:cubicBezTo>
                  <a:cubicBezTo>
                    <a:pt x="3770" y="6298"/>
                    <a:pt x="4234" y="6283"/>
                    <a:pt x="4741" y="6428"/>
                  </a:cubicBezTo>
                  <a:cubicBezTo>
                    <a:pt x="4775" y="6438"/>
                    <a:pt x="4807" y="6442"/>
                    <a:pt x="4837" y="6442"/>
                  </a:cubicBezTo>
                  <a:cubicBezTo>
                    <a:pt x="5257" y="6442"/>
                    <a:pt x="5320" y="5553"/>
                    <a:pt x="5509" y="5269"/>
                  </a:cubicBezTo>
                  <a:cubicBezTo>
                    <a:pt x="5727" y="4964"/>
                    <a:pt x="5350" y="4703"/>
                    <a:pt x="4524" y="3717"/>
                  </a:cubicBezTo>
                  <a:cubicBezTo>
                    <a:pt x="3683" y="2746"/>
                    <a:pt x="4306" y="2500"/>
                    <a:pt x="3552" y="1572"/>
                  </a:cubicBezTo>
                  <a:cubicBezTo>
                    <a:pt x="3330" y="1298"/>
                    <a:pt x="3067" y="1223"/>
                    <a:pt x="2800" y="1223"/>
                  </a:cubicBezTo>
                  <a:cubicBezTo>
                    <a:pt x="2470" y="1223"/>
                    <a:pt x="2134" y="1338"/>
                    <a:pt x="1859" y="1338"/>
                  </a:cubicBezTo>
                  <a:cubicBezTo>
                    <a:pt x="1603" y="1338"/>
                    <a:pt x="1399" y="1237"/>
                    <a:pt x="1306" y="847"/>
                  </a:cubicBezTo>
                  <a:cubicBezTo>
                    <a:pt x="1143" y="135"/>
                    <a:pt x="762" y="0"/>
                    <a:pt x="497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3872675" y="1805300"/>
              <a:ext cx="97050" cy="102650"/>
            </a:xfrm>
            <a:custGeom>
              <a:avLst/>
              <a:gdLst/>
              <a:ahLst/>
              <a:cxnLst/>
              <a:rect l="l" t="t" r="r" b="b"/>
              <a:pathLst>
                <a:path w="3882" h="4106" extrusionOk="0">
                  <a:moveTo>
                    <a:pt x="218" y="0"/>
                  </a:moveTo>
                  <a:cubicBezTo>
                    <a:pt x="86" y="0"/>
                    <a:pt x="1" y="268"/>
                    <a:pt x="1" y="268"/>
                  </a:cubicBezTo>
                  <a:cubicBezTo>
                    <a:pt x="1059" y="2906"/>
                    <a:pt x="2682" y="3921"/>
                    <a:pt x="3291" y="4080"/>
                  </a:cubicBezTo>
                  <a:cubicBezTo>
                    <a:pt x="3364" y="4098"/>
                    <a:pt x="3428" y="4106"/>
                    <a:pt x="3483" y="4106"/>
                  </a:cubicBezTo>
                  <a:cubicBezTo>
                    <a:pt x="3881" y="4106"/>
                    <a:pt x="3795" y="3678"/>
                    <a:pt x="3451" y="3384"/>
                  </a:cubicBezTo>
                  <a:cubicBezTo>
                    <a:pt x="3059" y="3066"/>
                    <a:pt x="2856" y="2964"/>
                    <a:pt x="3103" y="2529"/>
                  </a:cubicBezTo>
                  <a:cubicBezTo>
                    <a:pt x="3364" y="2080"/>
                    <a:pt x="3320" y="1891"/>
                    <a:pt x="2523" y="1833"/>
                  </a:cubicBezTo>
                  <a:cubicBezTo>
                    <a:pt x="1726" y="1775"/>
                    <a:pt x="2436" y="920"/>
                    <a:pt x="1987" y="268"/>
                  </a:cubicBezTo>
                  <a:cubicBezTo>
                    <a:pt x="1908" y="156"/>
                    <a:pt x="1819" y="112"/>
                    <a:pt x="1724" y="112"/>
                  </a:cubicBezTo>
                  <a:cubicBezTo>
                    <a:pt x="1397" y="112"/>
                    <a:pt x="1004" y="636"/>
                    <a:pt x="730" y="636"/>
                  </a:cubicBezTo>
                  <a:cubicBezTo>
                    <a:pt x="634" y="636"/>
                    <a:pt x="552" y="572"/>
                    <a:pt x="494" y="398"/>
                  </a:cubicBezTo>
                  <a:cubicBezTo>
                    <a:pt x="391" y="95"/>
                    <a:pt x="296" y="0"/>
                    <a:pt x="218" y="0"/>
                  </a:cubicBezTo>
                  <a:close/>
                </a:path>
              </a:pathLst>
            </a:custGeom>
            <a:solidFill>
              <a:srgbClr val="656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16"/>
          <p:cNvSpPr/>
          <p:nvPr/>
        </p:nvSpPr>
        <p:spPr>
          <a:xfrm rot="900250" flipH="1">
            <a:off x="7435277" y="4064827"/>
            <a:ext cx="684849" cy="276092"/>
          </a:xfrm>
          <a:prstGeom prst="rect">
            <a:avLst/>
          </a:prstGeom>
          <a:solidFill>
            <a:srgbClr val="F5C6A6">
              <a:alpha val="67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" name="Google Shape;261;p16"/>
          <p:cNvGrpSpPr/>
          <p:nvPr/>
        </p:nvGrpSpPr>
        <p:grpSpPr>
          <a:xfrm rot="-900108" flipH="1">
            <a:off x="774507" y="3020423"/>
            <a:ext cx="704624" cy="1482525"/>
            <a:chOff x="4109792" y="2076049"/>
            <a:chExt cx="772191" cy="1624685"/>
          </a:xfrm>
        </p:grpSpPr>
        <p:sp>
          <p:nvSpPr>
            <p:cNvPr id="262" name="Google Shape;262;p16"/>
            <p:cNvSpPr/>
            <p:nvPr/>
          </p:nvSpPr>
          <p:spPr>
            <a:xfrm>
              <a:off x="4392509" y="2238907"/>
              <a:ext cx="191419" cy="1461827"/>
            </a:xfrm>
            <a:custGeom>
              <a:avLst/>
              <a:gdLst/>
              <a:ahLst/>
              <a:cxnLst/>
              <a:rect l="l" t="t" r="r" b="b"/>
              <a:pathLst>
                <a:path w="9785" h="74726" fill="none" extrusionOk="0">
                  <a:moveTo>
                    <a:pt x="5929" y="1"/>
                  </a:moveTo>
                  <a:cubicBezTo>
                    <a:pt x="5929" y="1"/>
                    <a:pt x="9785" y="27499"/>
                    <a:pt x="3740" y="41386"/>
                  </a:cubicBezTo>
                  <a:cubicBezTo>
                    <a:pt x="0" y="49996"/>
                    <a:pt x="2435" y="63912"/>
                    <a:pt x="2812" y="74726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277090" y="2419821"/>
              <a:ext cx="213270" cy="561502"/>
            </a:xfrm>
            <a:custGeom>
              <a:avLst/>
              <a:gdLst/>
              <a:ahLst/>
              <a:cxnLst/>
              <a:rect l="l" t="t" r="r" b="b"/>
              <a:pathLst>
                <a:path w="10902" h="28703" fill="none" extrusionOk="0">
                  <a:moveTo>
                    <a:pt x="0" y="1"/>
                  </a:moveTo>
                  <a:cubicBezTo>
                    <a:pt x="0" y="1"/>
                    <a:pt x="0" y="5408"/>
                    <a:pt x="2059" y="9003"/>
                  </a:cubicBezTo>
                  <a:cubicBezTo>
                    <a:pt x="4117" y="12598"/>
                    <a:pt x="5146" y="16714"/>
                    <a:pt x="5146" y="20048"/>
                  </a:cubicBezTo>
                  <a:cubicBezTo>
                    <a:pt x="5146" y="23382"/>
                    <a:pt x="8480" y="26992"/>
                    <a:pt x="10901" y="28702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522091" y="2334470"/>
              <a:ext cx="242751" cy="465940"/>
            </a:xfrm>
            <a:custGeom>
              <a:avLst/>
              <a:gdLst/>
              <a:ahLst/>
              <a:cxnLst/>
              <a:rect l="l" t="t" r="r" b="b"/>
              <a:pathLst>
                <a:path w="12409" h="23818" fill="none" extrusionOk="0">
                  <a:moveTo>
                    <a:pt x="10858" y="1"/>
                  </a:moveTo>
                  <a:cubicBezTo>
                    <a:pt x="10858" y="1"/>
                    <a:pt x="12409" y="4625"/>
                    <a:pt x="8814" y="10539"/>
                  </a:cubicBezTo>
                  <a:cubicBezTo>
                    <a:pt x="5205" y="16453"/>
                    <a:pt x="1" y="23817"/>
                    <a:pt x="1" y="23817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426821" y="2917491"/>
              <a:ext cx="212410" cy="465940"/>
            </a:xfrm>
            <a:custGeom>
              <a:avLst/>
              <a:gdLst/>
              <a:ahLst/>
              <a:cxnLst/>
              <a:rect l="l" t="t" r="r" b="b"/>
              <a:pathLst>
                <a:path w="10858" h="23818" fill="none" extrusionOk="0">
                  <a:moveTo>
                    <a:pt x="10857" y="1"/>
                  </a:moveTo>
                  <a:cubicBezTo>
                    <a:pt x="10857" y="1"/>
                    <a:pt x="7813" y="3683"/>
                    <a:pt x="8799" y="10539"/>
                  </a:cubicBezTo>
                  <a:cubicBezTo>
                    <a:pt x="9828" y="17729"/>
                    <a:pt x="0" y="23817"/>
                    <a:pt x="0" y="23817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729101" y="2309802"/>
              <a:ext cx="79130" cy="93059"/>
            </a:xfrm>
            <a:custGeom>
              <a:avLst/>
              <a:gdLst/>
              <a:ahLst/>
              <a:cxnLst/>
              <a:rect l="l" t="t" r="r" b="b"/>
              <a:pathLst>
                <a:path w="4045" h="4757" extrusionOk="0">
                  <a:moveTo>
                    <a:pt x="4045" y="0"/>
                  </a:moveTo>
                  <a:lnTo>
                    <a:pt x="653" y="1436"/>
                  </a:lnTo>
                  <a:lnTo>
                    <a:pt x="1" y="4509"/>
                  </a:lnTo>
                  <a:cubicBezTo>
                    <a:pt x="1" y="4509"/>
                    <a:pt x="387" y="4756"/>
                    <a:pt x="804" y="4756"/>
                  </a:cubicBezTo>
                  <a:cubicBezTo>
                    <a:pt x="1100" y="4756"/>
                    <a:pt x="1411" y="4632"/>
                    <a:pt x="1610" y="4204"/>
                  </a:cubicBezTo>
                  <a:cubicBezTo>
                    <a:pt x="2102" y="3190"/>
                    <a:pt x="4045" y="1"/>
                    <a:pt x="4045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681740" y="2186656"/>
              <a:ext cx="82260" cy="157752"/>
            </a:xfrm>
            <a:custGeom>
              <a:avLst/>
              <a:gdLst/>
              <a:ahLst/>
              <a:cxnLst/>
              <a:rect l="l" t="t" r="r" b="b"/>
              <a:pathLst>
                <a:path w="4205" h="8064" extrusionOk="0">
                  <a:moveTo>
                    <a:pt x="2771" y="0"/>
                  </a:moveTo>
                  <a:cubicBezTo>
                    <a:pt x="2589" y="0"/>
                    <a:pt x="2405" y="46"/>
                    <a:pt x="2233" y="149"/>
                  </a:cubicBezTo>
                  <a:cubicBezTo>
                    <a:pt x="1436" y="642"/>
                    <a:pt x="2320" y="1265"/>
                    <a:pt x="1160" y="2483"/>
                  </a:cubicBezTo>
                  <a:cubicBezTo>
                    <a:pt x="1" y="3686"/>
                    <a:pt x="189" y="6049"/>
                    <a:pt x="1001" y="7528"/>
                  </a:cubicBezTo>
                  <a:cubicBezTo>
                    <a:pt x="1209" y="7906"/>
                    <a:pt x="1427" y="8064"/>
                    <a:pt x="1645" y="8064"/>
                  </a:cubicBezTo>
                  <a:cubicBezTo>
                    <a:pt x="2276" y="8064"/>
                    <a:pt x="2899" y="6740"/>
                    <a:pt x="3233" y="5672"/>
                  </a:cubicBezTo>
                  <a:cubicBezTo>
                    <a:pt x="3683" y="4237"/>
                    <a:pt x="3726" y="4788"/>
                    <a:pt x="4089" y="4063"/>
                  </a:cubicBezTo>
                  <a:cubicBezTo>
                    <a:pt x="4147" y="3947"/>
                    <a:pt x="4205" y="2092"/>
                    <a:pt x="4147" y="1265"/>
                  </a:cubicBezTo>
                  <a:cubicBezTo>
                    <a:pt x="4090" y="606"/>
                    <a:pt x="3436" y="0"/>
                    <a:pt x="2771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727399" y="2223590"/>
              <a:ext cx="147267" cy="125435"/>
            </a:xfrm>
            <a:custGeom>
              <a:avLst/>
              <a:gdLst/>
              <a:ahLst/>
              <a:cxnLst/>
              <a:rect l="l" t="t" r="r" b="b"/>
              <a:pathLst>
                <a:path w="7528" h="6412" extrusionOk="0">
                  <a:moveTo>
                    <a:pt x="5132" y="1"/>
                  </a:moveTo>
                  <a:cubicBezTo>
                    <a:pt x="5059" y="1"/>
                    <a:pt x="4974" y="14"/>
                    <a:pt x="4871" y="44"/>
                  </a:cubicBezTo>
                  <a:cubicBezTo>
                    <a:pt x="4190" y="233"/>
                    <a:pt x="3335" y="30"/>
                    <a:pt x="1900" y="1392"/>
                  </a:cubicBezTo>
                  <a:cubicBezTo>
                    <a:pt x="464" y="2769"/>
                    <a:pt x="1" y="5611"/>
                    <a:pt x="1" y="5611"/>
                  </a:cubicBezTo>
                  <a:cubicBezTo>
                    <a:pt x="1" y="5611"/>
                    <a:pt x="296" y="6412"/>
                    <a:pt x="558" y="6412"/>
                  </a:cubicBezTo>
                  <a:cubicBezTo>
                    <a:pt x="580" y="6412"/>
                    <a:pt x="602" y="6406"/>
                    <a:pt x="624" y="6393"/>
                  </a:cubicBezTo>
                  <a:cubicBezTo>
                    <a:pt x="885" y="6234"/>
                    <a:pt x="2653" y="5669"/>
                    <a:pt x="3320" y="5205"/>
                  </a:cubicBezTo>
                  <a:cubicBezTo>
                    <a:pt x="3987" y="4726"/>
                    <a:pt x="5002" y="3393"/>
                    <a:pt x="5726" y="1929"/>
                  </a:cubicBezTo>
                  <a:cubicBezTo>
                    <a:pt x="6055" y="1257"/>
                    <a:pt x="6521" y="1114"/>
                    <a:pt x="6895" y="1114"/>
                  </a:cubicBezTo>
                  <a:cubicBezTo>
                    <a:pt x="7171" y="1114"/>
                    <a:pt x="7397" y="1192"/>
                    <a:pt x="7480" y="1192"/>
                  </a:cubicBezTo>
                  <a:cubicBezTo>
                    <a:pt x="7527" y="1192"/>
                    <a:pt x="7528" y="1167"/>
                    <a:pt x="7466" y="1088"/>
                  </a:cubicBezTo>
                  <a:cubicBezTo>
                    <a:pt x="7161" y="697"/>
                    <a:pt x="6872" y="581"/>
                    <a:pt x="6161" y="494"/>
                  </a:cubicBezTo>
                  <a:cubicBezTo>
                    <a:pt x="5570" y="420"/>
                    <a:pt x="5544" y="1"/>
                    <a:pt x="5132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77101" y="2242820"/>
              <a:ext cx="141241" cy="98243"/>
            </a:xfrm>
            <a:custGeom>
              <a:avLst/>
              <a:gdLst/>
              <a:ahLst/>
              <a:cxnLst/>
              <a:rect l="l" t="t" r="r" b="b"/>
              <a:pathLst>
                <a:path w="7220" h="5022" extrusionOk="0">
                  <a:moveTo>
                    <a:pt x="2319" y="1"/>
                  </a:moveTo>
                  <a:cubicBezTo>
                    <a:pt x="1805" y="1"/>
                    <a:pt x="1538" y="202"/>
                    <a:pt x="972" y="322"/>
                  </a:cubicBezTo>
                  <a:cubicBezTo>
                    <a:pt x="1" y="540"/>
                    <a:pt x="175" y="815"/>
                    <a:pt x="624" y="1337"/>
                  </a:cubicBezTo>
                  <a:cubicBezTo>
                    <a:pt x="1088" y="1859"/>
                    <a:pt x="1175" y="2830"/>
                    <a:pt x="2190" y="3453"/>
                  </a:cubicBezTo>
                  <a:cubicBezTo>
                    <a:pt x="3191" y="4045"/>
                    <a:pt x="4493" y="5021"/>
                    <a:pt x="5324" y="5021"/>
                  </a:cubicBezTo>
                  <a:cubicBezTo>
                    <a:pt x="5347" y="5021"/>
                    <a:pt x="5371" y="5021"/>
                    <a:pt x="5393" y="5019"/>
                  </a:cubicBezTo>
                  <a:cubicBezTo>
                    <a:pt x="6234" y="4947"/>
                    <a:pt x="7220" y="5004"/>
                    <a:pt x="6698" y="3787"/>
                  </a:cubicBezTo>
                  <a:cubicBezTo>
                    <a:pt x="6698" y="3787"/>
                    <a:pt x="5785" y="1062"/>
                    <a:pt x="3915" y="380"/>
                  </a:cubicBezTo>
                  <a:cubicBezTo>
                    <a:pt x="3146" y="96"/>
                    <a:pt x="2674" y="1"/>
                    <a:pt x="2319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584202" y="2308882"/>
              <a:ext cx="147188" cy="56301"/>
            </a:xfrm>
            <a:custGeom>
              <a:avLst/>
              <a:gdLst/>
              <a:ahLst/>
              <a:cxnLst/>
              <a:rect l="l" t="t" r="r" b="b"/>
              <a:pathLst>
                <a:path w="7524" h="2878" extrusionOk="0">
                  <a:moveTo>
                    <a:pt x="6578" y="1086"/>
                  </a:moveTo>
                  <a:cubicBezTo>
                    <a:pt x="6467" y="1086"/>
                    <a:pt x="6353" y="1092"/>
                    <a:pt x="6238" y="1104"/>
                  </a:cubicBezTo>
                  <a:lnTo>
                    <a:pt x="6238" y="1104"/>
                  </a:lnTo>
                  <a:cubicBezTo>
                    <a:pt x="7050" y="1266"/>
                    <a:pt x="7524" y="1294"/>
                    <a:pt x="7524" y="1294"/>
                  </a:cubicBezTo>
                  <a:cubicBezTo>
                    <a:pt x="7244" y="1147"/>
                    <a:pt x="6922" y="1086"/>
                    <a:pt x="6578" y="1086"/>
                  </a:cubicBezTo>
                  <a:close/>
                  <a:moveTo>
                    <a:pt x="2577" y="1"/>
                  </a:moveTo>
                  <a:cubicBezTo>
                    <a:pt x="2404" y="1"/>
                    <a:pt x="2208" y="20"/>
                    <a:pt x="1972" y="62"/>
                  </a:cubicBezTo>
                  <a:cubicBezTo>
                    <a:pt x="595" y="308"/>
                    <a:pt x="0" y="1613"/>
                    <a:pt x="348" y="2425"/>
                  </a:cubicBezTo>
                  <a:cubicBezTo>
                    <a:pt x="481" y="2747"/>
                    <a:pt x="821" y="2878"/>
                    <a:pt x="1251" y="2878"/>
                  </a:cubicBezTo>
                  <a:cubicBezTo>
                    <a:pt x="1903" y="2878"/>
                    <a:pt x="2760" y="2577"/>
                    <a:pt x="3407" y="2193"/>
                  </a:cubicBezTo>
                  <a:cubicBezTo>
                    <a:pt x="4127" y="1749"/>
                    <a:pt x="5237" y="1211"/>
                    <a:pt x="6238" y="1104"/>
                  </a:cubicBezTo>
                  <a:lnTo>
                    <a:pt x="6238" y="1104"/>
                  </a:lnTo>
                  <a:cubicBezTo>
                    <a:pt x="5879" y="1033"/>
                    <a:pt x="5453" y="935"/>
                    <a:pt x="4972" y="801"/>
                  </a:cubicBezTo>
                  <a:cubicBezTo>
                    <a:pt x="3663" y="441"/>
                    <a:pt x="3409" y="1"/>
                    <a:pt x="2577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695356" y="2306359"/>
              <a:ext cx="87933" cy="45150"/>
            </a:xfrm>
            <a:custGeom>
              <a:avLst/>
              <a:gdLst/>
              <a:ahLst/>
              <a:cxnLst/>
              <a:rect l="l" t="t" r="r" b="b"/>
              <a:pathLst>
                <a:path w="4495" h="2308" extrusionOk="0">
                  <a:moveTo>
                    <a:pt x="3068" y="0"/>
                  </a:moveTo>
                  <a:cubicBezTo>
                    <a:pt x="2749" y="0"/>
                    <a:pt x="2491" y="426"/>
                    <a:pt x="1914" y="582"/>
                  </a:cubicBezTo>
                  <a:cubicBezTo>
                    <a:pt x="1758" y="625"/>
                    <a:pt x="1600" y="640"/>
                    <a:pt x="1445" y="640"/>
                  </a:cubicBezTo>
                  <a:cubicBezTo>
                    <a:pt x="1144" y="640"/>
                    <a:pt x="857" y="585"/>
                    <a:pt x="630" y="585"/>
                  </a:cubicBezTo>
                  <a:cubicBezTo>
                    <a:pt x="465" y="585"/>
                    <a:pt x="332" y="614"/>
                    <a:pt x="247" y="713"/>
                  </a:cubicBezTo>
                  <a:cubicBezTo>
                    <a:pt x="1" y="1017"/>
                    <a:pt x="204" y="1481"/>
                    <a:pt x="204" y="1481"/>
                  </a:cubicBezTo>
                  <a:cubicBezTo>
                    <a:pt x="204" y="1481"/>
                    <a:pt x="628" y="2076"/>
                    <a:pt x="778" y="2076"/>
                  </a:cubicBezTo>
                  <a:cubicBezTo>
                    <a:pt x="780" y="2076"/>
                    <a:pt x="782" y="2076"/>
                    <a:pt x="783" y="2075"/>
                  </a:cubicBezTo>
                  <a:cubicBezTo>
                    <a:pt x="788" y="2075"/>
                    <a:pt x="792" y="2075"/>
                    <a:pt x="798" y="2075"/>
                  </a:cubicBezTo>
                  <a:cubicBezTo>
                    <a:pt x="960" y="2075"/>
                    <a:pt x="1639" y="2278"/>
                    <a:pt x="1639" y="2278"/>
                  </a:cubicBezTo>
                  <a:cubicBezTo>
                    <a:pt x="1639" y="2278"/>
                    <a:pt x="3030" y="2307"/>
                    <a:pt x="3175" y="2307"/>
                  </a:cubicBezTo>
                  <a:cubicBezTo>
                    <a:pt x="3320" y="2293"/>
                    <a:pt x="4494" y="1220"/>
                    <a:pt x="4494" y="1220"/>
                  </a:cubicBezTo>
                  <a:cubicBezTo>
                    <a:pt x="4494" y="1220"/>
                    <a:pt x="4480" y="1075"/>
                    <a:pt x="4306" y="669"/>
                  </a:cubicBezTo>
                  <a:cubicBezTo>
                    <a:pt x="4132" y="263"/>
                    <a:pt x="3711" y="292"/>
                    <a:pt x="3277" y="60"/>
                  </a:cubicBezTo>
                  <a:cubicBezTo>
                    <a:pt x="3202" y="18"/>
                    <a:pt x="3134" y="0"/>
                    <a:pt x="3068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649423" y="2331242"/>
              <a:ext cx="117414" cy="69623"/>
            </a:xfrm>
            <a:custGeom>
              <a:avLst/>
              <a:gdLst/>
              <a:ahLst/>
              <a:cxnLst/>
              <a:rect l="l" t="t" r="r" b="b"/>
              <a:pathLst>
                <a:path w="6002" h="3559" extrusionOk="0">
                  <a:moveTo>
                    <a:pt x="2870" y="0"/>
                  </a:moveTo>
                  <a:cubicBezTo>
                    <a:pt x="2707" y="0"/>
                    <a:pt x="2538" y="7"/>
                    <a:pt x="2363" y="21"/>
                  </a:cubicBezTo>
                  <a:cubicBezTo>
                    <a:pt x="0" y="209"/>
                    <a:pt x="580" y="441"/>
                    <a:pt x="580" y="441"/>
                  </a:cubicBezTo>
                  <a:cubicBezTo>
                    <a:pt x="580" y="441"/>
                    <a:pt x="3001" y="948"/>
                    <a:pt x="3552" y="2586"/>
                  </a:cubicBezTo>
                  <a:cubicBezTo>
                    <a:pt x="3810" y="3354"/>
                    <a:pt x="4177" y="3558"/>
                    <a:pt x="4493" y="3558"/>
                  </a:cubicBezTo>
                  <a:cubicBezTo>
                    <a:pt x="4852" y="3558"/>
                    <a:pt x="5146" y="3297"/>
                    <a:pt x="5146" y="3297"/>
                  </a:cubicBezTo>
                  <a:cubicBezTo>
                    <a:pt x="5146" y="3297"/>
                    <a:pt x="6001" y="1833"/>
                    <a:pt x="5972" y="1412"/>
                  </a:cubicBezTo>
                  <a:cubicBezTo>
                    <a:pt x="5946" y="1023"/>
                    <a:pt x="4900" y="0"/>
                    <a:pt x="2870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726460" y="2303757"/>
              <a:ext cx="155522" cy="60898"/>
            </a:xfrm>
            <a:custGeom>
              <a:avLst/>
              <a:gdLst/>
              <a:ahLst/>
              <a:cxnLst/>
              <a:rect l="l" t="t" r="r" b="b"/>
              <a:pathLst>
                <a:path w="7950" h="3113" extrusionOk="0">
                  <a:moveTo>
                    <a:pt x="6013" y="0"/>
                  </a:moveTo>
                  <a:cubicBezTo>
                    <a:pt x="4963" y="0"/>
                    <a:pt x="3542" y="599"/>
                    <a:pt x="3542" y="599"/>
                  </a:cubicBezTo>
                  <a:cubicBezTo>
                    <a:pt x="2208" y="1542"/>
                    <a:pt x="1382" y="1614"/>
                    <a:pt x="585" y="2092"/>
                  </a:cubicBezTo>
                  <a:cubicBezTo>
                    <a:pt x="0" y="2447"/>
                    <a:pt x="205" y="2584"/>
                    <a:pt x="989" y="2584"/>
                  </a:cubicBezTo>
                  <a:cubicBezTo>
                    <a:pt x="1293" y="2584"/>
                    <a:pt x="1684" y="2564"/>
                    <a:pt x="2150" y="2527"/>
                  </a:cubicBezTo>
                  <a:cubicBezTo>
                    <a:pt x="2757" y="2480"/>
                    <a:pt x="3218" y="2444"/>
                    <a:pt x="3648" y="2444"/>
                  </a:cubicBezTo>
                  <a:cubicBezTo>
                    <a:pt x="4400" y="2444"/>
                    <a:pt x="5058" y="2554"/>
                    <a:pt x="6238" y="2904"/>
                  </a:cubicBezTo>
                  <a:cubicBezTo>
                    <a:pt x="6743" y="3053"/>
                    <a:pt x="7087" y="3113"/>
                    <a:pt x="7320" y="3113"/>
                  </a:cubicBezTo>
                  <a:cubicBezTo>
                    <a:pt x="7949" y="3113"/>
                    <a:pt x="7763" y="2675"/>
                    <a:pt x="7731" y="2368"/>
                  </a:cubicBezTo>
                  <a:cubicBezTo>
                    <a:pt x="7702" y="1947"/>
                    <a:pt x="7586" y="411"/>
                    <a:pt x="6572" y="78"/>
                  </a:cubicBezTo>
                  <a:cubicBezTo>
                    <a:pt x="6408" y="23"/>
                    <a:pt x="6218" y="0"/>
                    <a:pt x="601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261499" y="2349787"/>
              <a:ext cx="79404" cy="93215"/>
            </a:xfrm>
            <a:custGeom>
              <a:avLst/>
              <a:gdLst/>
              <a:ahLst/>
              <a:cxnLst/>
              <a:rect l="l" t="t" r="r" b="b"/>
              <a:pathLst>
                <a:path w="4059" h="4765" extrusionOk="0">
                  <a:moveTo>
                    <a:pt x="4059" y="0"/>
                  </a:moveTo>
                  <a:lnTo>
                    <a:pt x="667" y="1450"/>
                  </a:lnTo>
                  <a:lnTo>
                    <a:pt x="0" y="4523"/>
                  </a:lnTo>
                  <a:cubicBezTo>
                    <a:pt x="0" y="4523"/>
                    <a:pt x="390" y="4765"/>
                    <a:pt x="810" y="4765"/>
                  </a:cubicBezTo>
                  <a:cubicBezTo>
                    <a:pt x="1109" y="4765"/>
                    <a:pt x="1424" y="4641"/>
                    <a:pt x="1624" y="4219"/>
                  </a:cubicBezTo>
                  <a:cubicBezTo>
                    <a:pt x="2102" y="3204"/>
                    <a:pt x="4059" y="1"/>
                    <a:pt x="4059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214138" y="2226915"/>
              <a:ext cx="82534" cy="157752"/>
            </a:xfrm>
            <a:custGeom>
              <a:avLst/>
              <a:gdLst/>
              <a:ahLst/>
              <a:cxnLst/>
              <a:rect l="l" t="t" r="r" b="b"/>
              <a:pathLst>
                <a:path w="4219" h="8064" extrusionOk="0">
                  <a:moveTo>
                    <a:pt x="2785" y="1"/>
                  </a:moveTo>
                  <a:cubicBezTo>
                    <a:pt x="2603" y="1"/>
                    <a:pt x="2419" y="46"/>
                    <a:pt x="2247" y="150"/>
                  </a:cubicBezTo>
                  <a:cubicBezTo>
                    <a:pt x="1436" y="643"/>
                    <a:pt x="2334" y="1266"/>
                    <a:pt x="1175" y="2483"/>
                  </a:cubicBezTo>
                  <a:cubicBezTo>
                    <a:pt x="0" y="3687"/>
                    <a:pt x="189" y="6049"/>
                    <a:pt x="1015" y="7528"/>
                  </a:cubicBezTo>
                  <a:cubicBezTo>
                    <a:pt x="1223" y="7907"/>
                    <a:pt x="1442" y="8064"/>
                    <a:pt x="1659" y="8064"/>
                  </a:cubicBezTo>
                  <a:cubicBezTo>
                    <a:pt x="2290" y="8064"/>
                    <a:pt x="2913" y="6740"/>
                    <a:pt x="3247" y="5673"/>
                  </a:cubicBezTo>
                  <a:cubicBezTo>
                    <a:pt x="3682" y="4237"/>
                    <a:pt x="3726" y="4788"/>
                    <a:pt x="4088" y="4064"/>
                  </a:cubicBezTo>
                  <a:cubicBezTo>
                    <a:pt x="4161" y="3933"/>
                    <a:pt x="4219" y="2092"/>
                    <a:pt x="4146" y="1266"/>
                  </a:cubicBezTo>
                  <a:cubicBezTo>
                    <a:pt x="4101" y="606"/>
                    <a:pt x="3449" y="1"/>
                    <a:pt x="2785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259797" y="2263849"/>
              <a:ext cx="147521" cy="125435"/>
            </a:xfrm>
            <a:custGeom>
              <a:avLst/>
              <a:gdLst/>
              <a:ahLst/>
              <a:cxnLst/>
              <a:rect l="l" t="t" r="r" b="b"/>
              <a:pathLst>
                <a:path w="7541" h="6412" extrusionOk="0">
                  <a:moveTo>
                    <a:pt x="5136" y="1"/>
                  </a:moveTo>
                  <a:cubicBezTo>
                    <a:pt x="5062" y="1"/>
                    <a:pt x="4975" y="14"/>
                    <a:pt x="4871" y="45"/>
                  </a:cubicBezTo>
                  <a:cubicBezTo>
                    <a:pt x="4189" y="233"/>
                    <a:pt x="3334" y="16"/>
                    <a:pt x="1914" y="1393"/>
                  </a:cubicBezTo>
                  <a:cubicBezTo>
                    <a:pt x="479" y="2770"/>
                    <a:pt x="0" y="5596"/>
                    <a:pt x="0" y="5596"/>
                  </a:cubicBezTo>
                  <a:cubicBezTo>
                    <a:pt x="0" y="5596"/>
                    <a:pt x="309" y="6412"/>
                    <a:pt x="562" y="6412"/>
                  </a:cubicBezTo>
                  <a:cubicBezTo>
                    <a:pt x="583" y="6412"/>
                    <a:pt x="603" y="6406"/>
                    <a:pt x="624" y="6394"/>
                  </a:cubicBezTo>
                  <a:cubicBezTo>
                    <a:pt x="899" y="6234"/>
                    <a:pt x="2667" y="5669"/>
                    <a:pt x="3334" y="5205"/>
                  </a:cubicBezTo>
                  <a:cubicBezTo>
                    <a:pt x="3987" y="4727"/>
                    <a:pt x="5001" y="3379"/>
                    <a:pt x="5726" y="1929"/>
                  </a:cubicBezTo>
                  <a:cubicBezTo>
                    <a:pt x="6062" y="1250"/>
                    <a:pt x="6533" y="1104"/>
                    <a:pt x="6909" y="1104"/>
                  </a:cubicBezTo>
                  <a:cubicBezTo>
                    <a:pt x="7191" y="1104"/>
                    <a:pt x="7419" y="1186"/>
                    <a:pt x="7498" y="1186"/>
                  </a:cubicBezTo>
                  <a:cubicBezTo>
                    <a:pt x="7541" y="1186"/>
                    <a:pt x="7540" y="1162"/>
                    <a:pt x="7480" y="1088"/>
                  </a:cubicBezTo>
                  <a:cubicBezTo>
                    <a:pt x="7176" y="697"/>
                    <a:pt x="6886" y="581"/>
                    <a:pt x="6175" y="494"/>
                  </a:cubicBezTo>
                  <a:cubicBezTo>
                    <a:pt x="5572" y="420"/>
                    <a:pt x="5554" y="1"/>
                    <a:pt x="5136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109792" y="2282942"/>
              <a:ext cx="141222" cy="98126"/>
            </a:xfrm>
            <a:custGeom>
              <a:avLst/>
              <a:gdLst/>
              <a:ahLst/>
              <a:cxnLst/>
              <a:rect l="l" t="t" r="r" b="b"/>
              <a:pathLst>
                <a:path w="7219" h="5016" extrusionOk="0">
                  <a:moveTo>
                    <a:pt x="2316" y="1"/>
                  </a:moveTo>
                  <a:cubicBezTo>
                    <a:pt x="1802" y="1"/>
                    <a:pt x="1532" y="201"/>
                    <a:pt x="957" y="330"/>
                  </a:cubicBezTo>
                  <a:cubicBezTo>
                    <a:pt x="0" y="547"/>
                    <a:pt x="159" y="823"/>
                    <a:pt x="623" y="1344"/>
                  </a:cubicBezTo>
                  <a:cubicBezTo>
                    <a:pt x="1087" y="1866"/>
                    <a:pt x="1160" y="2838"/>
                    <a:pt x="2189" y="3461"/>
                  </a:cubicBezTo>
                  <a:cubicBezTo>
                    <a:pt x="3183" y="4049"/>
                    <a:pt x="4475" y="5016"/>
                    <a:pt x="5306" y="5016"/>
                  </a:cubicBezTo>
                  <a:cubicBezTo>
                    <a:pt x="5335" y="5016"/>
                    <a:pt x="5364" y="5014"/>
                    <a:pt x="5392" y="5012"/>
                  </a:cubicBezTo>
                  <a:cubicBezTo>
                    <a:pt x="6233" y="4954"/>
                    <a:pt x="7219" y="5012"/>
                    <a:pt x="6697" y="3794"/>
                  </a:cubicBezTo>
                  <a:cubicBezTo>
                    <a:pt x="6697" y="3794"/>
                    <a:pt x="5784" y="1069"/>
                    <a:pt x="3899" y="373"/>
                  </a:cubicBezTo>
                  <a:cubicBezTo>
                    <a:pt x="3137" y="96"/>
                    <a:pt x="2669" y="1"/>
                    <a:pt x="2316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4116580" y="2349161"/>
              <a:ext cx="147482" cy="56262"/>
            </a:xfrm>
            <a:custGeom>
              <a:avLst/>
              <a:gdLst/>
              <a:ahLst/>
              <a:cxnLst/>
              <a:rect l="l" t="t" r="r" b="b"/>
              <a:pathLst>
                <a:path w="7539" h="2876" extrusionOk="0">
                  <a:moveTo>
                    <a:pt x="6586" y="1085"/>
                  </a:moveTo>
                  <a:cubicBezTo>
                    <a:pt x="6475" y="1085"/>
                    <a:pt x="6363" y="1091"/>
                    <a:pt x="6250" y="1103"/>
                  </a:cubicBezTo>
                  <a:lnTo>
                    <a:pt x="6250" y="1103"/>
                  </a:lnTo>
                  <a:cubicBezTo>
                    <a:pt x="7064" y="1266"/>
                    <a:pt x="7539" y="1293"/>
                    <a:pt x="7539" y="1293"/>
                  </a:cubicBezTo>
                  <a:cubicBezTo>
                    <a:pt x="7255" y="1147"/>
                    <a:pt x="6930" y="1085"/>
                    <a:pt x="6586" y="1085"/>
                  </a:cubicBezTo>
                  <a:close/>
                  <a:moveTo>
                    <a:pt x="2592" y="0"/>
                  </a:moveTo>
                  <a:cubicBezTo>
                    <a:pt x="2420" y="0"/>
                    <a:pt x="2223" y="19"/>
                    <a:pt x="1987" y="61"/>
                  </a:cubicBezTo>
                  <a:cubicBezTo>
                    <a:pt x="610" y="308"/>
                    <a:pt x="1" y="1612"/>
                    <a:pt x="349" y="2424"/>
                  </a:cubicBezTo>
                  <a:cubicBezTo>
                    <a:pt x="487" y="2745"/>
                    <a:pt x="829" y="2876"/>
                    <a:pt x="1257" y="2876"/>
                  </a:cubicBezTo>
                  <a:cubicBezTo>
                    <a:pt x="1912" y="2876"/>
                    <a:pt x="2768" y="2572"/>
                    <a:pt x="3407" y="2178"/>
                  </a:cubicBezTo>
                  <a:cubicBezTo>
                    <a:pt x="4138" y="1743"/>
                    <a:pt x="5246" y="1207"/>
                    <a:pt x="6250" y="1103"/>
                  </a:cubicBezTo>
                  <a:lnTo>
                    <a:pt x="6250" y="1103"/>
                  </a:lnTo>
                  <a:cubicBezTo>
                    <a:pt x="5891" y="1031"/>
                    <a:pt x="5466" y="934"/>
                    <a:pt x="4987" y="801"/>
                  </a:cubicBezTo>
                  <a:cubicBezTo>
                    <a:pt x="3678" y="440"/>
                    <a:pt x="3424" y="0"/>
                    <a:pt x="2592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4227753" y="2346344"/>
              <a:ext cx="87914" cy="45228"/>
            </a:xfrm>
            <a:custGeom>
              <a:avLst/>
              <a:gdLst/>
              <a:ahLst/>
              <a:cxnLst/>
              <a:rect l="l" t="t" r="r" b="b"/>
              <a:pathLst>
                <a:path w="4494" h="2312" extrusionOk="0">
                  <a:moveTo>
                    <a:pt x="3077" y="0"/>
                  </a:moveTo>
                  <a:cubicBezTo>
                    <a:pt x="2749" y="0"/>
                    <a:pt x="2493" y="428"/>
                    <a:pt x="1928" y="597"/>
                  </a:cubicBezTo>
                  <a:cubicBezTo>
                    <a:pt x="1772" y="640"/>
                    <a:pt x="1614" y="654"/>
                    <a:pt x="1459" y="654"/>
                  </a:cubicBezTo>
                  <a:cubicBezTo>
                    <a:pt x="1158" y="654"/>
                    <a:pt x="871" y="600"/>
                    <a:pt x="644" y="600"/>
                  </a:cubicBezTo>
                  <a:cubicBezTo>
                    <a:pt x="479" y="600"/>
                    <a:pt x="346" y="628"/>
                    <a:pt x="261" y="727"/>
                  </a:cubicBezTo>
                  <a:cubicBezTo>
                    <a:pt x="0" y="1032"/>
                    <a:pt x="218" y="1481"/>
                    <a:pt x="218" y="1481"/>
                  </a:cubicBezTo>
                  <a:cubicBezTo>
                    <a:pt x="218" y="1481"/>
                    <a:pt x="653" y="2090"/>
                    <a:pt x="783" y="2090"/>
                  </a:cubicBezTo>
                  <a:cubicBezTo>
                    <a:pt x="788" y="2089"/>
                    <a:pt x="793" y="2089"/>
                    <a:pt x="799" y="2089"/>
                  </a:cubicBezTo>
                  <a:cubicBezTo>
                    <a:pt x="973" y="2089"/>
                    <a:pt x="1638" y="2293"/>
                    <a:pt x="1638" y="2293"/>
                  </a:cubicBezTo>
                  <a:cubicBezTo>
                    <a:pt x="1638" y="2293"/>
                    <a:pt x="2538" y="2311"/>
                    <a:pt x="2972" y="2311"/>
                  </a:cubicBezTo>
                  <a:cubicBezTo>
                    <a:pt x="3081" y="2311"/>
                    <a:pt x="3160" y="2310"/>
                    <a:pt x="3189" y="2307"/>
                  </a:cubicBezTo>
                  <a:cubicBezTo>
                    <a:pt x="3320" y="2307"/>
                    <a:pt x="4494" y="1235"/>
                    <a:pt x="4494" y="1235"/>
                  </a:cubicBezTo>
                  <a:cubicBezTo>
                    <a:pt x="4494" y="1235"/>
                    <a:pt x="4494" y="1090"/>
                    <a:pt x="4320" y="684"/>
                  </a:cubicBezTo>
                  <a:cubicBezTo>
                    <a:pt x="4146" y="278"/>
                    <a:pt x="3726" y="307"/>
                    <a:pt x="3291" y="60"/>
                  </a:cubicBezTo>
                  <a:cubicBezTo>
                    <a:pt x="3214" y="18"/>
                    <a:pt x="3144" y="0"/>
                    <a:pt x="3077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182095" y="2371502"/>
              <a:ext cx="117414" cy="69623"/>
            </a:xfrm>
            <a:custGeom>
              <a:avLst/>
              <a:gdLst/>
              <a:ahLst/>
              <a:cxnLst/>
              <a:rect l="l" t="t" r="r" b="b"/>
              <a:pathLst>
                <a:path w="6002" h="3559" extrusionOk="0">
                  <a:moveTo>
                    <a:pt x="2870" y="0"/>
                  </a:moveTo>
                  <a:cubicBezTo>
                    <a:pt x="2707" y="0"/>
                    <a:pt x="2538" y="7"/>
                    <a:pt x="2363" y="21"/>
                  </a:cubicBezTo>
                  <a:cubicBezTo>
                    <a:pt x="0" y="209"/>
                    <a:pt x="580" y="441"/>
                    <a:pt x="580" y="441"/>
                  </a:cubicBezTo>
                  <a:cubicBezTo>
                    <a:pt x="580" y="441"/>
                    <a:pt x="2987" y="949"/>
                    <a:pt x="3537" y="2587"/>
                  </a:cubicBezTo>
                  <a:cubicBezTo>
                    <a:pt x="3796" y="3355"/>
                    <a:pt x="4165" y="3559"/>
                    <a:pt x="4485" y="3559"/>
                  </a:cubicBezTo>
                  <a:cubicBezTo>
                    <a:pt x="4848" y="3559"/>
                    <a:pt x="5146" y="3297"/>
                    <a:pt x="5146" y="3297"/>
                  </a:cubicBezTo>
                  <a:cubicBezTo>
                    <a:pt x="5146" y="3297"/>
                    <a:pt x="6002" y="1833"/>
                    <a:pt x="5973" y="1413"/>
                  </a:cubicBezTo>
                  <a:cubicBezTo>
                    <a:pt x="5932" y="1023"/>
                    <a:pt x="4898" y="0"/>
                    <a:pt x="2870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258916" y="2343919"/>
              <a:ext cx="155502" cy="60957"/>
            </a:xfrm>
            <a:custGeom>
              <a:avLst/>
              <a:gdLst/>
              <a:ahLst/>
              <a:cxnLst/>
              <a:rect l="l" t="t" r="r" b="b"/>
              <a:pathLst>
                <a:path w="7949" h="3116" extrusionOk="0">
                  <a:moveTo>
                    <a:pt x="6005" y="1"/>
                  </a:moveTo>
                  <a:cubicBezTo>
                    <a:pt x="4948" y="1"/>
                    <a:pt x="3539" y="605"/>
                    <a:pt x="3539" y="605"/>
                  </a:cubicBezTo>
                  <a:cubicBezTo>
                    <a:pt x="2220" y="1547"/>
                    <a:pt x="1393" y="1619"/>
                    <a:pt x="582" y="2098"/>
                  </a:cubicBezTo>
                  <a:cubicBezTo>
                    <a:pt x="0" y="2447"/>
                    <a:pt x="221" y="2587"/>
                    <a:pt x="1029" y="2587"/>
                  </a:cubicBezTo>
                  <a:cubicBezTo>
                    <a:pt x="1329" y="2587"/>
                    <a:pt x="1710" y="2568"/>
                    <a:pt x="2162" y="2533"/>
                  </a:cubicBezTo>
                  <a:cubicBezTo>
                    <a:pt x="2768" y="2485"/>
                    <a:pt x="3227" y="2449"/>
                    <a:pt x="3655" y="2449"/>
                  </a:cubicBezTo>
                  <a:cubicBezTo>
                    <a:pt x="4404" y="2449"/>
                    <a:pt x="5060" y="2559"/>
                    <a:pt x="6249" y="2910"/>
                  </a:cubicBezTo>
                  <a:cubicBezTo>
                    <a:pt x="6745" y="3057"/>
                    <a:pt x="7085" y="3116"/>
                    <a:pt x="7315" y="3116"/>
                  </a:cubicBezTo>
                  <a:cubicBezTo>
                    <a:pt x="7948" y="3116"/>
                    <a:pt x="7764" y="2671"/>
                    <a:pt x="7742" y="2373"/>
                  </a:cubicBezTo>
                  <a:cubicBezTo>
                    <a:pt x="7713" y="1953"/>
                    <a:pt x="7583" y="416"/>
                    <a:pt x="6583" y="83"/>
                  </a:cubicBezTo>
                  <a:cubicBezTo>
                    <a:pt x="6414" y="25"/>
                    <a:pt x="6216" y="1"/>
                    <a:pt x="6005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4497716" y="2199215"/>
              <a:ext cx="79404" cy="93117"/>
            </a:xfrm>
            <a:custGeom>
              <a:avLst/>
              <a:gdLst/>
              <a:ahLst/>
              <a:cxnLst/>
              <a:rect l="l" t="t" r="r" b="b"/>
              <a:pathLst>
                <a:path w="4059" h="4760" extrusionOk="0">
                  <a:moveTo>
                    <a:pt x="4059" y="0"/>
                  </a:moveTo>
                  <a:lnTo>
                    <a:pt x="667" y="1435"/>
                  </a:lnTo>
                  <a:lnTo>
                    <a:pt x="0" y="4508"/>
                  </a:lnTo>
                  <a:cubicBezTo>
                    <a:pt x="0" y="4508"/>
                    <a:pt x="396" y="4759"/>
                    <a:pt x="820" y="4759"/>
                  </a:cubicBezTo>
                  <a:cubicBezTo>
                    <a:pt x="1117" y="4759"/>
                    <a:pt x="1427" y="4636"/>
                    <a:pt x="1624" y="4218"/>
                  </a:cubicBezTo>
                  <a:cubicBezTo>
                    <a:pt x="2102" y="3189"/>
                    <a:pt x="4059" y="0"/>
                    <a:pt x="4059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4450355" y="2076049"/>
              <a:ext cx="82534" cy="157772"/>
            </a:xfrm>
            <a:custGeom>
              <a:avLst/>
              <a:gdLst/>
              <a:ahLst/>
              <a:cxnLst/>
              <a:rect l="l" t="t" r="r" b="b"/>
              <a:pathLst>
                <a:path w="4219" h="8065" extrusionOk="0">
                  <a:moveTo>
                    <a:pt x="2785" y="1"/>
                  </a:moveTo>
                  <a:cubicBezTo>
                    <a:pt x="2603" y="1"/>
                    <a:pt x="2419" y="47"/>
                    <a:pt x="2247" y="150"/>
                  </a:cubicBezTo>
                  <a:cubicBezTo>
                    <a:pt x="1435" y="643"/>
                    <a:pt x="2334" y="1266"/>
                    <a:pt x="1174" y="2484"/>
                  </a:cubicBezTo>
                  <a:cubicBezTo>
                    <a:pt x="0" y="3687"/>
                    <a:pt x="189" y="6050"/>
                    <a:pt x="1015" y="7528"/>
                  </a:cubicBezTo>
                  <a:cubicBezTo>
                    <a:pt x="1223" y="7907"/>
                    <a:pt x="1441" y="8064"/>
                    <a:pt x="1659" y="8064"/>
                  </a:cubicBezTo>
                  <a:cubicBezTo>
                    <a:pt x="2290" y="8064"/>
                    <a:pt x="2913" y="6740"/>
                    <a:pt x="3247" y="5673"/>
                  </a:cubicBezTo>
                  <a:cubicBezTo>
                    <a:pt x="3682" y="4238"/>
                    <a:pt x="3726" y="4789"/>
                    <a:pt x="4088" y="4064"/>
                  </a:cubicBezTo>
                  <a:cubicBezTo>
                    <a:pt x="4161" y="3948"/>
                    <a:pt x="4219" y="2092"/>
                    <a:pt x="4146" y="1266"/>
                  </a:cubicBezTo>
                  <a:cubicBezTo>
                    <a:pt x="4101" y="607"/>
                    <a:pt x="3449" y="1"/>
                    <a:pt x="278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4496014" y="2113003"/>
              <a:ext cx="147540" cy="125435"/>
            </a:xfrm>
            <a:custGeom>
              <a:avLst/>
              <a:gdLst/>
              <a:ahLst/>
              <a:cxnLst/>
              <a:rect l="l" t="t" r="r" b="b"/>
              <a:pathLst>
                <a:path w="7542" h="6412" extrusionOk="0">
                  <a:moveTo>
                    <a:pt x="5145" y="0"/>
                  </a:moveTo>
                  <a:cubicBezTo>
                    <a:pt x="5072" y="0"/>
                    <a:pt x="4988" y="13"/>
                    <a:pt x="4885" y="44"/>
                  </a:cubicBezTo>
                  <a:cubicBezTo>
                    <a:pt x="4189" y="232"/>
                    <a:pt x="3334" y="29"/>
                    <a:pt x="1914" y="1392"/>
                  </a:cubicBezTo>
                  <a:cubicBezTo>
                    <a:pt x="478" y="2769"/>
                    <a:pt x="0" y="5610"/>
                    <a:pt x="0" y="5610"/>
                  </a:cubicBezTo>
                  <a:cubicBezTo>
                    <a:pt x="0" y="5610"/>
                    <a:pt x="308" y="6411"/>
                    <a:pt x="561" y="6411"/>
                  </a:cubicBezTo>
                  <a:cubicBezTo>
                    <a:pt x="582" y="6411"/>
                    <a:pt x="603" y="6405"/>
                    <a:pt x="623" y="6393"/>
                  </a:cubicBezTo>
                  <a:cubicBezTo>
                    <a:pt x="899" y="6234"/>
                    <a:pt x="2667" y="5668"/>
                    <a:pt x="3334" y="5204"/>
                  </a:cubicBezTo>
                  <a:cubicBezTo>
                    <a:pt x="3986" y="4726"/>
                    <a:pt x="5001" y="3392"/>
                    <a:pt x="5726" y="1928"/>
                  </a:cubicBezTo>
                  <a:cubicBezTo>
                    <a:pt x="6062" y="1257"/>
                    <a:pt x="6531" y="1114"/>
                    <a:pt x="6907" y="1114"/>
                  </a:cubicBezTo>
                  <a:cubicBezTo>
                    <a:pt x="7184" y="1114"/>
                    <a:pt x="7410" y="1192"/>
                    <a:pt x="7493" y="1192"/>
                  </a:cubicBezTo>
                  <a:cubicBezTo>
                    <a:pt x="7541" y="1192"/>
                    <a:pt x="7542" y="1167"/>
                    <a:pt x="7480" y="1088"/>
                  </a:cubicBezTo>
                  <a:cubicBezTo>
                    <a:pt x="7175" y="696"/>
                    <a:pt x="6886" y="580"/>
                    <a:pt x="6175" y="493"/>
                  </a:cubicBezTo>
                  <a:cubicBezTo>
                    <a:pt x="5572" y="419"/>
                    <a:pt x="5554" y="0"/>
                    <a:pt x="5145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345989" y="2132252"/>
              <a:ext cx="141241" cy="98223"/>
            </a:xfrm>
            <a:custGeom>
              <a:avLst/>
              <a:gdLst/>
              <a:ahLst/>
              <a:cxnLst/>
              <a:rect l="l" t="t" r="r" b="b"/>
              <a:pathLst>
                <a:path w="7220" h="5021" extrusionOk="0">
                  <a:moveTo>
                    <a:pt x="2321" y="0"/>
                  </a:moveTo>
                  <a:cubicBezTo>
                    <a:pt x="1805" y="0"/>
                    <a:pt x="1535" y="206"/>
                    <a:pt x="958" y="336"/>
                  </a:cubicBezTo>
                  <a:cubicBezTo>
                    <a:pt x="1" y="538"/>
                    <a:pt x="160" y="814"/>
                    <a:pt x="624" y="1336"/>
                  </a:cubicBezTo>
                  <a:cubicBezTo>
                    <a:pt x="1088" y="1858"/>
                    <a:pt x="1161" y="2829"/>
                    <a:pt x="2190" y="3452"/>
                  </a:cubicBezTo>
                  <a:cubicBezTo>
                    <a:pt x="3191" y="4044"/>
                    <a:pt x="4493" y="5020"/>
                    <a:pt x="5324" y="5020"/>
                  </a:cubicBezTo>
                  <a:cubicBezTo>
                    <a:pt x="5347" y="5020"/>
                    <a:pt x="5371" y="5019"/>
                    <a:pt x="5393" y="5018"/>
                  </a:cubicBezTo>
                  <a:cubicBezTo>
                    <a:pt x="6234" y="4945"/>
                    <a:pt x="7220" y="5003"/>
                    <a:pt x="6698" y="3786"/>
                  </a:cubicBezTo>
                  <a:cubicBezTo>
                    <a:pt x="6698" y="3786"/>
                    <a:pt x="5785" y="1060"/>
                    <a:pt x="3900" y="379"/>
                  </a:cubicBezTo>
                  <a:cubicBezTo>
                    <a:pt x="3141" y="97"/>
                    <a:pt x="2674" y="0"/>
                    <a:pt x="2321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4418312" y="2220636"/>
              <a:ext cx="117414" cy="69642"/>
            </a:xfrm>
            <a:custGeom>
              <a:avLst/>
              <a:gdLst/>
              <a:ahLst/>
              <a:cxnLst/>
              <a:rect l="l" t="t" r="r" b="b"/>
              <a:pathLst>
                <a:path w="6002" h="3560" extrusionOk="0">
                  <a:moveTo>
                    <a:pt x="2870" y="1"/>
                  </a:moveTo>
                  <a:cubicBezTo>
                    <a:pt x="2707" y="1"/>
                    <a:pt x="2538" y="7"/>
                    <a:pt x="2363" y="21"/>
                  </a:cubicBezTo>
                  <a:cubicBezTo>
                    <a:pt x="0" y="210"/>
                    <a:pt x="580" y="442"/>
                    <a:pt x="580" y="442"/>
                  </a:cubicBezTo>
                  <a:cubicBezTo>
                    <a:pt x="580" y="442"/>
                    <a:pt x="3001" y="949"/>
                    <a:pt x="3537" y="2587"/>
                  </a:cubicBezTo>
                  <a:cubicBezTo>
                    <a:pt x="3796" y="3355"/>
                    <a:pt x="4165" y="3559"/>
                    <a:pt x="4485" y="3559"/>
                  </a:cubicBezTo>
                  <a:cubicBezTo>
                    <a:pt x="4848" y="3559"/>
                    <a:pt x="5146" y="3297"/>
                    <a:pt x="5146" y="3297"/>
                  </a:cubicBezTo>
                  <a:cubicBezTo>
                    <a:pt x="5146" y="3297"/>
                    <a:pt x="6002" y="1833"/>
                    <a:pt x="5973" y="1413"/>
                  </a:cubicBezTo>
                  <a:cubicBezTo>
                    <a:pt x="5932" y="1024"/>
                    <a:pt x="4898" y="1"/>
                    <a:pt x="2870" y="1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353090" y="2198295"/>
              <a:ext cx="147188" cy="56301"/>
            </a:xfrm>
            <a:custGeom>
              <a:avLst/>
              <a:gdLst/>
              <a:ahLst/>
              <a:cxnLst/>
              <a:rect l="l" t="t" r="r" b="b"/>
              <a:pathLst>
                <a:path w="7524" h="2878" extrusionOk="0">
                  <a:moveTo>
                    <a:pt x="6585" y="1091"/>
                  </a:moveTo>
                  <a:cubicBezTo>
                    <a:pt x="6478" y="1091"/>
                    <a:pt x="6369" y="1097"/>
                    <a:pt x="6260" y="1108"/>
                  </a:cubicBezTo>
                  <a:lnTo>
                    <a:pt x="6260" y="1108"/>
                  </a:lnTo>
                  <a:cubicBezTo>
                    <a:pt x="7058" y="1266"/>
                    <a:pt x="7524" y="1294"/>
                    <a:pt x="7524" y="1294"/>
                  </a:cubicBezTo>
                  <a:cubicBezTo>
                    <a:pt x="7246" y="1151"/>
                    <a:pt x="6926" y="1091"/>
                    <a:pt x="6585" y="1091"/>
                  </a:cubicBezTo>
                  <a:close/>
                  <a:moveTo>
                    <a:pt x="2577" y="1"/>
                  </a:moveTo>
                  <a:cubicBezTo>
                    <a:pt x="2405" y="1"/>
                    <a:pt x="2208" y="19"/>
                    <a:pt x="1972" y="62"/>
                  </a:cubicBezTo>
                  <a:cubicBezTo>
                    <a:pt x="595" y="308"/>
                    <a:pt x="0" y="1613"/>
                    <a:pt x="334" y="2424"/>
                  </a:cubicBezTo>
                  <a:cubicBezTo>
                    <a:pt x="472" y="2747"/>
                    <a:pt x="816" y="2877"/>
                    <a:pt x="1247" y="2877"/>
                  </a:cubicBezTo>
                  <a:cubicBezTo>
                    <a:pt x="1901" y="2877"/>
                    <a:pt x="2754" y="2577"/>
                    <a:pt x="3392" y="2192"/>
                  </a:cubicBezTo>
                  <a:cubicBezTo>
                    <a:pt x="4128" y="1745"/>
                    <a:pt x="5252" y="1209"/>
                    <a:pt x="6260" y="1108"/>
                  </a:cubicBezTo>
                  <a:lnTo>
                    <a:pt x="6260" y="1108"/>
                  </a:lnTo>
                  <a:cubicBezTo>
                    <a:pt x="5896" y="1036"/>
                    <a:pt x="5462" y="937"/>
                    <a:pt x="4972" y="801"/>
                  </a:cubicBezTo>
                  <a:cubicBezTo>
                    <a:pt x="3663" y="441"/>
                    <a:pt x="3409" y="1"/>
                    <a:pt x="2577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4495271" y="2193170"/>
              <a:ext cx="155326" cy="60898"/>
            </a:xfrm>
            <a:custGeom>
              <a:avLst/>
              <a:gdLst/>
              <a:ahLst/>
              <a:cxnLst/>
              <a:rect l="l" t="t" r="r" b="b"/>
              <a:pathLst>
                <a:path w="7940" h="3113" extrusionOk="0">
                  <a:moveTo>
                    <a:pt x="6016" y="0"/>
                  </a:moveTo>
                  <a:cubicBezTo>
                    <a:pt x="4963" y="0"/>
                    <a:pt x="3532" y="599"/>
                    <a:pt x="3532" y="599"/>
                  </a:cubicBezTo>
                  <a:cubicBezTo>
                    <a:pt x="2212" y="1541"/>
                    <a:pt x="1386" y="1614"/>
                    <a:pt x="574" y="2092"/>
                  </a:cubicBezTo>
                  <a:cubicBezTo>
                    <a:pt x="0" y="2447"/>
                    <a:pt x="208" y="2584"/>
                    <a:pt x="993" y="2584"/>
                  </a:cubicBezTo>
                  <a:cubicBezTo>
                    <a:pt x="1297" y="2584"/>
                    <a:pt x="1688" y="2563"/>
                    <a:pt x="2154" y="2527"/>
                  </a:cubicBezTo>
                  <a:cubicBezTo>
                    <a:pt x="2761" y="2480"/>
                    <a:pt x="3220" y="2444"/>
                    <a:pt x="3648" y="2444"/>
                  </a:cubicBezTo>
                  <a:cubicBezTo>
                    <a:pt x="4397" y="2444"/>
                    <a:pt x="5053" y="2553"/>
                    <a:pt x="6242" y="2904"/>
                  </a:cubicBezTo>
                  <a:cubicBezTo>
                    <a:pt x="6743" y="3053"/>
                    <a:pt x="7085" y="3113"/>
                    <a:pt x="7316" y="3113"/>
                  </a:cubicBezTo>
                  <a:cubicBezTo>
                    <a:pt x="7940" y="3113"/>
                    <a:pt x="7756" y="2674"/>
                    <a:pt x="7735" y="2368"/>
                  </a:cubicBezTo>
                  <a:cubicBezTo>
                    <a:pt x="7706" y="1947"/>
                    <a:pt x="7576" y="425"/>
                    <a:pt x="6576" y="77"/>
                  </a:cubicBezTo>
                  <a:cubicBezTo>
                    <a:pt x="6413" y="23"/>
                    <a:pt x="6222" y="0"/>
                    <a:pt x="6016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437874" y="3311265"/>
              <a:ext cx="257795" cy="63363"/>
            </a:xfrm>
            <a:custGeom>
              <a:avLst/>
              <a:gdLst/>
              <a:ahLst/>
              <a:cxnLst/>
              <a:rect l="l" t="t" r="r" b="b"/>
              <a:pathLst>
                <a:path w="13178" h="3239" extrusionOk="0">
                  <a:moveTo>
                    <a:pt x="10080" y="0"/>
                  </a:moveTo>
                  <a:cubicBezTo>
                    <a:pt x="9797" y="0"/>
                    <a:pt x="9486" y="79"/>
                    <a:pt x="9133" y="282"/>
                  </a:cubicBezTo>
                  <a:cubicBezTo>
                    <a:pt x="8843" y="448"/>
                    <a:pt x="8595" y="508"/>
                    <a:pt x="8367" y="508"/>
                  </a:cubicBezTo>
                  <a:cubicBezTo>
                    <a:pt x="7760" y="508"/>
                    <a:pt x="7292" y="81"/>
                    <a:pt x="6538" y="81"/>
                  </a:cubicBezTo>
                  <a:cubicBezTo>
                    <a:pt x="6215" y="81"/>
                    <a:pt x="5839" y="160"/>
                    <a:pt x="5378" y="383"/>
                  </a:cubicBezTo>
                  <a:cubicBezTo>
                    <a:pt x="3436" y="1325"/>
                    <a:pt x="203" y="2905"/>
                    <a:pt x="1" y="3239"/>
                  </a:cubicBezTo>
                  <a:cubicBezTo>
                    <a:pt x="1" y="3239"/>
                    <a:pt x="2305" y="1992"/>
                    <a:pt x="5393" y="1543"/>
                  </a:cubicBezTo>
                  <a:cubicBezTo>
                    <a:pt x="7915" y="1180"/>
                    <a:pt x="13177" y="1267"/>
                    <a:pt x="12220" y="934"/>
                  </a:cubicBezTo>
                  <a:cubicBezTo>
                    <a:pt x="11506" y="685"/>
                    <a:pt x="10913" y="0"/>
                    <a:pt x="10080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4544783" y="3201812"/>
              <a:ext cx="169313" cy="77252"/>
            </a:xfrm>
            <a:custGeom>
              <a:avLst/>
              <a:gdLst/>
              <a:ahLst/>
              <a:cxnLst/>
              <a:rect l="l" t="t" r="r" b="b"/>
              <a:pathLst>
                <a:path w="8655" h="3949" extrusionOk="0">
                  <a:moveTo>
                    <a:pt x="6580" y="1"/>
                  </a:moveTo>
                  <a:cubicBezTo>
                    <a:pt x="6307" y="1"/>
                    <a:pt x="6026" y="94"/>
                    <a:pt x="5726" y="383"/>
                  </a:cubicBezTo>
                  <a:cubicBezTo>
                    <a:pt x="5461" y="638"/>
                    <a:pt x="5221" y="699"/>
                    <a:pt x="4978" y="699"/>
                  </a:cubicBezTo>
                  <a:cubicBezTo>
                    <a:pt x="4755" y="699"/>
                    <a:pt x="4529" y="648"/>
                    <a:pt x="4278" y="648"/>
                  </a:cubicBezTo>
                  <a:cubicBezTo>
                    <a:pt x="3964" y="648"/>
                    <a:pt x="3610" y="729"/>
                    <a:pt x="3175" y="1093"/>
                  </a:cubicBezTo>
                  <a:cubicBezTo>
                    <a:pt x="2015" y="2064"/>
                    <a:pt x="73" y="3673"/>
                    <a:pt x="0" y="3949"/>
                  </a:cubicBezTo>
                  <a:cubicBezTo>
                    <a:pt x="0" y="3949"/>
                    <a:pt x="1363" y="2702"/>
                    <a:pt x="3378" y="1876"/>
                  </a:cubicBezTo>
                  <a:cubicBezTo>
                    <a:pt x="5045" y="1209"/>
                    <a:pt x="8654" y="368"/>
                    <a:pt x="7944" y="310"/>
                  </a:cubicBezTo>
                  <a:cubicBezTo>
                    <a:pt x="7487" y="274"/>
                    <a:pt x="7047" y="1"/>
                    <a:pt x="6580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460567" y="3186671"/>
              <a:ext cx="54736" cy="176063"/>
            </a:xfrm>
            <a:custGeom>
              <a:avLst/>
              <a:gdLst/>
              <a:ahLst/>
              <a:cxnLst/>
              <a:rect l="l" t="t" r="r" b="b"/>
              <a:pathLst>
                <a:path w="2798" h="9000" extrusionOk="0">
                  <a:moveTo>
                    <a:pt x="1671" y="1"/>
                  </a:moveTo>
                  <a:cubicBezTo>
                    <a:pt x="1486" y="1"/>
                    <a:pt x="1514" y="3380"/>
                    <a:pt x="1261" y="5071"/>
                  </a:cubicBezTo>
                  <a:cubicBezTo>
                    <a:pt x="928" y="7318"/>
                    <a:pt x="0" y="8999"/>
                    <a:pt x="0" y="8999"/>
                  </a:cubicBezTo>
                  <a:cubicBezTo>
                    <a:pt x="261" y="8854"/>
                    <a:pt x="1406" y="6506"/>
                    <a:pt x="2102" y="5085"/>
                  </a:cubicBezTo>
                  <a:cubicBezTo>
                    <a:pt x="2798" y="3679"/>
                    <a:pt x="1609" y="3360"/>
                    <a:pt x="2189" y="2345"/>
                  </a:cubicBezTo>
                  <a:cubicBezTo>
                    <a:pt x="2783" y="1331"/>
                    <a:pt x="1957" y="794"/>
                    <a:pt x="1725" y="84"/>
                  </a:cubicBezTo>
                  <a:cubicBezTo>
                    <a:pt x="1705" y="27"/>
                    <a:pt x="1687" y="1"/>
                    <a:pt x="1671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4242993" y="2614351"/>
              <a:ext cx="130521" cy="132164"/>
            </a:xfrm>
            <a:custGeom>
              <a:avLst/>
              <a:gdLst/>
              <a:ahLst/>
              <a:cxnLst/>
              <a:rect l="l" t="t" r="r" b="b"/>
              <a:pathLst>
                <a:path w="6672" h="6756" extrusionOk="0">
                  <a:moveTo>
                    <a:pt x="350" y="116"/>
                  </a:moveTo>
                  <a:cubicBezTo>
                    <a:pt x="0" y="116"/>
                    <a:pt x="2921" y="2192"/>
                    <a:pt x="4193" y="3436"/>
                  </a:cubicBezTo>
                  <a:cubicBezTo>
                    <a:pt x="5817" y="5031"/>
                    <a:pt x="6643" y="6756"/>
                    <a:pt x="6643" y="6756"/>
                  </a:cubicBezTo>
                  <a:cubicBezTo>
                    <a:pt x="6672" y="6466"/>
                    <a:pt x="5440" y="4147"/>
                    <a:pt x="4701" y="2755"/>
                  </a:cubicBezTo>
                  <a:cubicBezTo>
                    <a:pt x="3961" y="1363"/>
                    <a:pt x="3005" y="2146"/>
                    <a:pt x="2526" y="1074"/>
                  </a:cubicBezTo>
                  <a:cubicBezTo>
                    <a:pt x="2048" y="1"/>
                    <a:pt x="1135" y="349"/>
                    <a:pt x="424" y="131"/>
                  </a:cubicBezTo>
                  <a:cubicBezTo>
                    <a:pt x="392" y="121"/>
                    <a:pt x="367" y="116"/>
                    <a:pt x="350" y="116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4410017" y="2999556"/>
              <a:ext cx="44329" cy="178273"/>
            </a:xfrm>
            <a:custGeom>
              <a:avLst/>
              <a:gdLst/>
              <a:ahLst/>
              <a:cxnLst/>
              <a:rect l="l" t="t" r="r" b="b"/>
              <a:pathLst>
                <a:path w="2266" h="9113" extrusionOk="0">
                  <a:moveTo>
                    <a:pt x="195" y="1"/>
                  </a:moveTo>
                  <a:cubicBezTo>
                    <a:pt x="0" y="1"/>
                    <a:pt x="934" y="3293"/>
                    <a:pt x="1149" y="4996"/>
                  </a:cubicBezTo>
                  <a:cubicBezTo>
                    <a:pt x="1439" y="7257"/>
                    <a:pt x="1004" y="9113"/>
                    <a:pt x="1004" y="9113"/>
                  </a:cubicBezTo>
                  <a:cubicBezTo>
                    <a:pt x="1207" y="8910"/>
                    <a:pt x="1685" y="6330"/>
                    <a:pt x="1975" y="4779"/>
                  </a:cubicBezTo>
                  <a:cubicBezTo>
                    <a:pt x="2265" y="3242"/>
                    <a:pt x="1033" y="3257"/>
                    <a:pt x="1323" y="2111"/>
                  </a:cubicBezTo>
                  <a:cubicBezTo>
                    <a:pt x="1613" y="981"/>
                    <a:pt x="685" y="691"/>
                    <a:pt x="265" y="68"/>
                  </a:cubicBezTo>
                  <a:cubicBezTo>
                    <a:pt x="233" y="22"/>
                    <a:pt x="210" y="1"/>
                    <a:pt x="195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634947" y="2459474"/>
              <a:ext cx="65534" cy="173050"/>
            </a:xfrm>
            <a:custGeom>
              <a:avLst/>
              <a:gdLst/>
              <a:ahLst/>
              <a:cxnLst/>
              <a:rect l="l" t="t" r="r" b="b"/>
              <a:pathLst>
                <a:path w="3350" h="8846" extrusionOk="0">
                  <a:moveTo>
                    <a:pt x="2344" y="0"/>
                  </a:moveTo>
                  <a:cubicBezTo>
                    <a:pt x="2162" y="0"/>
                    <a:pt x="1924" y="3360"/>
                    <a:pt x="1552" y="5019"/>
                  </a:cubicBezTo>
                  <a:cubicBezTo>
                    <a:pt x="1045" y="7237"/>
                    <a:pt x="1" y="8846"/>
                    <a:pt x="1" y="8846"/>
                  </a:cubicBezTo>
                  <a:cubicBezTo>
                    <a:pt x="262" y="8715"/>
                    <a:pt x="1596" y="6454"/>
                    <a:pt x="2393" y="5106"/>
                  </a:cubicBezTo>
                  <a:cubicBezTo>
                    <a:pt x="3190" y="3743"/>
                    <a:pt x="2030" y="3337"/>
                    <a:pt x="2683" y="2366"/>
                  </a:cubicBezTo>
                  <a:cubicBezTo>
                    <a:pt x="3349" y="1409"/>
                    <a:pt x="2581" y="800"/>
                    <a:pt x="2393" y="90"/>
                  </a:cubicBezTo>
                  <a:cubicBezTo>
                    <a:pt x="2377" y="29"/>
                    <a:pt x="2361" y="0"/>
                    <a:pt x="2344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687140" y="2377586"/>
              <a:ext cx="54169" cy="176102"/>
            </a:xfrm>
            <a:custGeom>
              <a:avLst/>
              <a:gdLst/>
              <a:ahLst/>
              <a:cxnLst/>
              <a:rect l="l" t="t" r="r" b="b"/>
              <a:pathLst>
                <a:path w="2769" h="9002" extrusionOk="0">
                  <a:moveTo>
                    <a:pt x="1641" y="0"/>
                  </a:moveTo>
                  <a:cubicBezTo>
                    <a:pt x="1457" y="0"/>
                    <a:pt x="1485" y="3372"/>
                    <a:pt x="1232" y="5073"/>
                  </a:cubicBezTo>
                  <a:cubicBezTo>
                    <a:pt x="913" y="7320"/>
                    <a:pt x="0" y="9002"/>
                    <a:pt x="0" y="9002"/>
                  </a:cubicBezTo>
                  <a:cubicBezTo>
                    <a:pt x="247" y="8857"/>
                    <a:pt x="1392" y="6494"/>
                    <a:pt x="2088" y="5073"/>
                  </a:cubicBezTo>
                  <a:cubicBezTo>
                    <a:pt x="2769" y="3667"/>
                    <a:pt x="1580" y="3348"/>
                    <a:pt x="2160" y="2334"/>
                  </a:cubicBezTo>
                  <a:cubicBezTo>
                    <a:pt x="2754" y="1319"/>
                    <a:pt x="1928" y="783"/>
                    <a:pt x="1696" y="87"/>
                  </a:cubicBezTo>
                  <a:cubicBezTo>
                    <a:pt x="1676" y="28"/>
                    <a:pt x="1657" y="0"/>
                    <a:pt x="1641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192795" y="2473696"/>
              <a:ext cx="130541" cy="132164"/>
            </a:xfrm>
            <a:custGeom>
              <a:avLst/>
              <a:gdLst/>
              <a:ahLst/>
              <a:cxnLst/>
              <a:rect l="l" t="t" r="r" b="b"/>
              <a:pathLst>
                <a:path w="6673" h="6756" extrusionOk="0">
                  <a:moveTo>
                    <a:pt x="350" y="117"/>
                  </a:moveTo>
                  <a:cubicBezTo>
                    <a:pt x="1" y="117"/>
                    <a:pt x="2921" y="2192"/>
                    <a:pt x="4194" y="3436"/>
                  </a:cubicBezTo>
                  <a:cubicBezTo>
                    <a:pt x="5817" y="5031"/>
                    <a:pt x="6643" y="6756"/>
                    <a:pt x="6643" y="6756"/>
                  </a:cubicBezTo>
                  <a:cubicBezTo>
                    <a:pt x="6672" y="6466"/>
                    <a:pt x="5440" y="4147"/>
                    <a:pt x="4701" y="2755"/>
                  </a:cubicBezTo>
                  <a:cubicBezTo>
                    <a:pt x="3962" y="1364"/>
                    <a:pt x="3005" y="2146"/>
                    <a:pt x="2527" y="1074"/>
                  </a:cubicBezTo>
                  <a:cubicBezTo>
                    <a:pt x="2048" y="1"/>
                    <a:pt x="1135" y="349"/>
                    <a:pt x="425" y="131"/>
                  </a:cubicBezTo>
                  <a:cubicBezTo>
                    <a:pt x="392" y="121"/>
                    <a:pt x="367" y="117"/>
                    <a:pt x="350" y="117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4317350" y="2481658"/>
              <a:ext cx="40592" cy="178938"/>
            </a:xfrm>
            <a:custGeom>
              <a:avLst/>
              <a:gdLst/>
              <a:ahLst/>
              <a:cxnLst/>
              <a:rect l="l" t="t" r="r" b="b"/>
              <a:pathLst>
                <a:path w="2075" h="9147" extrusionOk="0">
                  <a:moveTo>
                    <a:pt x="1882" y="0"/>
                  </a:moveTo>
                  <a:cubicBezTo>
                    <a:pt x="1866" y="0"/>
                    <a:pt x="1843" y="23"/>
                    <a:pt x="1813" y="72"/>
                  </a:cubicBezTo>
                  <a:cubicBezTo>
                    <a:pt x="1436" y="710"/>
                    <a:pt x="523" y="1058"/>
                    <a:pt x="885" y="2174"/>
                  </a:cubicBezTo>
                  <a:cubicBezTo>
                    <a:pt x="1233" y="3290"/>
                    <a:pt x="1" y="3348"/>
                    <a:pt x="378" y="4870"/>
                  </a:cubicBezTo>
                  <a:cubicBezTo>
                    <a:pt x="755" y="6407"/>
                    <a:pt x="1378" y="8944"/>
                    <a:pt x="1595" y="9147"/>
                  </a:cubicBezTo>
                  <a:cubicBezTo>
                    <a:pt x="1595" y="9147"/>
                    <a:pt x="1059" y="7306"/>
                    <a:pt x="1204" y="5044"/>
                  </a:cubicBezTo>
                  <a:cubicBezTo>
                    <a:pt x="1324" y="3331"/>
                    <a:pt x="2075" y="0"/>
                    <a:pt x="1882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29192" y="2537157"/>
              <a:ext cx="68117" cy="168238"/>
            </a:xfrm>
            <a:custGeom>
              <a:avLst/>
              <a:gdLst/>
              <a:ahLst/>
              <a:cxnLst/>
              <a:rect l="l" t="t" r="r" b="b"/>
              <a:pathLst>
                <a:path w="3482" h="8600" extrusionOk="0">
                  <a:moveTo>
                    <a:pt x="3255" y="1"/>
                  </a:moveTo>
                  <a:cubicBezTo>
                    <a:pt x="3239" y="1"/>
                    <a:pt x="3212" y="16"/>
                    <a:pt x="3175" y="48"/>
                  </a:cubicBezTo>
                  <a:cubicBezTo>
                    <a:pt x="2609" y="540"/>
                    <a:pt x="1638" y="584"/>
                    <a:pt x="1624" y="1758"/>
                  </a:cubicBezTo>
                  <a:cubicBezTo>
                    <a:pt x="1624" y="2932"/>
                    <a:pt x="435" y="2599"/>
                    <a:pt x="319" y="4164"/>
                  </a:cubicBezTo>
                  <a:cubicBezTo>
                    <a:pt x="189" y="5744"/>
                    <a:pt x="0" y="8354"/>
                    <a:pt x="145" y="8600"/>
                  </a:cubicBezTo>
                  <a:cubicBezTo>
                    <a:pt x="145" y="8600"/>
                    <a:pt x="203" y="6701"/>
                    <a:pt x="1044" y="4585"/>
                  </a:cubicBezTo>
                  <a:cubicBezTo>
                    <a:pt x="1707" y="2975"/>
                    <a:pt x="3481" y="1"/>
                    <a:pt x="3255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4546192" y="3103002"/>
              <a:ext cx="55029" cy="174361"/>
            </a:xfrm>
            <a:custGeom>
              <a:avLst/>
              <a:gdLst/>
              <a:ahLst/>
              <a:cxnLst/>
              <a:rect l="l" t="t" r="r" b="b"/>
              <a:pathLst>
                <a:path w="2813" h="8913" extrusionOk="0">
                  <a:moveTo>
                    <a:pt x="1714" y="1"/>
                  </a:moveTo>
                  <a:cubicBezTo>
                    <a:pt x="1526" y="1"/>
                    <a:pt x="1528" y="3337"/>
                    <a:pt x="1262" y="5013"/>
                  </a:cubicBezTo>
                  <a:cubicBezTo>
                    <a:pt x="914" y="7246"/>
                    <a:pt x="1" y="8913"/>
                    <a:pt x="1" y="8913"/>
                  </a:cubicBezTo>
                  <a:cubicBezTo>
                    <a:pt x="247" y="8768"/>
                    <a:pt x="1407" y="6420"/>
                    <a:pt x="2117" y="5028"/>
                  </a:cubicBezTo>
                  <a:cubicBezTo>
                    <a:pt x="2813" y="3622"/>
                    <a:pt x="1624" y="3317"/>
                    <a:pt x="2219" y="2303"/>
                  </a:cubicBezTo>
                  <a:cubicBezTo>
                    <a:pt x="2813" y="1303"/>
                    <a:pt x="2001" y="781"/>
                    <a:pt x="1769" y="85"/>
                  </a:cubicBezTo>
                  <a:cubicBezTo>
                    <a:pt x="1749" y="28"/>
                    <a:pt x="1731" y="1"/>
                    <a:pt x="1714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4495447" y="2494393"/>
              <a:ext cx="45385" cy="91337"/>
            </a:xfrm>
            <a:custGeom>
              <a:avLst/>
              <a:gdLst/>
              <a:ahLst/>
              <a:cxnLst/>
              <a:rect l="l" t="t" r="r" b="b"/>
              <a:pathLst>
                <a:path w="2320" h="4669" extrusionOk="0">
                  <a:moveTo>
                    <a:pt x="423" y="0"/>
                  </a:moveTo>
                  <a:cubicBezTo>
                    <a:pt x="187" y="0"/>
                    <a:pt x="590" y="1316"/>
                    <a:pt x="305" y="1958"/>
                  </a:cubicBezTo>
                  <a:cubicBezTo>
                    <a:pt x="0" y="2596"/>
                    <a:pt x="1899" y="4669"/>
                    <a:pt x="1899" y="4669"/>
                  </a:cubicBezTo>
                  <a:cubicBezTo>
                    <a:pt x="1899" y="4669"/>
                    <a:pt x="2319" y="3335"/>
                    <a:pt x="1566" y="2465"/>
                  </a:cubicBezTo>
                  <a:cubicBezTo>
                    <a:pt x="826" y="1610"/>
                    <a:pt x="696" y="30"/>
                    <a:pt x="435" y="1"/>
                  </a:cubicBezTo>
                  <a:cubicBezTo>
                    <a:pt x="431" y="0"/>
                    <a:pt x="427" y="0"/>
                    <a:pt x="423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4460273" y="2856221"/>
              <a:ext cx="45385" cy="91631"/>
            </a:xfrm>
            <a:custGeom>
              <a:avLst/>
              <a:gdLst/>
              <a:ahLst/>
              <a:cxnLst/>
              <a:rect l="l" t="t" r="r" b="b"/>
              <a:pathLst>
                <a:path w="2320" h="4684" extrusionOk="0">
                  <a:moveTo>
                    <a:pt x="424" y="1"/>
                  </a:moveTo>
                  <a:cubicBezTo>
                    <a:pt x="188" y="1"/>
                    <a:pt x="590" y="1317"/>
                    <a:pt x="305" y="1959"/>
                  </a:cubicBezTo>
                  <a:cubicBezTo>
                    <a:pt x="1" y="2596"/>
                    <a:pt x="1900" y="4684"/>
                    <a:pt x="1900" y="4684"/>
                  </a:cubicBezTo>
                  <a:cubicBezTo>
                    <a:pt x="1900" y="4684"/>
                    <a:pt x="2320" y="3336"/>
                    <a:pt x="1566" y="2466"/>
                  </a:cubicBezTo>
                  <a:cubicBezTo>
                    <a:pt x="827" y="1611"/>
                    <a:pt x="696" y="31"/>
                    <a:pt x="436" y="2"/>
                  </a:cubicBezTo>
                  <a:cubicBezTo>
                    <a:pt x="431" y="1"/>
                    <a:pt x="427" y="1"/>
                    <a:pt x="424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4440417" y="3056854"/>
              <a:ext cx="47674" cy="85527"/>
            </a:xfrm>
            <a:custGeom>
              <a:avLst/>
              <a:gdLst/>
              <a:ahLst/>
              <a:cxnLst/>
              <a:rect l="l" t="t" r="r" b="b"/>
              <a:pathLst>
                <a:path w="2437" h="4372" extrusionOk="0">
                  <a:moveTo>
                    <a:pt x="2233" y="1"/>
                  </a:moveTo>
                  <a:cubicBezTo>
                    <a:pt x="2020" y="1"/>
                    <a:pt x="1415" y="1085"/>
                    <a:pt x="798" y="1313"/>
                  </a:cubicBezTo>
                  <a:cubicBezTo>
                    <a:pt x="131" y="1545"/>
                    <a:pt x="1" y="4372"/>
                    <a:pt x="1" y="4372"/>
                  </a:cubicBezTo>
                  <a:cubicBezTo>
                    <a:pt x="1" y="4372"/>
                    <a:pt x="1248" y="3720"/>
                    <a:pt x="1320" y="2574"/>
                  </a:cubicBezTo>
                  <a:cubicBezTo>
                    <a:pt x="1407" y="1429"/>
                    <a:pt x="2436" y="226"/>
                    <a:pt x="2277" y="23"/>
                  </a:cubicBezTo>
                  <a:cubicBezTo>
                    <a:pt x="2265" y="8"/>
                    <a:pt x="2250" y="1"/>
                    <a:pt x="2233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4521523" y="2412994"/>
              <a:ext cx="43976" cy="93626"/>
            </a:xfrm>
            <a:custGeom>
              <a:avLst/>
              <a:gdLst/>
              <a:ahLst/>
              <a:cxnLst/>
              <a:rect l="l" t="t" r="r" b="b"/>
              <a:pathLst>
                <a:path w="2248" h="4786" extrusionOk="0">
                  <a:moveTo>
                    <a:pt x="1635" y="1"/>
                  </a:moveTo>
                  <a:cubicBezTo>
                    <a:pt x="1632" y="1"/>
                    <a:pt x="1628" y="1"/>
                    <a:pt x="1624" y="2"/>
                  </a:cubicBezTo>
                  <a:cubicBezTo>
                    <a:pt x="1363" y="60"/>
                    <a:pt x="1363" y="1640"/>
                    <a:pt x="682" y="2553"/>
                  </a:cubicBezTo>
                  <a:cubicBezTo>
                    <a:pt x="1" y="3481"/>
                    <a:pt x="523" y="4785"/>
                    <a:pt x="523" y="4785"/>
                  </a:cubicBezTo>
                  <a:cubicBezTo>
                    <a:pt x="523" y="4785"/>
                    <a:pt x="2248" y="2568"/>
                    <a:pt x="1900" y="1944"/>
                  </a:cubicBezTo>
                  <a:cubicBezTo>
                    <a:pt x="1557" y="1345"/>
                    <a:pt x="1861" y="1"/>
                    <a:pt x="1635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4700736" y="2464267"/>
              <a:ext cx="71207" cy="69290"/>
            </a:xfrm>
            <a:custGeom>
              <a:avLst/>
              <a:gdLst/>
              <a:ahLst/>
              <a:cxnLst/>
              <a:rect l="l" t="t" r="r" b="b"/>
              <a:pathLst>
                <a:path w="3640" h="3542" extrusionOk="0">
                  <a:moveTo>
                    <a:pt x="3368" y="1"/>
                  </a:moveTo>
                  <a:cubicBezTo>
                    <a:pt x="3096" y="1"/>
                    <a:pt x="2302" y="1280"/>
                    <a:pt x="1277" y="1715"/>
                  </a:cubicBezTo>
                  <a:cubicBezTo>
                    <a:pt x="218" y="2150"/>
                    <a:pt x="1" y="3542"/>
                    <a:pt x="1" y="3542"/>
                  </a:cubicBezTo>
                  <a:cubicBezTo>
                    <a:pt x="1" y="3542"/>
                    <a:pt x="2625" y="2527"/>
                    <a:pt x="2639" y="1817"/>
                  </a:cubicBezTo>
                  <a:cubicBezTo>
                    <a:pt x="2654" y="1106"/>
                    <a:pt x="3639" y="77"/>
                    <a:pt x="3393" y="5"/>
                  </a:cubicBezTo>
                  <a:cubicBezTo>
                    <a:pt x="3385" y="2"/>
                    <a:pt x="3377" y="1"/>
                    <a:pt x="3368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4511312" y="2287363"/>
              <a:ext cx="44270" cy="93626"/>
            </a:xfrm>
            <a:custGeom>
              <a:avLst/>
              <a:gdLst/>
              <a:ahLst/>
              <a:cxnLst/>
              <a:rect l="l" t="t" r="r" b="b"/>
              <a:pathLst>
                <a:path w="2263" h="4786" extrusionOk="0">
                  <a:moveTo>
                    <a:pt x="1640" y="1"/>
                  </a:moveTo>
                  <a:cubicBezTo>
                    <a:pt x="1635" y="1"/>
                    <a:pt x="1630" y="1"/>
                    <a:pt x="1624" y="2"/>
                  </a:cubicBezTo>
                  <a:cubicBezTo>
                    <a:pt x="1378" y="60"/>
                    <a:pt x="1363" y="1640"/>
                    <a:pt x="682" y="2554"/>
                  </a:cubicBezTo>
                  <a:cubicBezTo>
                    <a:pt x="1" y="3481"/>
                    <a:pt x="523" y="4786"/>
                    <a:pt x="523" y="4786"/>
                  </a:cubicBezTo>
                  <a:cubicBezTo>
                    <a:pt x="523" y="4786"/>
                    <a:pt x="2262" y="2568"/>
                    <a:pt x="1914" y="1945"/>
                  </a:cubicBezTo>
                  <a:cubicBezTo>
                    <a:pt x="1574" y="1334"/>
                    <a:pt x="1873" y="1"/>
                    <a:pt x="1640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4583908" y="2874101"/>
              <a:ext cx="141535" cy="97343"/>
            </a:xfrm>
            <a:custGeom>
              <a:avLst/>
              <a:gdLst/>
              <a:ahLst/>
              <a:cxnLst/>
              <a:rect l="l" t="t" r="r" b="b"/>
              <a:pathLst>
                <a:path w="7235" h="4976" extrusionOk="0">
                  <a:moveTo>
                    <a:pt x="7234" y="1"/>
                  </a:moveTo>
                  <a:lnTo>
                    <a:pt x="2161" y="479"/>
                  </a:lnTo>
                  <a:lnTo>
                    <a:pt x="1" y="4248"/>
                  </a:lnTo>
                  <a:cubicBezTo>
                    <a:pt x="1" y="4248"/>
                    <a:pt x="616" y="4975"/>
                    <a:pt x="1354" y="4975"/>
                  </a:cubicBezTo>
                  <a:cubicBezTo>
                    <a:pt x="1648" y="4975"/>
                    <a:pt x="1961" y="4860"/>
                    <a:pt x="2262" y="4538"/>
                  </a:cubicBezTo>
                  <a:cubicBezTo>
                    <a:pt x="3320" y="3393"/>
                    <a:pt x="7234" y="1"/>
                    <a:pt x="7234" y="1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4565480" y="2680530"/>
              <a:ext cx="146171" cy="200300"/>
            </a:xfrm>
            <a:custGeom>
              <a:avLst/>
              <a:gdLst/>
              <a:ahLst/>
              <a:cxnLst/>
              <a:rect l="l" t="t" r="r" b="b"/>
              <a:pathLst>
                <a:path w="7472" h="10239" extrusionOk="0">
                  <a:moveTo>
                    <a:pt x="5520" y="1"/>
                  </a:moveTo>
                  <a:cubicBezTo>
                    <a:pt x="5412" y="1"/>
                    <a:pt x="5302" y="13"/>
                    <a:pt x="5190" y="39"/>
                  </a:cubicBezTo>
                  <a:cubicBezTo>
                    <a:pt x="3929" y="343"/>
                    <a:pt x="4842" y="1546"/>
                    <a:pt x="2798" y="2648"/>
                  </a:cubicBezTo>
                  <a:cubicBezTo>
                    <a:pt x="754" y="3750"/>
                    <a:pt x="1" y="6939"/>
                    <a:pt x="464" y="9229"/>
                  </a:cubicBezTo>
                  <a:cubicBezTo>
                    <a:pt x="606" y="9952"/>
                    <a:pt x="910" y="10239"/>
                    <a:pt x="1297" y="10239"/>
                  </a:cubicBezTo>
                  <a:cubicBezTo>
                    <a:pt x="2135" y="10239"/>
                    <a:pt x="3362" y="8892"/>
                    <a:pt x="4175" y="7722"/>
                  </a:cubicBezTo>
                  <a:cubicBezTo>
                    <a:pt x="5364" y="6026"/>
                    <a:pt x="5190" y="6779"/>
                    <a:pt x="5973" y="5968"/>
                  </a:cubicBezTo>
                  <a:cubicBezTo>
                    <a:pt x="6103" y="5837"/>
                    <a:pt x="6973" y="3431"/>
                    <a:pt x="7234" y="2300"/>
                  </a:cubicBezTo>
                  <a:cubicBezTo>
                    <a:pt x="7472" y="1283"/>
                    <a:pt x="6626" y="1"/>
                    <a:pt x="5520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4608870" y="2764141"/>
              <a:ext cx="230466" cy="132497"/>
            </a:xfrm>
            <a:custGeom>
              <a:avLst/>
              <a:gdLst/>
              <a:ahLst/>
              <a:cxnLst/>
              <a:rect l="l" t="t" r="r" b="b"/>
              <a:pathLst>
                <a:path w="11781" h="6773" extrusionOk="0">
                  <a:moveTo>
                    <a:pt x="6983" y="0"/>
                  </a:moveTo>
                  <a:cubicBezTo>
                    <a:pt x="6307" y="0"/>
                    <a:pt x="5454" y="155"/>
                    <a:pt x="4277" y="737"/>
                  </a:cubicBezTo>
                  <a:cubicBezTo>
                    <a:pt x="1827" y="1940"/>
                    <a:pt x="0" y="5462"/>
                    <a:pt x="0" y="5462"/>
                  </a:cubicBezTo>
                  <a:cubicBezTo>
                    <a:pt x="0" y="5462"/>
                    <a:pt x="68" y="6772"/>
                    <a:pt x="451" y="6772"/>
                  </a:cubicBezTo>
                  <a:cubicBezTo>
                    <a:pt x="464" y="6772"/>
                    <a:pt x="479" y="6771"/>
                    <a:pt x="493" y="6767"/>
                  </a:cubicBezTo>
                  <a:cubicBezTo>
                    <a:pt x="899" y="6666"/>
                    <a:pt x="3479" y="6680"/>
                    <a:pt x="4552" y="6332"/>
                  </a:cubicBezTo>
                  <a:cubicBezTo>
                    <a:pt x="5625" y="5999"/>
                    <a:pt x="7509" y="4651"/>
                    <a:pt x="9089" y="3042"/>
                  </a:cubicBezTo>
                  <a:cubicBezTo>
                    <a:pt x="9582" y="2535"/>
                    <a:pt x="10053" y="2376"/>
                    <a:pt x="10458" y="2376"/>
                  </a:cubicBezTo>
                  <a:cubicBezTo>
                    <a:pt x="11136" y="2376"/>
                    <a:pt x="11632" y="2821"/>
                    <a:pt x="11746" y="2821"/>
                  </a:cubicBezTo>
                  <a:cubicBezTo>
                    <a:pt x="11780" y="2821"/>
                    <a:pt x="11781" y="2782"/>
                    <a:pt x="11742" y="2679"/>
                  </a:cubicBezTo>
                  <a:cubicBezTo>
                    <a:pt x="11495" y="2027"/>
                    <a:pt x="11162" y="1752"/>
                    <a:pt x="10278" y="1346"/>
                  </a:cubicBezTo>
                  <a:cubicBezTo>
                    <a:pt x="9379" y="940"/>
                    <a:pt x="9741" y="230"/>
                    <a:pt x="8756" y="201"/>
                  </a:cubicBezTo>
                  <a:cubicBezTo>
                    <a:pt x="8249" y="185"/>
                    <a:pt x="7722" y="0"/>
                    <a:pt x="698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4445464" y="2704729"/>
              <a:ext cx="147071" cy="162917"/>
            </a:xfrm>
            <a:custGeom>
              <a:avLst/>
              <a:gdLst/>
              <a:ahLst/>
              <a:cxnLst/>
              <a:rect l="l" t="t" r="r" b="b"/>
              <a:pathLst>
                <a:path w="7518" h="8328" extrusionOk="0">
                  <a:moveTo>
                    <a:pt x="943" y="1"/>
                  </a:moveTo>
                  <a:cubicBezTo>
                    <a:pt x="0" y="1"/>
                    <a:pt x="119" y="420"/>
                    <a:pt x="468" y="1208"/>
                  </a:cubicBezTo>
                  <a:cubicBezTo>
                    <a:pt x="845" y="2092"/>
                    <a:pt x="540" y="3411"/>
                    <a:pt x="1642" y="4658"/>
                  </a:cubicBezTo>
                  <a:cubicBezTo>
                    <a:pt x="2729" y="5890"/>
                    <a:pt x="4063" y="7789"/>
                    <a:pt x="5193" y="8065"/>
                  </a:cubicBezTo>
                  <a:cubicBezTo>
                    <a:pt x="5672" y="8175"/>
                    <a:pt x="6174" y="8327"/>
                    <a:pt x="6582" y="8327"/>
                  </a:cubicBezTo>
                  <a:cubicBezTo>
                    <a:pt x="7137" y="8327"/>
                    <a:pt x="7518" y="8045"/>
                    <a:pt x="7426" y="6992"/>
                  </a:cubicBezTo>
                  <a:cubicBezTo>
                    <a:pt x="7426" y="6992"/>
                    <a:pt x="7368" y="3020"/>
                    <a:pt x="5193" y="1324"/>
                  </a:cubicBezTo>
                  <a:cubicBezTo>
                    <a:pt x="3684" y="147"/>
                    <a:pt x="3062" y="38"/>
                    <a:pt x="2372" y="38"/>
                  </a:cubicBezTo>
                  <a:cubicBezTo>
                    <a:pt x="2215" y="38"/>
                    <a:pt x="2055" y="44"/>
                    <a:pt x="1880" y="44"/>
                  </a:cubicBezTo>
                  <a:cubicBezTo>
                    <a:pt x="1716" y="44"/>
                    <a:pt x="1538" y="39"/>
                    <a:pt x="1337" y="19"/>
                  </a:cubicBezTo>
                  <a:cubicBezTo>
                    <a:pt x="1189" y="7"/>
                    <a:pt x="1058" y="1"/>
                    <a:pt x="943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4417647" y="2796106"/>
              <a:ext cx="196349" cy="78015"/>
            </a:xfrm>
            <a:custGeom>
              <a:avLst/>
              <a:gdLst/>
              <a:ahLst/>
              <a:cxnLst/>
              <a:rect l="l" t="t" r="r" b="b"/>
              <a:pathLst>
                <a:path w="10037" h="3988" extrusionOk="0">
                  <a:moveTo>
                    <a:pt x="2794" y="0"/>
                  </a:moveTo>
                  <a:cubicBezTo>
                    <a:pt x="1122" y="0"/>
                    <a:pt x="0" y="1330"/>
                    <a:pt x="107" y="2451"/>
                  </a:cubicBezTo>
                  <a:cubicBezTo>
                    <a:pt x="176" y="3285"/>
                    <a:pt x="1299" y="3616"/>
                    <a:pt x="2536" y="3616"/>
                  </a:cubicBezTo>
                  <a:cubicBezTo>
                    <a:pt x="3105" y="3616"/>
                    <a:pt x="3698" y="3546"/>
                    <a:pt x="4224" y="3423"/>
                  </a:cubicBezTo>
                  <a:cubicBezTo>
                    <a:pt x="5004" y="3241"/>
                    <a:pt x="6038" y="3072"/>
                    <a:pt x="7050" y="3072"/>
                  </a:cubicBezTo>
                  <a:cubicBezTo>
                    <a:pt x="7523" y="3072"/>
                    <a:pt x="7991" y="3109"/>
                    <a:pt x="8426" y="3199"/>
                  </a:cubicBezTo>
                  <a:lnTo>
                    <a:pt x="8426" y="3199"/>
                  </a:lnTo>
                  <a:cubicBezTo>
                    <a:pt x="7980" y="2952"/>
                    <a:pt x="7457" y="2643"/>
                    <a:pt x="6876" y="2263"/>
                  </a:cubicBezTo>
                  <a:cubicBezTo>
                    <a:pt x="4992" y="1031"/>
                    <a:pt x="5166" y="277"/>
                    <a:pt x="3238" y="31"/>
                  </a:cubicBezTo>
                  <a:cubicBezTo>
                    <a:pt x="3086" y="10"/>
                    <a:pt x="2938" y="0"/>
                    <a:pt x="2794" y="0"/>
                  </a:cubicBezTo>
                  <a:close/>
                  <a:moveTo>
                    <a:pt x="8426" y="3199"/>
                  </a:moveTo>
                  <a:lnTo>
                    <a:pt x="8426" y="3199"/>
                  </a:lnTo>
                  <a:cubicBezTo>
                    <a:pt x="9426" y="3752"/>
                    <a:pt x="10036" y="3988"/>
                    <a:pt x="10036" y="3988"/>
                  </a:cubicBezTo>
                  <a:cubicBezTo>
                    <a:pt x="9630" y="3577"/>
                    <a:pt x="9063" y="3331"/>
                    <a:pt x="8426" y="3199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4569725" y="2841393"/>
              <a:ext cx="114871" cy="66219"/>
            </a:xfrm>
            <a:custGeom>
              <a:avLst/>
              <a:gdLst/>
              <a:ahLst/>
              <a:cxnLst/>
              <a:rect l="l" t="t" r="r" b="b"/>
              <a:pathLst>
                <a:path w="5872" h="3385" extrusionOk="0">
                  <a:moveTo>
                    <a:pt x="701" y="1"/>
                  </a:moveTo>
                  <a:cubicBezTo>
                    <a:pt x="615" y="1"/>
                    <a:pt x="536" y="19"/>
                    <a:pt x="465" y="64"/>
                  </a:cubicBezTo>
                  <a:cubicBezTo>
                    <a:pt x="1" y="354"/>
                    <a:pt x="88" y="1050"/>
                    <a:pt x="88" y="1050"/>
                  </a:cubicBezTo>
                  <a:cubicBezTo>
                    <a:pt x="88" y="1050"/>
                    <a:pt x="392" y="2035"/>
                    <a:pt x="581" y="2079"/>
                  </a:cubicBezTo>
                  <a:cubicBezTo>
                    <a:pt x="769" y="2122"/>
                    <a:pt x="1625" y="2717"/>
                    <a:pt x="1625" y="2717"/>
                  </a:cubicBezTo>
                  <a:cubicBezTo>
                    <a:pt x="1625" y="2717"/>
                    <a:pt x="3451" y="3340"/>
                    <a:pt x="3639" y="3383"/>
                  </a:cubicBezTo>
                  <a:cubicBezTo>
                    <a:pt x="3644" y="3384"/>
                    <a:pt x="3649" y="3385"/>
                    <a:pt x="3655" y="3385"/>
                  </a:cubicBezTo>
                  <a:cubicBezTo>
                    <a:pt x="3920" y="3385"/>
                    <a:pt x="5828" y="2514"/>
                    <a:pt x="5828" y="2514"/>
                  </a:cubicBezTo>
                  <a:cubicBezTo>
                    <a:pt x="5828" y="2514"/>
                    <a:pt x="5872" y="2325"/>
                    <a:pt x="5814" y="1716"/>
                  </a:cubicBezTo>
                  <a:cubicBezTo>
                    <a:pt x="5756" y="1108"/>
                    <a:pt x="5190" y="977"/>
                    <a:pt x="4727" y="470"/>
                  </a:cubicBezTo>
                  <a:cubicBezTo>
                    <a:pt x="4594" y="329"/>
                    <a:pt x="4456" y="279"/>
                    <a:pt x="4304" y="279"/>
                  </a:cubicBezTo>
                  <a:cubicBezTo>
                    <a:pt x="3921" y="279"/>
                    <a:pt x="3453" y="601"/>
                    <a:pt x="2775" y="601"/>
                  </a:cubicBezTo>
                  <a:cubicBezTo>
                    <a:pt x="2754" y="601"/>
                    <a:pt x="2733" y="601"/>
                    <a:pt x="2712" y="600"/>
                  </a:cubicBezTo>
                  <a:cubicBezTo>
                    <a:pt x="1877" y="576"/>
                    <a:pt x="1178" y="1"/>
                    <a:pt x="701" y="1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4513914" y="2847907"/>
              <a:ext cx="138072" cy="117375"/>
            </a:xfrm>
            <a:custGeom>
              <a:avLst/>
              <a:gdLst/>
              <a:ahLst/>
              <a:cxnLst/>
              <a:rect l="l" t="t" r="r" b="b"/>
              <a:pathLst>
                <a:path w="7058" h="6000" extrusionOk="0">
                  <a:moveTo>
                    <a:pt x="481" y="1"/>
                  </a:moveTo>
                  <a:cubicBezTo>
                    <a:pt x="0" y="1"/>
                    <a:pt x="230" y="195"/>
                    <a:pt x="230" y="195"/>
                  </a:cubicBezTo>
                  <a:cubicBezTo>
                    <a:pt x="230" y="195"/>
                    <a:pt x="3202" y="1891"/>
                    <a:pt x="3245" y="4268"/>
                  </a:cubicBezTo>
                  <a:cubicBezTo>
                    <a:pt x="3263" y="5714"/>
                    <a:pt x="3916" y="6000"/>
                    <a:pt x="4430" y="6000"/>
                  </a:cubicBezTo>
                  <a:cubicBezTo>
                    <a:pt x="4766" y="6000"/>
                    <a:pt x="5043" y="5877"/>
                    <a:pt x="5043" y="5877"/>
                  </a:cubicBezTo>
                  <a:cubicBezTo>
                    <a:pt x="5043" y="5877"/>
                    <a:pt x="6797" y="4312"/>
                    <a:pt x="6927" y="3746"/>
                  </a:cubicBezTo>
                  <a:cubicBezTo>
                    <a:pt x="7058" y="3181"/>
                    <a:pt x="5956" y="1151"/>
                    <a:pt x="2767" y="398"/>
                  </a:cubicBezTo>
                  <a:cubicBezTo>
                    <a:pt x="1471" y="91"/>
                    <a:pt x="810" y="1"/>
                    <a:pt x="481" y="1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4593279" y="2875764"/>
              <a:ext cx="218650" cy="97871"/>
            </a:xfrm>
            <a:custGeom>
              <a:avLst/>
              <a:gdLst/>
              <a:ahLst/>
              <a:cxnLst/>
              <a:rect l="l" t="t" r="r" b="b"/>
              <a:pathLst>
                <a:path w="11177" h="5003" extrusionOk="0">
                  <a:moveTo>
                    <a:pt x="6907" y="1"/>
                  </a:moveTo>
                  <a:cubicBezTo>
                    <a:pt x="6259" y="1"/>
                    <a:pt x="5784" y="46"/>
                    <a:pt x="5784" y="46"/>
                  </a:cubicBezTo>
                  <a:cubicBezTo>
                    <a:pt x="3639" y="728"/>
                    <a:pt x="2508" y="467"/>
                    <a:pt x="1261" y="757"/>
                  </a:cubicBezTo>
                  <a:cubicBezTo>
                    <a:pt x="0" y="1061"/>
                    <a:pt x="899" y="1467"/>
                    <a:pt x="3146" y="1989"/>
                  </a:cubicBezTo>
                  <a:cubicBezTo>
                    <a:pt x="5393" y="2525"/>
                    <a:pt x="6146" y="2699"/>
                    <a:pt x="8364" y="4207"/>
                  </a:cubicBezTo>
                  <a:cubicBezTo>
                    <a:pt x="9222" y="4795"/>
                    <a:pt x="9726" y="5002"/>
                    <a:pt x="10029" y="5002"/>
                  </a:cubicBezTo>
                  <a:cubicBezTo>
                    <a:pt x="10511" y="5002"/>
                    <a:pt x="10487" y="4481"/>
                    <a:pt x="10567" y="4134"/>
                  </a:cubicBezTo>
                  <a:cubicBezTo>
                    <a:pt x="10698" y="3569"/>
                    <a:pt x="11176" y="1510"/>
                    <a:pt x="10002" y="641"/>
                  </a:cubicBezTo>
                  <a:cubicBezTo>
                    <a:pt x="9284" y="107"/>
                    <a:pt x="7895" y="1"/>
                    <a:pt x="6907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 rot="680147">
              <a:off x="4464752" y="2208952"/>
              <a:ext cx="87910" cy="45129"/>
            </a:xfrm>
            <a:custGeom>
              <a:avLst/>
              <a:gdLst/>
              <a:ahLst/>
              <a:cxnLst/>
              <a:rect l="l" t="t" r="r" b="b"/>
              <a:pathLst>
                <a:path w="4494" h="2307" extrusionOk="0">
                  <a:moveTo>
                    <a:pt x="3076" y="0"/>
                  </a:moveTo>
                  <a:cubicBezTo>
                    <a:pt x="2749" y="0"/>
                    <a:pt x="2493" y="426"/>
                    <a:pt x="1928" y="582"/>
                  </a:cubicBezTo>
                  <a:cubicBezTo>
                    <a:pt x="1772" y="625"/>
                    <a:pt x="1614" y="639"/>
                    <a:pt x="1459" y="639"/>
                  </a:cubicBezTo>
                  <a:cubicBezTo>
                    <a:pt x="1158" y="639"/>
                    <a:pt x="871" y="585"/>
                    <a:pt x="644" y="585"/>
                  </a:cubicBezTo>
                  <a:cubicBezTo>
                    <a:pt x="479" y="585"/>
                    <a:pt x="346" y="614"/>
                    <a:pt x="261" y="712"/>
                  </a:cubicBezTo>
                  <a:cubicBezTo>
                    <a:pt x="0" y="1017"/>
                    <a:pt x="218" y="1481"/>
                    <a:pt x="218" y="1481"/>
                  </a:cubicBezTo>
                  <a:cubicBezTo>
                    <a:pt x="218" y="1481"/>
                    <a:pt x="642" y="2075"/>
                    <a:pt x="778" y="2075"/>
                  </a:cubicBezTo>
                  <a:cubicBezTo>
                    <a:pt x="780" y="2075"/>
                    <a:pt x="781" y="2075"/>
                    <a:pt x="783" y="2075"/>
                  </a:cubicBezTo>
                  <a:cubicBezTo>
                    <a:pt x="788" y="2075"/>
                    <a:pt x="793" y="2074"/>
                    <a:pt x="799" y="2074"/>
                  </a:cubicBezTo>
                  <a:cubicBezTo>
                    <a:pt x="973" y="2074"/>
                    <a:pt x="1638" y="2278"/>
                    <a:pt x="1638" y="2278"/>
                  </a:cubicBezTo>
                  <a:cubicBezTo>
                    <a:pt x="1638" y="2278"/>
                    <a:pt x="3044" y="2307"/>
                    <a:pt x="3189" y="2307"/>
                  </a:cubicBezTo>
                  <a:cubicBezTo>
                    <a:pt x="3320" y="2293"/>
                    <a:pt x="4494" y="1220"/>
                    <a:pt x="4494" y="1220"/>
                  </a:cubicBezTo>
                  <a:cubicBezTo>
                    <a:pt x="4494" y="1220"/>
                    <a:pt x="4494" y="1075"/>
                    <a:pt x="4320" y="669"/>
                  </a:cubicBezTo>
                  <a:cubicBezTo>
                    <a:pt x="4146" y="263"/>
                    <a:pt x="3725" y="307"/>
                    <a:pt x="3291" y="60"/>
                  </a:cubicBezTo>
                  <a:cubicBezTo>
                    <a:pt x="3214" y="18"/>
                    <a:pt x="3144" y="0"/>
                    <a:pt x="3076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" name="Google Shape;315;p16"/>
          <p:cNvSpPr/>
          <p:nvPr/>
        </p:nvSpPr>
        <p:spPr>
          <a:xfrm rot="-901102">
            <a:off x="924812" y="4071834"/>
            <a:ext cx="725894" cy="275802"/>
          </a:xfrm>
          <a:prstGeom prst="rect">
            <a:avLst/>
          </a:prstGeom>
          <a:solidFill>
            <a:srgbClr val="F5C6A6">
              <a:alpha val="67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65B8F97-6AA1-12A6-F5D5-13B2D6FACDE7}"/>
              </a:ext>
            </a:extLst>
          </p:cNvPr>
          <p:cNvSpPr txBox="1"/>
          <p:nvPr/>
        </p:nvSpPr>
        <p:spPr>
          <a:xfrm>
            <a:off x="1909001" y="1140589"/>
            <a:ext cx="53553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05</a:t>
            </a:r>
          </a:p>
          <a:p>
            <a:pPr algn="ctr"/>
            <a:r>
              <a:rPr lang="zh-TW" altLang="en-US" sz="60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系統開發</a:t>
            </a:r>
            <a:endParaRPr lang="en-US" altLang="zh-TW" sz="6000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60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工具</a:t>
            </a:r>
          </a:p>
        </p:txBody>
      </p:sp>
    </p:spTree>
    <p:extLst>
      <p:ext uri="{BB962C8B-B14F-4D97-AF65-F5344CB8AC3E}">
        <p14:creationId xmlns:p14="http://schemas.microsoft.com/office/powerpoint/2010/main" val="1783205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9"/>
          <p:cNvSpPr txBox="1"/>
          <p:nvPr/>
        </p:nvSpPr>
        <p:spPr>
          <a:xfrm>
            <a:off x="600914" y="1136034"/>
            <a:ext cx="2423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bhaya Libre"/>
                <a:sym typeface="Abhaya Libre"/>
              </a:rPr>
              <a:t>開發環境</a:t>
            </a:r>
            <a:endParaRPr sz="2800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bhaya Libre"/>
              <a:sym typeface="Abhaya Libre"/>
            </a:endParaRPr>
          </a:p>
        </p:txBody>
      </p:sp>
      <p:sp>
        <p:nvSpPr>
          <p:cNvPr id="675" name="Google Shape;675;p29"/>
          <p:cNvSpPr txBox="1"/>
          <p:nvPr/>
        </p:nvSpPr>
        <p:spPr>
          <a:xfrm>
            <a:off x="3360450" y="1135418"/>
            <a:ext cx="2423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bhaya Libre"/>
                <a:sym typeface="Abhaya Libre"/>
              </a:rPr>
              <a:t>作業系統</a:t>
            </a:r>
            <a:endParaRPr sz="2800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bhaya Libre"/>
              <a:sym typeface="Abhaya Libre"/>
            </a:endParaRPr>
          </a:p>
        </p:txBody>
      </p:sp>
      <p:sp>
        <p:nvSpPr>
          <p:cNvPr id="677" name="Google Shape;677;p29"/>
          <p:cNvSpPr txBox="1"/>
          <p:nvPr/>
        </p:nvSpPr>
        <p:spPr>
          <a:xfrm>
            <a:off x="6043786" y="1136034"/>
            <a:ext cx="2423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zh-TW" altLang="en-US" sz="28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bhaya Libre"/>
                <a:sym typeface="Abhaya Libre"/>
              </a:rPr>
              <a:t>資料庫</a:t>
            </a:r>
            <a:endParaRPr sz="2800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bhaya Libre"/>
              <a:sym typeface="Abhaya Libre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730736-47C4-E191-8A1F-DE60E200A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92" y="2095500"/>
            <a:ext cx="1780284" cy="170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1D12615-EB7A-3896-DCCE-3A3F0A46E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561" y="2443166"/>
            <a:ext cx="2889603" cy="84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122D76D-9FC7-AD63-06B3-BF81B84B1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921" y="2107755"/>
            <a:ext cx="15811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Google Shape;320;p17">
            <a:extLst>
              <a:ext uri="{FF2B5EF4-FFF2-40B4-BE49-F238E27FC236}">
                <a16:creationId xmlns:a16="http://schemas.microsoft.com/office/drawing/2014/main" id="{A951B78B-E414-F78E-D82A-FFC901BD45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100" y="176044"/>
            <a:ext cx="77178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系統開發工具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" grpId="0"/>
      <p:bldP spid="675" grpId="0"/>
      <p:bldP spid="67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9"/>
          <p:cNvSpPr txBox="1"/>
          <p:nvPr/>
        </p:nvSpPr>
        <p:spPr>
          <a:xfrm>
            <a:off x="1285040" y="849160"/>
            <a:ext cx="2423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bhaya Libre"/>
              </a:rPr>
              <a:t>前端</a:t>
            </a:r>
            <a:endParaRPr sz="2800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bhaya Libre"/>
              <a:sym typeface="Abhaya Libre"/>
            </a:endParaRPr>
          </a:p>
        </p:txBody>
      </p:sp>
      <p:sp>
        <p:nvSpPr>
          <p:cNvPr id="677" name="Google Shape;677;p29"/>
          <p:cNvSpPr txBox="1"/>
          <p:nvPr/>
        </p:nvSpPr>
        <p:spPr>
          <a:xfrm>
            <a:off x="5435860" y="840544"/>
            <a:ext cx="2423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zh-TW" altLang="en-US" sz="28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bhaya Libre"/>
                <a:sym typeface="Abhaya Libre"/>
              </a:rPr>
              <a:t>後端</a:t>
            </a:r>
            <a:endParaRPr sz="2800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bhaya Libre"/>
              <a:sym typeface="Abhaya Libre"/>
            </a:endParaRPr>
          </a:p>
        </p:txBody>
      </p:sp>
      <p:sp>
        <p:nvSpPr>
          <p:cNvPr id="50" name="Google Shape;320;p17">
            <a:extLst>
              <a:ext uri="{FF2B5EF4-FFF2-40B4-BE49-F238E27FC236}">
                <a16:creationId xmlns:a16="http://schemas.microsoft.com/office/drawing/2014/main" id="{A951B78B-E414-F78E-D82A-FFC901BD45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100" y="176044"/>
            <a:ext cx="77178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使用技術工具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47D199A-DF52-1FF5-7F7A-C46D50CBE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7315200"/>
            <a:ext cx="175260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A7D6278B-7D4A-1E44-802E-3163F7056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450" y="-73152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C1851B6-38A9-58AB-A048-41B61B735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697" y="1526084"/>
            <a:ext cx="925020" cy="13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91EC1D23-B9E3-2E04-C886-9C219A849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63" y="1421016"/>
            <a:ext cx="1109034" cy="147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524FB91F-3E7C-8E0C-DFE2-974D2FFD4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367" y="1507034"/>
            <a:ext cx="1426666" cy="133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E6CA98A5-1331-4029-B86F-572508866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63" y="2913287"/>
            <a:ext cx="2089137" cy="136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9F5CC5CF-82C5-B765-8747-CA9301240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925" y="1684339"/>
            <a:ext cx="2146970" cy="74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6F303EA0-B9E3-C0FC-6FFC-B0AF20A64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25" r="3453" b="20216"/>
          <a:stretch/>
        </p:blipFill>
        <p:spPr bwMode="auto">
          <a:xfrm>
            <a:off x="5329328" y="2701646"/>
            <a:ext cx="2572664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2D8BF6A5-5C86-38DF-D879-CEE22330D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3267244"/>
            <a:ext cx="1676849" cy="167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93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" grpId="0"/>
      <p:bldP spid="67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6"/>
          <p:cNvGrpSpPr/>
          <p:nvPr/>
        </p:nvGrpSpPr>
        <p:grpSpPr>
          <a:xfrm rot="900152" flipH="1">
            <a:off x="7569244" y="2785259"/>
            <a:ext cx="769868" cy="1713171"/>
            <a:chOff x="3195375" y="670975"/>
            <a:chExt cx="893675" cy="1988675"/>
          </a:xfrm>
        </p:grpSpPr>
        <p:sp>
          <p:nvSpPr>
            <p:cNvPr id="182" name="Google Shape;182;p16"/>
            <p:cNvSpPr/>
            <p:nvPr/>
          </p:nvSpPr>
          <p:spPr>
            <a:xfrm>
              <a:off x="3555600" y="848750"/>
              <a:ext cx="114525" cy="1810900"/>
            </a:xfrm>
            <a:custGeom>
              <a:avLst/>
              <a:gdLst/>
              <a:ahLst/>
              <a:cxnLst/>
              <a:rect l="l" t="t" r="r" b="b"/>
              <a:pathLst>
                <a:path w="4581" h="72436" fill="none" extrusionOk="0">
                  <a:moveTo>
                    <a:pt x="1740" y="0"/>
                  </a:moveTo>
                  <a:cubicBezTo>
                    <a:pt x="957" y="16293"/>
                    <a:pt x="0" y="32964"/>
                    <a:pt x="4102" y="48909"/>
                  </a:cubicBezTo>
                  <a:cubicBezTo>
                    <a:pt x="4581" y="56650"/>
                    <a:pt x="4349" y="64622"/>
                    <a:pt x="3885" y="72435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3599075" y="1386525"/>
              <a:ext cx="288500" cy="360625"/>
            </a:xfrm>
            <a:custGeom>
              <a:avLst/>
              <a:gdLst/>
              <a:ahLst/>
              <a:cxnLst/>
              <a:rect l="l" t="t" r="r" b="b"/>
              <a:pathLst>
                <a:path w="11540" h="14425" fill="none" extrusionOk="0">
                  <a:moveTo>
                    <a:pt x="1" y="14424"/>
                  </a:moveTo>
                  <a:cubicBezTo>
                    <a:pt x="1" y="14424"/>
                    <a:pt x="276" y="10916"/>
                    <a:pt x="3682" y="8872"/>
                  </a:cubicBezTo>
                  <a:cubicBezTo>
                    <a:pt x="7103" y="6828"/>
                    <a:pt x="10858" y="4089"/>
                    <a:pt x="11539" y="1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3354100" y="972675"/>
              <a:ext cx="226150" cy="367500"/>
            </a:xfrm>
            <a:custGeom>
              <a:avLst/>
              <a:gdLst/>
              <a:ahLst/>
              <a:cxnLst/>
              <a:rect l="l" t="t" r="r" b="b"/>
              <a:pathLst>
                <a:path w="9046" h="14700" fill="none" extrusionOk="0">
                  <a:moveTo>
                    <a:pt x="0" y="1"/>
                  </a:moveTo>
                  <a:cubicBezTo>
                    <a:pt x="0" y="1"/>
                    <a:pt x="348" y="4770"/>
                    <a:pt x="3074" y="6147"/>
                  </a:cubicBezTo>
                  <a:cubicBezTo>
                    <a:pt x="5813" y="7510"/>
                    <a:pt x="8872" y="10293"/>
                    <a:pt x="9046" y="14699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3665025" y="1842800"/>
              <a:ext cx="252250" cy="431975"/>
            </a:xfrm>
            <a:custGeom>
              <a:avLst/>
              <a:gdLst/>
              <a:ahLst/>
              <a:cxnLst/>
              <a:rect l="l" t="t" r="r" b="b"/>
              <a:pathLst>
                <a:path w="10090" h="17279" fill="none" extrusionOk="0">
                  <a:moveTo>
                    <a:pt x="10090" y="0"/>
                  </a:moveTo>
                  <a:cubicBezTo>
                    <a:pt x="10090" y="0"/>
                    <a:pt x="5321" y="3073"/>
                    <a:pt x="3262" y="7509"/>
                  </a:cubicBezTo>
                  <a:cubicBezTo>
                    <a:pt x="1218" y="11944"/>
                    <a:pt x="1" y="17279"/>
                    <a:pt x="1" y="17279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3345775" y="1825750"/>
              <a:ext cx="331250" cy="516450"/>
            </a:xfrm>
            <a:custGeom>
              <a:avLst/>
              <a:gdLst/>
              <a:ahLst/>
              <a:cxnLst/>
              <a:rect l="l" t="t" r="r" b="b"/>
              <a:pathLst>
                <a:path w="13250" h="20658" fill="none" extrusionOk="0">
                  <a:moveTo>
                    <a:pt x="0" y="1"/>
                  </a:moveTo>
                  <a:cubicBezTo>
                    <a:pt x="0" y="1"/>
                    <a:pt x="3754" y="682"/>
                    <a:pt x="4088" y="5466"/>
                  </a:cubicBezTo>
                  <a:cubicBezTo>
                    <a:pt x="4436" y="10235"/>
                    <a:pt x="13249" y="9930"/>
                    <a:pt x="12771" y="20657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3589300" y="941175"/>
              <a:ext cx="105800" cy="67400"/>
            </a:xfrm>
            <a:custGeom>
              <a:avLst/>
              <a:gdLst/>
              <a:ahLst/>
              <a:cxnLst/>
              <a:rect l="l" t="t" r="r" b="b"/>
              <a:pathLst>
                <a:path w="4232" h="2696" extrusionOk="0">
                  <a:moveTo>
                    <a:pt x="3390" y="1"/>
                  </a:moveTo>
                  <a:cubicBezTo>
                    <a:pt x="3289" y="1"/>
                    <a:pt x="3176" y="19"/>
                    <a:pt x="3059" y="58"/>
                  </a:cubicBezTo>
                  <a:cubicBezTo>
                    <a:pt x="2030" y="406"/>
                    <a:pt x="0" y="2696"/>
                    <a:pt x="0" y="2696"/>
                  </a:cubicBezTo>
                  <a:cubicBezTo>
                    <a:pt x="4232" y="1093"/>
                    <a:pt x="4164" y="1"/>
                    <a:pt x="3390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3580600" y="1018000"/>
              <a:ext cx="105800" cy="67400"/>
            </a:xfrm>
            <a:custGeom>
              <a:avLst/>
              <a:gdLst/>
              <a:ahLst/>
              <a:cxnLst/>
              <a:rect l="l" t="t" r="r" b="b"/>
              <a:pathLst>
                <a:path w="4232" h="2696" extrusionOk="0">
                  <a:moveTo>
                    <a:pt x="3394" y="1"/>
                  </a:moveTo>
                  <a:cubicBezTo>
                    <a:pt x="3292" y="1"/>
                    <a:pt x="3178" y="19"/>
                    <a:pt x="3059" y="58"/>
                  </a:cubicBezTo>
                  <a:cubicBezTo>
                    <a:pt x="2030" y="406"/>
                    <a:pt x="0" y="2696"/>
                    <a:pt x="0" y="2696"/>
                  </a:cubicBezTo>
                  <a:cubicBezTo>
                    <a:pt x="4232" y="1093"/>
                    <a:pt x="4176" y="1"/>
                    <a:pt x="3394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3545425" y="913025"/>
              <a:ext cx="42075" cy="108250"/>
            </a:xfrm>
            <a:custGeom>
              <a:avLst/>
              <a:gdLst/>
              <a:ahLst/>
              <a:cxnLst/>
              <a:rect l="l" t="t" r="r" b="b"/>
              <a:pathLst>
                <a:path w="1683" h="4330" extrusionOk="0">
                  <a:moveTo>
                    <a:pt x="366" y="0"/>
                  </a:moveTo>
                  <a:cubicBezTo>
                    <a:pt x="149" y="0"/>
                    <a:pt x="1" y="288"/>
                    <a:pt x="16" y="662"/>
                  </a:cubicBezTo>
                  <a:cubicBezTo>
                    <a:pt x="59" y="1749"/>
                    <a:pt x="1683" y="4329"/>
                    <a:pt x="1683" y="4329"/>
                  </a:cubicBezTo>
                  <a:cubicBezTo>
                    <a:pt x="1418" y="1005"/>
                    <a:pt x="772" y="0"/>
                    <a:pt x="366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3545425" y="1023925"/>
              <a:ext cx="42075" cy="108225"/>
            </a:xfrm>
            <a:custGeom>
              <a:avLst/>
              <a:gdLst/>
              <a:ahLst/>
              <a:cxnLst/>
              <a:rect l="l" t="t" r="r" b="b"/>
              <a:pathLst>
                <a:path w="1683" h="4329" extrusionOk="0">
                  <a:moveTo>
                    <a:pt x="366" y="0"/>
                  </a:moveTo>
                  <a:cubicBezTo>
                    <a:pt x="149" y="0"/>
                    <a:pt x="1" y="288"/>
                    <a:pt x="16" y="662"/>
                  </a:cubicBezTo>
                  <a:cubicBezTo>
                    <a:pt x="59" y="1749"/>
                    <a:pt x="1683" y="4329"/>
                    <a:pt x="1683" y="4329"/>
                  </a:cubicBezTo>
                  <a:cubicBezTo>
                    <a:pt x="1418" y="1005"/>
                    <a:pt x="772" y="0"/>
                    <a:pt x="366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3430200" y="1023000"/>
              <a:ext cx="40675" cy="113150"/>
            </a:xfrm>
            <a:custGeom>
              <a:avLst/>
              <a:gdLst/>
              <a:ahLst/>
              <a:cxnLst/>
              <a:rect l="l" t="t" r="r" b="b"/>
              <a:pathLst>
                <a:path w="1627" h="4526" extrusionOk="0">
                  <a:moveTo>
                    <a:pt x="865" y="1"/>
                  </a:moveTo>
                  <a:cubicBezTo>
                    <a:pt x="685" y="1"/>
                    <a:pt x="489" y="195"/>
                    <a:pt x="377" y="496"/>
                  </a:cubicBezTo>
                  <a:cubicBezTo>
                    <a:pt x="1" y="1510"/>
                    <a:pt x="493" y="4525"/>
                    <a:pt x="493" y="4525"/>
                  </a:cubicBezTo>
                  <a:cubicBezTo>
                    <a:pt x="1627" y="1106"/>
                    <a:pt x="1293" y="1"/>
                    <a:pt x="865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3488175" y="1087750"/>
              <a:ext cx="37725" cy="109650"/>
            </a:xfrm>
            <a:custGeom>
              <a:avLst/>
              <a:gdLst/>
              <a:ahLst/>
              <a:cxnLst/>
              <a:rect l="l" t="t" r="r" b="b"/>
              <a:pathLst>
                <a:path w="1509" h="4386" extrusionOk="0">
                  <a:moveTo>
                    <a:pt x="370" y="0"/>
                  </a:moveTo>
                  <a:cubicBezTo>
                    <a:pt x="157" y="0"/>
                    <a:pt x="1" y="278"/>
                    <a:pt x="1" y="645"/>
                  </a:cubicBezTo>
                  <a:cubicBezTo>
                    <a:pt x="1" y="1732"/>
                    <a:pt x="1508" y="4385"/>
                    <a:pt x="1508" y="4385"/>
                  </a:cubicBezTo>
                  <a:cubicBezTo>
                    <a:pt x="1394" y="1021"/>
                    <a:pt x="779" y="0"/>
                    <a:pt x="370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3341125" y="1091325"/>
              <a:ext cx="110475" cy="45900"/>
            </a:xfrm>
            <a:custGeom>
              <a:avLst/>
              <a:gdLst/>
              <a:ahLst/>
              <a:cxnLst/>
              <a:rect l="l" t="t" r="r" b="b"/>
              <a:pathLst>
                <a:path w="4419" h="1836" extrusionOk="0">
                  <a:moveTo>
                    <a:pt x="617" y="1"/>
                  </a:moveTo>
                  <a:cubicBezTo>
                    <a:pt x="0" y="1"/>
                    <a:pt x="71" y="492"/>
                    <a:pt x="519" y="821"/>
                  </a:cubicBezTo>
                  <a:cubicBezTo>
                    <a:pt x="1375" y="1473"/>
                    <a:pt x="4419" y="1836"/>
                    <a:pt x="4419" y="1836"/>
                  </a:cubicBezTo>
                  <a:cubicBezTo>
                    <a:pt x="2377" y="433"/>
                    <a:pt x="1195" y="1"/>
                    <a:pt x="617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3427350" y="1160950"/>
              <a:ext cx="110500" cy="45875"/>
            </a:xfrm>
            <a:custGeom>
              <a:avLst/>
              <a:gdLst/>
              <a:ahLst/>
              <a:cxnLst/>
              <a:rect l="l" t="t" r="r" b="b"/>
              <a:pathLst>
                <a:path w="4420" h="1835" extrusionOk="0">
                  <a:moveTo>
                    <a:pt x="621" y="1"/>
                  </a:moveTo>
                  <a:cubicBezTo>
                    <a:pt x="1" y="1"/>
                    <a:pt x="71" y="497"/>
                    <a:pt x="520" y="834"/>
                  </a:cubicBezTo>
                  <a:cubicBezTo>
                    <a:pt x="1376" y="1472"/>
                    <a:pt x="4420" y="1834"/>
                    <a:pt x="4420" y="1834"/>
                  </a:cubicBezTo>
                  <a:cubicBezTo>
                    <a:pt x="2382" y="434"/>
                    <a:pt x="1200" y="1"/>
                    <a:pt x="621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3581675" y="1307325"/>
              <a:ext cx="93050" cy="80325"/>
            </a:xfrm>
            <a:custGeom>
              <a:avLst/>
              <a:gdLst/>
              <a:ahLst/>
              <a:cxnLst/>
              <a:rect l="l" t="t" r="r" b="b"/>
              <a:pathLst>
                <a:path w="3722" h="3213" extrusionOk="0">
                  <a:moveTo>
                    <a:pt x="3051" y="0"/>
                  </a:moveTo>
                  <a:cubicBezTo>
                    <a:pt x="2922" y="0"/>
                    <a:pt x="2767" y="42"/>
                    <a:pt x="2610" y="125"/>
                  </a:cubicBezTo>
                  <a:cubicBezTo>
                    <a:pt x="1653" y="618"/>
                    <a:pt x="1" y="3212"/>
                    <a:pt x="1" y="3212"/>
                  </a:cubicBezTo>
                  <a:cubicBezTo>
                    <a:pt x="3721" y="1079"/>
                    <a:pt x="3713" y="0"/>
                    <a:pt x="3051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3586025" y="1411750"/>
              <a:ext cx="62475" cy="102375"/>
            </a:xfrm>
            <a:custGeom>
              <a:avLst/>
              <a:gdLst/>
              <a:ahLst/>
              <a:cxnLst/>
              <a:rect l="l" t="t" r="r" b="b"/>
              <a:pathLst>
                <a:path w="2499" h="4095" extrusionOk="0">
                  <a:moveTo>
                    <a:pt x="1892" y="0"/>
                  </a:moveTo>
                  <a:cubicBezTo>
                    <a:pt x="1734" y="0"/>
                    <a:pt x="1536" y="107"/>
                    <a:pt x="1363" y="297"/>
                  </a:cubicBezTo>
                  <a:cubicBezTo>
                    <a:pt x="638" y="1108"/>
                    <a:pt x="1" y="4094"/>
                    <a:pt x="1" y="4094"/>
                  </a:cubicBezTo>
                  <a:cubicBezTo>
                    <a:pt x="2498" y="1100"/>
                    <a:pt x="2401" y="0"/>
                    <a:pt x="1892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3521475" y="1309300"/>
              <a:ext cx="57700" cy="101900"/>
            </a:xfrm>
            <a:custGeom>
              <a:avLst/>
              <a:gdLst/>
              <a:ahLst/>
              <a:cxnLst/>
              <a:rect l="l" t="t" r="r" b="b"/>
              <a:pathLst>
                <a:path w="2308" h="4076" extrusionOk="0">
                  <a:moveTo>
                    <a:pt x="363" y="0"/>
                  </a:moveTo>
                  <a:cubicBezTo>
                    <a:pt x="121" y="0"/>
                    <a:pt x="0" y="322"/>
                    <a:pt x="75" y="713"/>
                  </a:cubicBezTo>
                  <a:cubicBezTo>
                    <a:pt x="292" y="1771"/>
                    <a:pt x="2307" y="4076"/>
                    <a:pt x="2307" y="4076"/>
                  </a:cubicBezTo>
                  <a:cubicBezTo>
                    <a:pt x="1548" y="939"/>
                    <a:pt x="778" y="0"/>
                    <a:pt x="363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3530525" y="1427350"/>
              <a:ext cx="58075" cy="102000"/>
            </a:xfrm>
            <a:custGeom>
              <a:avLst/>
              <a:gdLst/>
              <a:ahLst/>
              <a:cxnLst/>
              <a:rect l="l" t="t" r="r" b="b"/>
              <a:pathLst>
                <a:path w="2323" h="4080" extrusionOk="0">
                  <a:moveTo>
                    <a:pt x="366" y="0"/>
                  </a:moveTo>
                  <a:cubicBezTo>
                    <a:pt x="122" y="0"/>
                    <a:pt x="0" y="324"/>
                    <a:pt x="75" y="716"/>
                  </a:cubicBezTo>
                  <a:cubicBezTo>
                    <a:pt x="293" y="1774"/>
                    <a:pt x="2322" y="4079"/>
                    <a:pt x="2322" y="4079"/>
                  </a:cubicBezTo>
                  <a:cubicBezTo>
                    <a:pt x="1555" y="939"/>
                    <a:pt x="783" y="0"/>
                    <a:pt x="366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3581675" y="1486450"/>
              <a:ext cx="93275" cy="80225"/>
            </a:xfrm>
            <a:custGeom>
              <a:avLst/>
              <a:gdLst/>
              <a:ahLst/>
              <a:cxnLst/>
              <a:rect l="l" t="t" r="r" b="b"/>
              <a:pathLst>
                <a:path w="3731" h="3209" extrusionOk="0">
                  <a:moveTo>
                    <a:pt x="3047" y="1"/>
                  </a:moveTo>
                  <a:cubicBezTo>
                    <a:pt x="2918" y="1"/>
                    <a:pt x="2765" y="41"/>
                    <a:pt x="2610" y="121"/>
                  </a:cubicBezTo>
                  <a:cubicBezTo>
                    <a:pt x="1653" y="628"/>
                    <a:pt x="1" y="3208"/>
                    <a:pt x="1" y="3208"/>
                  </a:cubicBezTo>
                  <a:cubicBezTo>
                    <a:pt x="3730" y="1070"/>
                    <a:pt x="3713" y="1"/>
                    <a:pt x="3047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3594375" y="1574050"/>
              <a:ext cx="62350" cy="102425"/>
            </a:xfrm>
            <a:custGeom>
              <a:avLst/>
              <a:gdLst/>
              <a:ahLst/>
              <a:cxnLst/>
              <a:rect l="l" t="t" r="r" b="b"/>
              <a:pathLst>
                <a:path w="2494" h="4097" extrusionOk="0">
                  <a:moveTo>
                    <a:pt x="1901" y="0"/>
                  </a:moveTo>
                  <a:cubicBezTo>
                    <a:pt x="1744" y="0"/>
                    <a:pt x="1547" y="108"/>
                    <a:pt x="1377" y="299"/>
                  </a:cubicBezTo>
                  <a:cubicBezTo>
                    <a:pt x="652" y="1096"/>
                    <a:pt x="0" y="4096"/>
                    <a:pt x="0" y="4096"/>
                  </a:cubicBezTo>
                  <a:cubicBezTo>
                    <a:pt x="2494" y="1095"/>
                    <a:pt x="2401" y="0"/>
                    <a:pt x="1901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3530025" y="1471550"/>
              <a:ext cx="57850" cy="101650"/>
            </a:xfrm>
            <a:custGeom>
              <a:avLst/>
              <a:gdLst/>
              <a:ahLst/>
              <a:cxnLst/>
              <a:rect l="l" t="t" r="r" b="b"/>
              <a:pathLst>
                <a:path w="2314" h="4066" extrusionOk="0">
                  <a:moveTo>
                    <a:pt x="366" y="0"/>
                  </a:moveTo>
                  <a:cubicBezTo>
                    <a:pt x="121" y="0"/>
                    <a:pt x="0" y="325"/>
                    <a:pt x="81" y="717"/>
                  </a:cubicBezTo>
                  <a:cubicBezTo>
                    <a:pt x="298" y="1775"/>
                    <a:pt x="2313" y="4065"/>
                    <a:pt x="2313" y="4065"/>
                  </a:cubicBezTo>
                  <a:cubicBezTo>
                    <a:pt x="1556" y="936"/>
                    <a:pt x="781" y="0"/>
                    <a:pt x="366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3539075" y="1589425"/>
              <a:ext cx="57850" cy="101900"/>
            </a:xfrm>
            <a:custGeom>
              <a:avLst/>
              <a:gdLst/>
              <a:ahLst/>
              <a:cxnLst/>
              <a:rect l="l" t="t" r="r" b="b"/>
              <a:pathLst>
                <a:path w="2314" h="4076" extrusionOk="0">
                  <a:moveTo>
                    <a:pt x="363" y="1"/>
                  </a:moveTo>
                  <a:cubicBezTo>
                    <a:pt x="120" y="1"/>
                    <a:pt x="1" y="322"/>
                    <a:pt x="81" y="713"/>
                  </a:cubicBezTo>
                  <a:cubicBezTo>
                    <a:pt x="299" y="1771"/>
                    <a:pt x="2314" y="4076"/>
                    <a:pt x="2314" y="4076"/>
                  </a:cubicBezTo>
                  <a:cubicBezTo>
                    <a:pt x="1555" y="939"/>
                    <a:pt x="778" y="1"/>
                    <a:pt x="363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3614650" y="1788225"/>
              <a:ext cx="84650" cy="87200"/>
            </a:xfrm>
            <a:custGeom>
              <a:avLst/>
              <a:gdLst/>
              <a:ahLst/>
              <a:cxnLst/>
              <a:rect l="l" t="t" r="r" b="b"/>
              <a:pathLst>
                <a:path w="3386" h="3488" extrusionOk="0">
                  <a:moveTo>
                    <a:pt x="2768" y="0"/>
                  </a:moveTo>
                  <a:cubicBezTo>
                    <a:pt x="2629" y="0"/>
                    <a:pt x="2459" y="57"/>
                    <a:pt x="2291" y="168"/>
                  </a:cubicBezTo>
                  <a:cubicBezTo>
                    <a:pt x="1378" y="762"/>
                    <a:pt x="1" y="3488"/>
                    <a:pt x="1" y="3488"/>
                  </a:cubicBezTo>
                  <a:cubicBezTo>
                    <a:pt x="3385" y="1082"/>
                    <a:pt x="3374" y="0"/>
                    <a:pt x="2768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637850" y="1876775"/>
              <a:ext cx="53775" cy="106650"/>
            </a:xfrm>
            <a:custGeom>
              <a:avLst/>
              <a:gdLst/>
              <a:ahLst/>
              <a:cxnLst/>
              <a:rect l="l" t="t" r="r" b="b"/>
              <a:pathLst>
                <a:path w="2151" h="4266" extrusionOk="0">
                  <a:moveTo>
                    <a:pt x="1522" y="1"/>
                  </a:moveTo>
                  <a:cubicBezTo>
                    <a:pt x="1357" y="1"/>
                    <a:pt x="1152" y="130"/>
                    <a:pt x="986" y="352"/>
                  </a:cubicBezTo>
                  <a:cubicBezTo>
                    <a:pt x="348" y="1221"/>
                    <a:pt x="1" y="4265"/>
                    <a:pt x="1" y="4265"/>
                  </a:cubicBezTo>
                  <a:cubicBezTo>
                    <a:pt x="2151" y="1110"/>
                    <a:pt x="2006" y="1"/>
                    <a:pt x="1522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3554350" y="1776475"/>
              <a:ext cx="66850" cy="96425"/>
            </a:xfrm>
            <a:custGeom>
              <a:avLst/>
              <a:gdLst/>
              <a:ahLst/>
              <a:cxnLst/>
              <a:rect l="l" t="t" r="r" b="b"/>
              <a:pathLst>
                <a:path w="2674" h="3857" extrusionOk="0">
                  <a:moveTo>
                    <a:pt x="365" y="0"/>
                  </a:moveTo>
                  <a:cubicBezTo>
                    <a:pt x="100" y="0"/>
                    <a:pt x="0" y="344"/>
                    <a:pt x="123" y="740"/>
                  </a:cubicBezTo>
                  <a:cubicBezTo>
                    <a:pt x="441" y="1769"/>
                    <a:pt x="2674" y="3856"/>
                    <a:pt x="2674" y="3856"/>
                  </a:cubicBezTo>
                  <a:cubicBezTo>
                    <a:pt x="1638" y="884"/>
                    <a:pt x="790" y="0"/>
                    <a:pt x="365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3575000" y="1884475"/>
              <a:ext cx="66875" cy="96775"/>
            </a:xfrm>
            <a:custGeom>
              <a:avLst/>
              <a:gdLst/>
              <a:ahLst/>
              <a:cxnLst/>
              <a:rect l="l" t="t" r="r" b="b"/>
              <a:pathLst>
                <a:path w="2675" h="3871" extrusionOk="0">
                  <a:moveTo>
                    <a:pt x="364" y="1"/>
                  </a:moveTo>
                  <a:cubicBezTo>
                    <a:pt x="100" y="1"/>
                    <a:pt x="0" y="344"/>
                    <a:pt x="123" y="739"/>
                  </a:cubicBezTo>
                  <a:cubicBezTo>
                    <a:pt x="442" y="1768"/>
                    <a:pt x="2674" y="3870"/>
                    <a:pt x="2674" y="3870"/>
                  </a:cubicBezTo>
                  <a:cubicBezTo>
                    <a:pt x="1638" y="887"/>
                    <a:pt x="789" y="1"/>
                    <a:pt x="364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473325" y="1914400"/>
              <a:ext cx="42525" cy="111425"/>
            </a:xfrm>
            <a:custGeom>
              <a:avLst/>
              <a:gdLst/>
              <a:ahLst/>
              <a:cxnLst/>
              <a:rect l="l" t="t" r="r" b="b"/>
              <a:pathLst>
                <a:path w="1701" h="4457" extrusionOk="0">
                  <a:moveTo>
                    <a:pt x="1013" y="1"/>
                  </a:moveTo>
                  <a:cubicBezTo>
                    <a:pt x="840" y="1"/>
                    <a:pt x="635" y="169"/>
                    <a:pt x="493" y="441"/>
                  </a:cubicBezTo>
                  <a:cubicBezTo>
                    <a:pt x="1" y="1398"/>
                    <a:pt x="145" y="4456"/>
                    <a:pt x="145" y="4456"/>
                  </a:cubicBezTo>
                  <a:cubicBezTo>
                    <a:pt x="1701" y="1116"/>
                    <a:pt x="1460" y="1"/>
                    <a:pt x="1013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520800" y="1978825"/>
              <a:ext cx="36800" cy="112225"/>
            </a:xfrm>
            <a:custGeom>
              <a:avLst/>
              <a:gdLst/>
              <a:ahLst/>
              <a:cxnLst/>
              <a:rect l="l" t="t" r="r" b="b"/>
              <a:pathLst>
                <a:path w="1472" h="4489" extrusionOk="0">
                  <a:moveTo>
                    <a:pt x="540" y="0"/>
                  </a:moveTo>
                  <a:cubicBezTo>
                    <a:pt x="341" y="0"/>
                    <a:pt x="169" y="252"/>
                    <a:pt x="131" y="604"/>
                  </a:cubicBezTo>
                  <a:cubicBezTo>
                    <a:pt x="0" y="1662"/>
                    <a:pt x="1189" y="4489"/>
                    <a:pt x="1189" y="4489"/>
                  </a:cubicBezTo>
                  <a:cubicBezTo>
                    <a:pt x="1472" y="1059"/>
                    <a:pt x="949" y="0"/>
                    <a:pt x="540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360125" y="1946375"/>
              <a:ext cx="104525" cy="56975"/>
            </a:xfrm>
            <a:custGeom>
              <a:avLst/>
              <a:gdLst/>
              <a:ahLst/>
              <a:cxnLst/>
              <a:rect l="l" t="t" r="r" b="b"/>
              <a:pathLst>
                <a:path w="4181" h="2279" extrusionOk="0">
                  <a:moveTo>
                    <a:pt x="499" y="1"/>
                  </a:moveTo>
                  <a:cubicBezTo>
                    <a:pt x="1" y="1"/>
                    <a:pt x="34" y="458"/>
                    <a:pt x="412" y="815"/>
                  </a:cubicBezTo>
                  <a:cubicBezTo>
                    <a:pt x="1209" y="1554"/>
                    <a:pt x="4181" y="2279"/>
                    <a:pt x="4181" y="2279"/>
                  </a:cubicBezTo>
                  <a:cubicBezTo>
                    <a:pt x="2183" y="529"/>
                    <a:pt x="1034" y="1"/>
                    <a:pt x="499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448550" y="2030100"/>
              <a:ext cx="104525" cy="56975"/>
            </a:xfrm>
            <a:custGeom>
              <a:avLst/>
              <a:gdLst/>
              <a:ahLst/>
              <a:cxnLst/>
              <a:rect l="l" t="t" r="r" b="b"/>
              <a:pathLst>
                <a:path w="4181" h="2279" extrusionOk="0">
                  <a:moveTo>
                    <a:pt x="499" y="0"/>
                  </a:moveTo>
                  <a:cubicBezTo>
                    <a:pt x="1" y="0"/>
                    <a:pt x="34" y="458"/>
                    <a:pt x="412" y="814"/>
                  </a:cubicBezTo>
                  <a:cubicBezTo>
                    <a:pt x="1194" y="1553"/>
                    <a:pt x="4181" y="2278"/>
                    <a:pt x="4181" y="2278"/>
                  </a:cubicBezTo>
                  <a:cubicBezTo>
                    <a:pt x="2183" y="529"/>
                    <a:pt x="1034" y="0"/>
                    <a:pt x="499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753450" y="1968850"/>
              <a:ext cx="124475" cy="44275"/>
            </a:xfrm>
            <a:custGeom>
              <a:avLst/>
              <a:gdLst/>
              <a:ahLst/>
              <a:cxnLst/>
              <a:rect l="l" t="t" r="r" b="b"/>
              <a:pathLst>
                <a:path w="4979" h="1771" extrusionOk="0">
                  <a:moveTo>
                    <a:pt x="3693" y="1"/>
                  </a:moveTo>
                  <a:cubicBezTo>
                    <a:pt x="3671" y="1"/>
                    <a:pt x="3648" y="1"/>
                    <a:pt x="3625" y="3"/>
                  </a:cubicBezTo>
                  <a:cubicBezTo>
                    <a:pt x="2552" y="75"/>
                    <a:pt x="1" y="1771"/>
                    <a:pt x="1" y="1771"/>
                  </a:cubicBezTo>
                  <a:cubicBezTo>
                    <a:pt x="4979" y="1260"/>
                    <a:pt x="4712" y="1"/>
                    <a:pt x="3693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703450" y="2060400"/>
              <a:ext cx="98200" cy="75225"/>
            </a:xfrm>
            <a:custGeom>
              <a:avLst/>
              <a:gdLst/>
              <a:ahLst/>
              <a:cxnLst/>
              <a:rect l="l" t="t" r="r" b="b"/>
              <a:pathLst>
                <a:path w="3928" h="3009" extrusionOk="0">
                  <a:moveTo>
                    <a:pt x="3187" y="1"/>
                  </a:moveTo>
                  <a:cubicBezTo>
                    <a:pt x="3066" y="1"/>
                    <a:pt x="2927" y="32"/>
                    <a:pt x="2783" y="95"/>
                  </a:cubicBezTo>
                  <a:cubicBezTo>
                    <a:pt x="1798" y="530"/>
                    <a:pt x="0" y="3009"/>
                    <a:pt x="0" y="3009"/>
                  </a:cubicBezTo>
                  <a:cubicBezTo>
                    <a:pt x="3928" y="1076"/>
                    <a:pt x="3895" y="1"/>
                    <a:pt x="3187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720475" y="1917925"/>
              <a:ext cx="38500" cy="113325"/>
            </a:xfrm>
            <a:custGeom>
              <a:avLst/>
              <a:gdLst/>
              <a:ahLst/>
              <a:cxnLst/>
              <a:rect l="l" t="t" r="r" b="b"/>
              <a:pathLst>
                <a:path w="1540" h="4533" extrusionOk="0">
                  <a:moveTo>
                    <a:pt x="681" y="0"/>
                  </a:moveTo>
                  <a:cubicBezTo>
                    <a:pt x="490" y="0"/>
                    <a:pt x="305" y="228"/>
                    <a:pt x="233" y="561"/>
                  </a:cubicBezTo>
                  <a:cubicBezTo>
                    <a:pt x="1" y="1619"/>
                    <a:pt x="914" y="4533"/>
                    <a:pt x="914" y="4533"/>
                  </a:cubicBezTo>
                  <a:cubicBezTo>
                    <a:pt x="1540" y="1084"/>
                    <a:pt x="1096" y="0"/>
                    <a:pt x="681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685325" y="2022200"/>
              <a:ext cx="38475" cy="113425"/>
            </a:xfrm>
            <a:custGeom>
              <a:avLst/>
              <a:gdLst/>
              <a:ahLst/>
              <a:cxnLst/>
              <a:rect l="l" t="t" r="r" b="b"/>
              <a:pathLst>
                <a:path w="1539" h="4537" extrusionOk="0">
                  <a:moveTo>
                    <a:pt x="683" y="1"/>
                  </a:moveTo>
                  <a:cubicBezTo>
                    <a:pt x="491" y="1"/>
                    <a:pt x="306" y="231"/>
                    <a:pt x="232" y="565"/>
                  </a:cubicBezTo>
                  <a:cubicBezTo>
                    <a:pt x="1" y="1608"/>
                    <a:pt x="914" y="4537"/>
                    <a:pt x="914" y="4537"/>
                  </a:cubicBezTo>
                  <a:cubicBezTo>
                    <a:pt x="1539" y="1084"/>
                    <a:pt x="1098" y="1"/>
                    <a:pt x="683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60725" y="1234125"/>
              <a:ext cx="98950" cy="76225"/>
            </a:xfrm>
            <a:custGeom>
              <a:avLst/>
              <a:gdLst/>
              <a:ahLst/>
              <a:cxnLst/>
              <a:rect l="l" t="t" r="r" b="b"/>
              <a:pathLst>
                <a:path w="3958" h="3049" extrusionOk="0">
                  <a:moveTo>
                    <a:pt x="2357" y="1"/>
                  </a:moveTo>
                  <a:cubicBezTo>
                    <a:pt x="2310" y="1"/>
                    <a:pt x="2259" y="8"/>
                    <a:pt x="2204" y="23"/>
                  </a:cubicBezTo>
                  <a:cubicBezTo>
                    <a:pt x="1690" y="152"/>
                    <a:pt x="1609" y="644"/>
                    <a:pt x="1184" y="644"/>
                  </a:cubicBezTo>
                  <a:cubicBezTo>
                    <a:pt x="1129" y="644"/>
                    <a:pt x="1068" y="636"/>
                    <a:pt x="1001" y="618"/>
                  </a:cubicBezTo>
                  <a:cubicBezTo>
                    <a:pt x="940" y="600"/>
                    <a:pt x="882" y="592"/>
                    <a:pt x="827" y="592"/>
                  </a:cubicBezTo>
                  <a:cubicBezTo>
                    <a:pt x="333" y="592"/>
                    <a:pt x="26" y="1218"/>
                    <a:pt x="0" y="1270"/>
                  </a:cubicBezTo>
                  <a:cubicBezTo>
                    <a:pt x="0" y="1270"/>
                    <a:pt x="348" y="1661"/>
                    <a:pt x="522" y="1864"/>
                  </a:cubicBezTo>
                  <a:cubicBezTo>
                    <a:pt x="711" y="2067"/>
                    <a:pt x="2030" y="2908"/>
                    <a:pt x="2421" y="3024"/>
                  </a:cubicBezTo>
                  <a:cubicBezTo>
                    <a:pt x="2485" y="3040"/>
                    <a:pt x="2554" y="3049"/>
                    <a:pt x="2627" y="3049"/>
                  </a:cubicBezTo>
                  <a:cubicBezTo>
                    <a:pt x="3005" y="3049"/>
                    <a:pt x="3478" y="2824"/>
                    <a:pt x="3697" y="2314"/>
                  </a:cubicBezTo>
                  <a:cubicBezTo>
                    <a:pt x="3958" y="1705"/>
                    <a:pt x="3639" y="1009"/>
                    <a:pt x="3233" y="806"/>
                  </a:cubicBezTo>
                  <a:cubicBezTo>
                    <a:pt x="2866" y="623"/>
                    <a:pt x="2795" y="1"/>
                    <a:pt x="2357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781350" y="1253250"/>
              <a:ext cx="81550" cy="80300"/>
            </a:xfrm>
            <a:custGeom>
              <a:avLst/>
              <a:gdLst/>
              <a:ahLst/>
              <a:cxnLst/>
              <a:rect l="l" t="t" r="r" b="b"/>
              <a:pathLst>
                <a:path w="3262" h="3212" extrusionOk="0">
                  <a:moveTo>
                    <a:pt x="1621" y="1"/>
                  </a:moveTo>
                  <a:cubicBezTo>
                    <a:pt x="1297" y="1"/>
                    <a:pt x="833" y="335"/>
                    <a:pt x="552" y="519"/>
                  </a:cubicBezTo>
                  <a:cubicBezTo>
                    <a:pt x="131" y="780"/>
                    <a:pt x="1" y="1317"/>
                    <a:pt x="1" y="1317"/>
                  </a:cubicBezTo>
                  <a:cubicBezTo>
                    <a:pt x="1" y="1317"/>
                    <a:pt x="1146" y="2737"/>
                    <a:pt x="2262" y="3129"/>
                  </a:cubicBezTo>
                  <a:cubicBezTo>
                    <a:pt x="2433" y="3186"/>
                    <a:pt x="2568" y="3212"/>
                    <a:pt x="2675" y="3212"/>
                  </a:cubicBezTo>
                  <a:cubicBezTo>
                    <a:pt x="3262" y="3212"/>
                    <a:pt x="2961" y="2434"/>
                    <a:pt x="2900" y="2041"/>
                  </a:cubicBezTo>
                  <a:cubicBezTo>
                    <a:pt x="2813" y="1592"/>
                    <a:pt x="2248" y="1433"/>
                    <a:pt x="1958" y="302"/>
                  </a:cubicBezTo>
                  <a:cubicBezTo>
                    <a:pt x="1905" y="82"/>
                    <a:pt x="1780" y="1"/>
                    <a:pt x="1621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944075" y="1280525"/>
              <a:ext cx="81900" cy="80200"/>
            </a:xfrm>
            <a:custGeom>
              <a:avLst/>
              <a:gdLst/>
              <a:ahLst/>
              <a:cxnLst/>
              <a:rect l="l" t="t" r="r" b="b"/>
              <a:pathLst>
                <a:path w="3276" h="3208" extrusionOk="0">
                  <a:moveTo>
                    <a:pt x="1633" y="0"/>
                  </a:moveTo>
                  <a:cubicBezTo>
                    <a:pt x="1309" y="0"/>
                    <a:pt x="849" y="340"/>
                    <a:pt x="566" y="516"/>
                  </a:cubicBezTo>
                  <a:cubicBezTo>
                    <a:pt x="145" y="776"/>
                    <a:pt x="0" y="1327"/>
                    <a:pt x="0" y="1327"/>
                  </a:cubicBezTo>
                  <a:cubicBezTo>
                    <a:pt x="0" y="1327"/>
                    <a:pt x="1160" y="2748"/>
                    <a:pt x="2276" y="3125"/>
                  </a:cubicBezTo>
                  <a:cubicBezTo>
                    <a:pt x="2447" y="3183"/>
                    <a:pt x="2583" y="3208"/>
                    <a:pt x="2689" y="3208"/>
                  </a:cubicBezTo>
                  <a:cubicBezTo>
                    <a:pt x="3275" y="3208"/>
                    <a:pt x="2973" y="2433"/>
                    <a:pt x="2900" y="2052"/>
                  </a:cubicBezTo>
                  <a:cubicBezTo>
                    <a:pt x="2813" y="1603"/>
                    <a:pt x="2262" y="1443"/>
                    <a:pt x="1972" y="298"/>
                  </a:cubicBezTo>
                  <a:cubicBezTo>
                    <a:pt x="1915" y="80"/>
                    <a:pt x="1790" y="0"/>
                    <a:pt x="1633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916500" y="1320900"/>
              <a:ext cx="121100" cy="114250"/>
            </a:xfrm>
            <a:custGeom>
              <a:avLst/>
              <a:gdLst/>
              <a:ahLst/>
              <a:cxnLst/>
              <a:rect l="l" t="t" r="r" b="b"/>
              <a:pathLst>
                <a:path w="4844" h="4570" extrusionOk="0">
                  <a:moveTo>
                    <a:pt x="4212" y="1"/>
                  </a:moveTo>
                  <a:cubicBezTo>
                    <a:pt x="3988" y="1"/>
                    <a:pt x="3546" y="323"/>
                    <a:pt x="3192" y="323"/>
                  </a:cubicBezTo>
                  <a:cubicBezTo>
                    <a:pt x="3177" y="323"/>
                    <a:pt x="3162" y="322"/>
                    <a:pt x="3147" y="321"/>
                  </a:cubicBezTo>
                  <a:cubicBezTo>
                    <a:pt x="3143" y="321"/>
                    <a:pt x="3139" y="321"/>
                    <a:pt x="3134" y="321"/>
                  </a:cubicBezTo>
                  <a:cubicBezTo>
                    <a:pt x="2589" y="321"/>
                    <a:pt x="420" y="2880"/>
                    <a:pt x="176" y="3815"/>
                  </a:cubicBezTo>
                  <a:cubicBezTo>
                    <a:pt x="0" y="4474"/>
                    <a:pt x="456" y="4570"/>
                    <a:pt x="733" y="4570"/>
                  </a:cubicBezTo>
                  <a:cubicBezTo>
                    <a:pt x="846" y="4570"/>
                    <a:pt x="929" y="4554"/>
                    <a:pt x="929" y="4554"/>
                  </a:cubicBezTo>
                  <a:cubicBezTo>
                    <a:pt x="929" y="4554"/>
                    <a:pt x="1422" y="4423"/>
                    <a:pt x="2002" y="4264"/>
                  </a:cubicBezTo>
                  <a:cubicBezTo>
                    <a:pt x="2582" y="4119"/>
                    <a:pt x="3771" y="2727"/>
                    <a:pt x="4307" y="1829"/>
                  </a:cubicBezTo>
                  <a:cubicBezTo>
                    <a:pt x="4843" y="944"/>
                    <a:pt x="4292" y="944"/>
                    <a:pt x="4350" y="278"/>
                  </a:cubicBezTo>
                  <a:cubicBezTo>
                    <a:pt x="4373" y="71"/>
                    <a:pt x="4316" y="1"/>
                    <a:pt x="4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83700" y="1253100"/>
              <a:ext cx="116200" cy="168425"/>
            </a:xfrm>
            <a:custGeom>
              <a:avLst/>
              <a:gdLst/>
              <a:ahLst/>
              <a:cxnLst/>
              <a:rect l="l" t="t" r="r" b="b"/>
              <a:pathLst>
                <a:path w="4648" h="6737" extrusionOk="0">
                  <a:moveTo>
                    <a:pt x="2983" y="1"/>
                  </a:moveTo>
                  <a:cubicBezTo>
                    <a:pt x="2517" y="1"/>
                    <a:pt x="2363" y="411"/>
                    <a:pt x="1879" y="453"/>
                  </a:cubicBezTo>
                  <a:cubicBezTo>
                    <a:pt x="1372" y="511"/>
                    <a:pt x="1111" y="873"/>
                    <a:pt x="821" y="1642"/>
                  </a:cubicBezTo>
                  <a:cubicBezTo>
                    <a:pt x="545" y="2395"/>
                    <a:pt x="285" y="4497"/>
                    <a:pt x="125" y="5410"/>
                  </a:cubicBezTo>
                  <a:cubicBezTo>
                    <a:pt x="1" y="6135"/>
                    <a:pt x="469" y="6736"/>
                    <a:pt x="1011" y="6736"/>
                  </a:cubicBezTo>
                  <a:cubicBezTo>
                    <a:pt x="1163" y="6736"/>
                    <a:pt x="1321" y="6689"/>
                    <a:pt x="1473" y="6585"/>
                  </a:cubicBezTo>
                  <a:cubicBezTo>
                    <a:pt x="2169" y="6121"/>
                    <a:pt x="3532" y="4367"/>
                    <a:pt x="3778" y="3903"/>
                  </a:cubicBezTo>
                  <a:cubicBezTo>
                    <a:pt x="3778" y="3903"/>
                    <a:pt x="4648" y="2526"/>
                    <a:pt x="3937" y="1482"/>
                  </a:cubicBezTo>
                  <a:cubicBezTo>
                    <a:pt x="3227" y="438"/>
                    <a:pt x="3575" y="47"/>
                    <a:pt x="3053" y="3"/>
                  </a:cubicBezTo>
                  <a:cubicBezTo>
                    <a:pt x="3029" y="1"/>
                    <a:pt x="3006" y="1"/>
                    <a:pt x="2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5050" y="1254100"/>
              <a:ext cx="110925" cy="167800"/>
            </a:xfrm>
            <a:custGeom>
              <a:avLst/>
              <a:gdLst/>
              <a:ahLst/>
              <a:cxnLst/>
              <a:rect l="l" t="t" r="r" b="b"/>
              <a:pathLst>
                <a:path w="4437" h="6712" extrusionOk="0">
                  <a:moveTo>
                    <a:pt x="1436" y="0"/>
                  </a:moveTo>
                  <a:cubicBezTo>
                    <a:pt x="1261" y="0"/>
                    <a:pt x="1096" y="96"/>
                    <a:pt x="958" y="340"/>
                  </a:cubicBezTo>
                  <a:cubicBezTo>
                    <a:pt x="639" y="920"/>
                    <a:pt x="131" y="1196"/>
                    <a:pt x="102" y="1573"/>
                  </a:cubicBezTo>
                  <a:cubicBezTo>
                    <a:pt x="88" y="1949"/>
                    <a:pt x="1" y="3008"/>
                    <a:pt x="856" y="4863"/>
                  </a:cubicBezTo>
                  <a:cubicBezTo>
                    <a:pt x="1460" y="6164"/>
                    <a:pt x="2275" y="6712"/>
                    <a:pt x="2844" y="6712"/>
                  </a:cubicBezTo>
                  <a:cubicBezTo>
                    <a:pt x="3080" y="6712"/>
                    <a:pt x="3274" y="6617"/>
                    <a:pt x="3393" y="6443"/>
                  </a:cubicBezTo>
                  <a:cubicBezTo>
                    <a:pt x="3799" y="5863"/>
                    <a:pt x="4437" y="2979"/>
                    <a:pt x="3958" y="1616"/>
                  </a:cubicBezTo>
                  <a:cubicBezTo>
                    <a:pt x="3958" y="1616"/>
                    <a:pt x="3451" y="964"/>
                    <a:pt x="3349" y="659"/>
                  </a:cubicBezTo>
                  <a:cubicBezTo>
                    <a:pt x="3312" y="543"/>
                    <a:pt x="3192" y="519"/>
                    <a:pt x="3035" y="519"/>
                  </a:cubicBezTo>
                  <a:cubicBezTo>
                    <a:pt x="2928" y="519"/>
                    <a:pt x="2805" y="530"/>
                    <a:pt x="2679" y="530"/>
                  </a:cubicBezTo>
                  <a:cubicBezTo>
                    <a:pt x="2484" y="530"/>
                    <a:pt x="2283" y="504"/>
                    <a:pt x="2132" y="369"/>
                  </a:cubicBezTo>
                  <a:cubicBezTo>
                    <a:pt x="1910" y="164"/>
                    <a:pt x="1665" y="0"/>
                    <a:pt x="1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737875" y="1274825"/>
              <a:ext cx="136650" cy="146500"/>
            </a:xfrm>
            <a:custGeom>
              <a:avLst/>
              <a:gdLst/>
              <a:ahLst/>
              <a:cxnLst/>
              <a:rect l="l" t="t" r="r" b="b"/>
              <a:pathLst>
                <a:path w="5466" h="5860" extrusionOk="0">
                  <a:moveTo>
                    <a:pt x="1485" y="0"/>
                  </a:moveTo>
                  <a:cubicBezTo>
                    <a:pt x="1465" y="0"/>
                    <a:pt x="1444" y="2"/>
                    <a:pt x="1421" y="4"/>
                  </a:cubicBezTo>
                  <a:cubicBezTo>
                    <a:pt x="914" y="48"/>
                    <a:pt x="1001" y="497"/>
                    <a:pt x="551" y="903"/>
                  </a:cubicBezTo>
                  <a:cubicBezTo>
                    <a:pt x="116" y="1309"/>
                    <a:pt x="0" y="2744"/>
                    <a:pt x="870" y="3657"/>
                  </a:cubicBezTo>
                  <a:cubicBezTo>
                    <a:pt x="1740" y="4570"/>
                    <a:pt x="2682" y="5382"/>
                    <a:pt x="3421" y="5571"/>
                  </a:cubicBezTo>
                  <a:cubicBezTo>
                    <a:pt x="3859" y="5682"/>
                    <a:pt x="4200" y="5860"/>
                    <a:pt x="4493" y="5860"/>
                  </a:cubicBezTo>
                  <a:cubicBezTo>
                    <a:pt x="4695" y="5860"/>
                    <a:pt x="4873" y="5775"/>
                    <a:pt x="5045" y="5527"/>
                  </a:cubicBezTo>
                  <a:cubicBezTo>
                    <a:pt x="5465" y="4918"/>
                    <a:pt x="5306" y="3875"/>
                    <a:pt x="3363" y="1425"/>
                  </a:cubicBezTo>
                  <a:cubicBezTo>
                    <a:pt x="3363" y="1425"/>
                    <a:pt x="2856" y="903"/>
                    <a:pt x="2262" y="729"/>
                  </a:cubicBezTo>
                  <a:cubicBezTo>
                    <a:pt x="1694" y="563"/>
                    <a:pt x="1906" y="0"/>
                    <a:pt x="1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784975" y="1357400"/>
              <a:ext cx="204425" cy="80050"/>
            </a:xfrm>
            <a:custGeom>
              <a:avLst/>
              <a:gdLst/>
              <a:ahLst/>
              <a:cxnLst/>
              <a:rect l="l" t="t" r="r" b="b"/>
              <a:pathLst>
                <a:path w="8177" h="3202" extrusionOk="0">
                  <a:moveTo>
                    <a:pt x="3314" y="1"/>
                  </a:moveTo>
                  <a:cubicBezTo>
                    <a:pt x="2398" y="1"/>
                    <a:pt x="2299" y="1219"/>
                    <a:pt x="1693" y="1219"/>
                  </a:cubicBezTo>
                  <a:cubicBezTo>
                    <a:pt x="1586" y="1219"/>
                    <a:pt x="1464" y="1181"/>
                    <a:pt x="1320" y="1093"/>
                  </a:cubicBezTo>
                  <a:cubicBezTo>
                    <a:pt x="1054" y="932"/>
                    <a:pt x="836" y="872"/>
                    <a:pt x="660" y="872"/>
                  </a:cubicBezTo>
                  <a:cubicBezTo>
                    <a:pt x="173" y="872"/>
                    <a:pt x="1" y="1325"/>
                    <a:pt x="1" y="1325"/>
                  </a:cubicBezTo>
                  <a:cubicBezTo>
                    <a:pt x="740" y="2340"/>
                    <a:pt x="2740" y="2934"/>
                    <a:pt x="3741" y="2992"/>
                  </a:cubicBezTo>
                  <a:cubicBezTo>
                    <a:pt x="4632" y="3032"/>
                    <a:pt x="5322" y="3201"/>
                    <a:pt x="5992" y="3201"/>
                  </a:cubicBezTo>
                  <a:cubicBezTo>
                    <a:pt x="6063" y="3201"/>
                    <a:pt x="6134" y="3199"/>
                    <a:pt x="6205" y="3195"/>
                  </a:cubicBezTo>
                  <a:cubicBezTo>
                    <a:pt x="6944" y="3152"/>
                    <a:pt x="7263" y="2804"/>
                    <a:pt x="7712" y="2543"/>
                  </a:cubicBezTo>
                  <a:cubicBezTo>
                    <a:pt x="8176" y="2282"/>
                    <a:pt x="7495" y="1543"/>
                    <a:pt x="7423" y="1180"/>
                  </a:cubicBezTo>
                  <a:cubicBezTo>
                    <a:pt x="7365" y="818"/>
                    <a:pt x="6901" y="905"/>
                    <a:pt x="5625" y="818"/>
                  </a:cubicBezTo>
                  <a:cubicBezTo>
                    <a:pt x="4350" y="717"/>
                    <a:pt x="4610" y="108"/>
                    <a:pt x="3422" y="6"/>
                  </a:cubicBezTo>
                  <a:cubicBezTo>
                    <a:pt x="3385" y="3"/>
                    <a:pt x="3349" y="1"/>
                    <a:pt x="3314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31450" y="1387450"/>
              <a:ext cx="143100" cy="52900"/>
            </a:xfrm>
            <a:custGeom>
              <a:avLst/>
              <a:gdLst/>
              <a:ahLst/>
              <a:cxnLst/>
              <a:rect l="l" t="t" r="r" b="b"/>
              <a:pathLst>
                <a:path w="5724" h="2116" extrusionOk="0">
                  <a:moveTo>
                    <a:pt x="1510" y="0"/>
                  </a:moveTo>
                  <a:cubicBezTo>
                    <a:pt x="934" y="0"/>
                    <a:pt x="1279" y="1223"/>
                    <a:pt x="831" y="1223"/>
                  </a:cubicBezTo>
                  <a:cubicBezTo>
                    <a:pt x="778" y="1223"/>
                    <a:pt x="713" y="1205"/>
                    <a:pt x="635" y="1167"/>
                  </a:cubicBezTo>
                  <a:cubicBezTo>
                    <a:pt x="462" y="1085"/>
                    <a:pt x="345" y="1054"/>
                    <a:pt x="267" y="1054"/>
                  </a:cubicBezTo>
                  <a:cubicBezTo>
                    <a:pt x="0" y="1054"/>
                    <a:pt x="200" y="1428"/>
                    <a:pt x="200" y="1428"/>
                  </a:cubicBezTo>
                  <a:cubicBezTo>
                    <a:pt x="1453" y="1947"/>
                    <a:pt x="2534" y="2116"/>
                    <a:pt x="3379" y="2116"/>
                  </a:cubicBezTo>
                  <a:cubicBezTo>
                    <a:pt x="4305" y="2116"/>
                    <a:pt x="4950" y="1914"/>
                    <a:pt x="5230" y="1747"/>
                  </a:cubicBezTo>
                  <a:cubicBezTo>
                    <a:pt x="5724" y="1440"/>
                    <a:pt x="5407" y="1146"/>
                    <a:pt x="4958" y="1146"/>
                  </a:cubicBezTo>
                  <a:cubicBezTo>
                    <a:pt x="4919" y="1146"/>
                    <a:pt x="4879" y="1148"/>
                    <a:pt x="4839" y="1153"/>
                  </a:cubicBezTo>
                  <a:cubicBezTo>
                    <a:pt x="4670" y="1167"/>
                    <a:pt x="4533" y="1188"/>
                    <a:pt x="4421" y="1188"/>
                  </a:cubicBezTo>
                  <a:cubicBezTo>
                    <a:pt x="4205" y="1188"/>
                    <a:pt x="4079" y="1114"/>
                    <a:pt x="3984" y="790"/>
                  </a:cubicBezTo>
                  <a:cubicBezTo>
                    <a:pt x="3913" y="523"/>
                    <a:pt x="3833" y="371"/>
                    <a:pt x="3679" y="371"/>
                  </a:cubicBezTo>
                  <a:cubicBezTo>
                    <a:pt x="3548" y="371"/>
                    <a:pt x="3363" y="479"/>
                    <a:pt x="3085" y="718"/>
                  </a:cubicBezTo>
                  <a:cubicBezTo>
                    <a:pt x="2967" y="821"/>
                    <a:pt x="2868" y="864"/>
                    <a:pt x="2780" y="864"/>
                  </a:cubicBezTo>
                  <a:cubicBezTo>
                    <a:pt x="2411" y="864"/>
                    <a:pt x="2223" y="124"/>
                    <a:pt x="1592" y="7"/>
                  </a:cubicBezTo>
                  <a:cubicBezTo>
                    <a:pt x="1563" y="2"/>
                    <a:pt x="1536" y="0"/>
                    <a:pt x="1510" y="0"/>
                  </a:cubicBezTo>
                  <a:close/>
                </a:path>
              </a:pathLst>
            </a:custGeom>
            <a:solidFill>
              <a:srgbClr val="656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322925" y="815950"/>
              <a:ext cx="99325" cy="76350"/>
            </a:xfrm>
            <a:custGeom>
              <a:avLst/>
              <a:gdLst/>
              <a:ahLst/>
              <a:cxnLst/>
              <a:rect l="l" t="t" r="r" b="b"/>
              <a:pathLst>
                <a:path w="3973" h="3054" extrusionOk="0">
                  <a:moveTo>
                    <a:pt x="2355" y="0"/>
                  </a:moveTo>
                  <a:cubicBezTo>
                    <a:pt x="2309" y="0"/>
                    <a:pt x="2259" y="7"/>
                    <a:pt x="2204" y="22"/>
                  </a:cubicBezTo>
                  <a:cubicBezTo>
                    <a:pt x="1696" y="162"/>
                    <a:pt x="1622" y="647"/>
                    <a:pt x="1211" y="647"/>
                  </a:cubicBezTo>
                  <a:cubicBezTo>
                    <a:pt x="1153" y="647"/>
                    <a:pt x="1089" y="638"/>
                    <a:pt x="1016" y="616"/>
                  </a:cubicBezTo>
                  <a:cubicBezTo>
                    <a:pt x="955" y="599"/>
                    <a:pt x="897" y="591"/>
                    <a:pt x="842" y="591"/>
                  </a:cubicBezTo>
                  <a:cubicBezTo>
                    <a:pt x="348" y="591"/>
                    <a:pt x="40" y="1217"/>
                    <a:pt x="1" y="1269"/>
                  </a:cubicBezTo>
                  <a:cubicBezTo>
                    <a:pt x="1" y="1269"/>
                    <a:pt x="363" y="1675"/>
                    <a:pt x="537" y="1878"/>
                  </a:cubicBezTo>
                  <a:cubicBezTo>
                    <a:pt x="711" y="2081"/>
                    <a:pt x="2045" y="2907"/>
                    <a:pt x="2436" y="3023"/>
                  </a:cubicBezTo>
                  <a:cubicBezTo>
                    <a:pt x="2506" y="3043"/>
                    <a:pt x="2582" y="3054"/>
                    <a:pt x="2663" y="3054"/>
                  </a:cubicBezTo>
                  <a:cubicBezTo>
                    <a:pt x="3037" y="3054"/>
                    <a:pt x="3497" y="2828"/>
                    <a:pt x="3712" y="2327"/>
                  </a:cubicBezTo>
                  <a:cubicBezTo>
                    <a:pt x="3973" y="1704"/>
                    <a:pt x="3654" y="1022"/>
                    <a:pt x="3248" y="819"/>
                  </a:cubicBezTo>
                  <a:cubicBezTo>
                    <a:pt x="2867" y="636"/>
                    <a:pt x="2796" y="0"/>
                    <a:pt x="2355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243925" y="835125"/>
              <a:ext cx="81550" cy="80225"/>
            </a:xfrm>
            <a:custGeom>
              <a:avLst/>
              <a:gdLst/>
              <a:ahLst/>
              <a:cxnLst/>
              <a:rect l="l" t="t" r="r" b="b"/>
              <a:pathLst>
                <a:path w="3262" h="3209" extrusionOk="0">
                  <a:moveTo>
                    <a:pt x="1619" y="1"/>
                  </a:moveTo>
                  <a:cubicBezTo>
                    <a:pt x="1295" y="1"/>
                    <a:pt x="835" y="341"/>
                    <a:pt x="552" y="516"/>
                  </a:cubicBezTo>
                  <a:cubicBezTo>
                    <a:pt x="131" y="777"/>
                    <a:pt x="1" y="1314"/>
                    <a:pt x="1" y="1314"/>
                  </a:cubicBezTo>
                  <a:cubicBezTo>
                    <a:pt x="1" y="1314"/>
                    <a:pt x="1146" y="2749"/>
                    <a:pt x="2262" y="3126"/>
                  </a:cubicBezTo>
                  <a:cubicBezTo>
                    <a:pt x="2433" y="3183"/>
                    <a:pt x="2569" y="3209"/>
                    <a:pt x="2675" y="3209"/>
                  </a:cubicBezTo>
                  <a:cubicBezTo>
                    <a:pt x="3261" y="3209"/>
                    <a:pt x="2959" y="2433"/>
                    <a:pt x="2885" y="2053"/>
                  </a:cubicBezTo>
                  <a:cubicBezTo>
                    <a:pt x="2813" y="1603"/>
                    <a:pt x="2248" y="1444"/>
                    <a:pt x="1958" y="299"/>
                  </a:cubicBezTo>
                  <a:cubicBezTo>
                    <a:pt x="1901" y="81"/>
                    <a:pt x="1776" y="1"/>
                    <a:pt x="1619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406650" y="862575"/>
              <a:ext cx="81825" cy="80100"/>
            </a:xfrm>
            <a:custGeom>
              <a:avLst/>
              <a:gdLst/>
              <a:ahLst/>
              <a:cxnLst/>
              <a:rect l="l" t="t" r="r" b="b"/>
              <a:pathLst>
                <a:path w="3273" h="3204" extrusionOk="0">
                  <a:moveTo>
                    <a:pt x="1623" y="1"/>
                  </a:moveTo>
                  <a:cubicBezTo>
                    <a:pt x="1297" y="1"/>
                    <a:pt x="837" y="331"/>
                    <a:pt x="566" y="505"/>
                  </a:cubicBezTo>
                  <a:cubicBezTo>
                    <a:pt x="145" y="781"/>
                    <a:pt x="0" y="1317"/>
                    <a:pt x="0" y="1317"/>
                  </a:cubicBezTo>
                  <a:cubicBezTo>
                    <a:pt x="0" y="1317"/>
                    <a:pt x="1160" y="2738"/>
                    <a:pt x="2276" y="3115"/>
                  </a:cubicBezTo>
                  <a:cubicBezTo>
                    <a:pt x="2452" y="3176"/>
                    <a:pt x="2591" y="3204"/>
                    <a:pt x="2698" y="3204"/>
                  </a:cubicBezTo>
                  <a:cubicBezTo>
                    <a:pt x="3272" y="3204"/>
                    <a:pt x="2973" y="2433"/>
                    <a:pt x="2899" y="2042"/>
                  </a:cubicBezTo>
                  <a:cubicBezTo>
                    <a:pt x="2812" y="1593"/>
                    <a:pt x="2262" y="1433"/>
                    <a:pt x="1972" y="303"/>
                  </a:cubicBezTo>
                  <a:cubicBezTo>
                    <a:pt x="1914" y="82"/>
                    <a:pt x="1785" y="1"/>
                    <a:pt x="1623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378975" y="903000"/>
              <a:ext cx="121200" cy="114250"/>
            </a:xfrm>
            <a:custGeom>
              <a:avLst/>
              <a:gdLst/>
              <a:ahLst/>
              <a:cxnLst/>
              <a:rect l="l" t="t" r="r" b="b"/>
              <a:pathLst>
                <a:path w="4848" h="4570" extrusionOk="0">
                  <a:moveTo>
                    <a:pt x="4201" y="0"/>
                  </a:moveTo>
                  <a:cubicBezTo>
                    <a:pt x="3972" y="0"/>
                    <a:pt x="3534" y="311"/>
                    <a:pt x="3183" y="311"/>
                  </a:cubicBezTo>
                  <a:cubicBezTo>
                    <a:pt x="3167" y="311"/>
                    <a:pt x="3152" y="310"/>
                    <a:pt x="3137" y="309"/>
                  </a:cubicBezTo>
                  <a:cubicBezTo>
                    <a:pt x="3132" y="309"/>
                    <a:pt x="3128" y="309"/>
                    <a:pt x="3123" y="309"/>
                  </a:cubicBezTo>
                  <a:cubicBezTo>
                    <a:pt x="2579" y="309"/>
                    <a:pt x="424" y="2868"/>
                    <a:pt x="180" y="3803"/>
                  </a:cubicBezTo>
                  <a:cubicBezTo>
                    <a:pt x="0" y="4477"/>
                    <a:pt x="481" y="4569"/>
                    <a:pt x="756" y="4569"/>
                  </a:cubicBezTo>
                  <a:cubicBezTo>
                    <a:pt x="859" y="4569"/>
                    <a:pt x="933" y="4556"/>
                    <a:pt x="933" y="4556"/>
                  </a:cubicBezTo>
                  <a:cubicBezTo>
                    <a:pt x="933" y="4556"/>
                    <a:pt x="1412" y="4411"/>
                    <a:pt x="1992" y="4266"/>
                  </a:cubicBezTo>
                  <a:cubicBezTo>
                    <a:pt x="2571" y="4107"/>
                    <a:pt x="3775" y="2715"/>
                    <a:pt x="4311" y="1831"/>
                  </a:cubicBezTo>
                  <a:cubicBezTo>
                    <a:pt x="4847" y="932"/>
                    <a:pt x="4282" y="947"/>
                    <a:pt x="4354" y="280"/>
                  </a:cubicBezTo>
                  <a:cubicBezTo>
                    <a:pt x="4373" y="71"/>
                    <a:pt x="4311" y="0"/>
                    <a:pt x="4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345900" y="835250"/>
              <a:ext cx="116225" cy="168400"/>
            </a:xfrm>
            <a:custGeom>
              <a:avLst/>
              <a:gdLst/>
              <a:ahLst/>
              <a:cxnLst/>
              <a:rect l="l" t="t" r="r" b="b"/>
              <a:pathLst>
                <a:path w="4649" h="6736" extrusionOk="0">
                  <a:moveTo>
                    <a:pt x="2998" y="1"/>
                  </a:moveTo>
                  <a:cubicBezTo>
                    <a:pt x="2531" y="1"/>
                    <a:pt x="2364" y="412"/>
                    <a:pt x="1894" y="453"/>
                  </a:cubicBezTo>
                  <a:cubicBezTo>
                    <a:pt x="1387" y="497"/>
                    <a:pt x="1126" y="874"/>
                    <a:pt x="836" y="1627"/>
                  </a:cubicBezTo>
                  <a:cubicBezTo>
                    <a:pt x="560" y="2381"/>
                    <a:pt x="285" y="4483"/>
                    <a:pt x="126" y="5411"/>
                  </a:cubicBezTo>
                  <a:cubicBezTo>
                    <a:pt x="1" y="6126"/>
                    <a:pt x="481" y="6735"/>
                    <a:pt x="1029" y="6735"/>
                  </a:cubicBezTo>
                  <a:cubicBezTo>
                    <a:pt x="1181" y="6735"/>
                    <a:pt x="1337" y="6689"/>
                    <a:pt x="1488" y="6585"/>
                  </a:cubicBezTo>
                  <a:cubicBezTo>
                    <a:pt x="2184" y="6107"/>
                    <a:pt x="3547" y="4353"/>
                    <a:pt x="3778" y="3889"/>
                  </a:cubicBezTo>
                  <a:cubicBezTo>
                    <a:pt x="3778" y="3889"/>
                    <a:pt x="4648" y="2512"/>
                    <a:pt x="3952" y="1482"/>
                  </a:cubicBezTo>
                  <a:cubicBezTo>
                    <a:pt x="3242" y="439"/>
                    <a:pt x="3590" y="47"/>
                    <a:pt x="3068" y="4"/>
                  </a:cubicBezTo>
                  <a:cubicBezTo>
                    <a:pt x="3044" y="2"/>
                    <a:pt x="3021" y="1"/>
                    <a:pt x="29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3277275" y="836075"/>
              <a:ext cx="111275" cy="167825"/>
            </a:xfrm>
            <a:custGeom>
              <a:avLst/>
              <a:gdLst/>
              <a:ahLst/>
              <a:cxnLst/>
              <a:rect l="l" t="t" r="r" b="b"/>
              <a:pathLst>
                <a:path w="4451" h="6713" extrusionOk="0">
                  <a:moveTo>
                    <a:pt x="1450" y="1"/>
                  </a:moveTo>
                  <a:cubicBezTo>
                    <a:pt x="1275" y="1"/>
                    <a:pt x="1110" y="97"/>
                    <a:pt x="972" y="348"/>
                  </a:cubicBezTo>
                  <a:cubicBezTo>
                    <a:pt x="653" y="913"/>
                    <a:pt x="145" y="1203"/>
                    <a:pt x="116" y="1580"/>
                  </a:cubicBezTo>
                  <a:cubicBezTo>
                    <a:pt x="87" y="1957"/>
                    <a:pt x="0" y="3001"/>
                    <a:pt x="856" y="4856"/>
                  </a:cubicBezTo>
                  <a:cubicBezTo>
                    <a:pt x="1461" y="6169"/>
                    <a:pt x="2284" y="6713"/>
                    <a:pt x="2857" y="6713"/>
                  </a:cubicBezTo>
                  <a:cubicBezTo>
                    <a:pt x="3094" y="6713"/>
                    <a:pt x="3288" y="6620"/>
                    <a:pt x="3407" y="6451"/>
                  </a:cubicBezTo>
                  <a:cubicBezTo>
                    <a:pt x="3813" y="5856"/>
                    <a:pt x="4451" y="2972"/>
                    <a:pt x="3958" y="1623"/>
                  </a:cubicBezTo>
                  <a:cubicBezTo>
                    <a:pt x="3958" y="1623"/>
                    <a:pt x="3465" y="957"/>
                    <a:pt x="3363" y="652"/>
                  </a:cubicBezTo>
                  <a:cubicBezTo>
                    <a:pt x="3326" y="540"/>
                    <a:pt x="3204" y="518"/>
                    <a:pt x="3045" y="518"/>
                  </a:cubicBezTo>
                  <a:cubicBezTo>
                    <a:pt x="2945" y="518"/>
                    <a:pt x="2831" y="527"/>
                    <a:pt x="2714" y="527"/>
                  </a:cubicBezTo>
                  <a:cubicBezTo>
                    <a:pt x="2512" y="527"/>
                    <a:pt x="2302" y="501"/>
                    <a:pt x="2146" y="362"/>
                  </a:cubicBezTo>
                  <a:cubicBezTo>
                    <a:pt x="1924" y="165"/>
                    <a:pt x="1679" y="1"/>
                    <a:pt x="1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3200450" y="856650"/>
              <a:ext cx="136275" cy="146600"/>
            </a:xfrm>
            <a:custGeom>
              <a:avLst/>
              <a:gdLst/>
              <a:ahLst/>
              <a:cxnLst/>
              <a:rect l="l" t="t" r="r" b="b"/>
              <a:pathLst>
                <a:path w="5451" h="5864" extrusionOk="0">
                  <a:moveTo>
                    <a:pt x="1470" y="1"/>
                  </a:moveTo>
                  <a:cubicBezTo>
                    <a:pt x="1455" y="1"/>
                    <a:pt x="1438" y="2"/>
                    <a:pt x="1421" y="3"/>
                  </a:cubicBezTo>
                  <a:cubicBezTo>
                    <a:pt x="914" y="47"/>
                    <a:pt x="986" y="496"/>
                    <a:pt x="551" y="916"/>
                  </a:cubicBezTo>
                  <a:cubicBezTo>
                    <a:pt x="116" y="1322"/>
                    <a:pt x="0" y="2743"/>
                    <a:pt x="870" y="3656"/>
                  </a:cubicBezTo>
                  <a:cubicBezTo>
                    <a:pt x="1740" y="4569"/>
                    <a:pt x="2682" y="5381"/>
                    <a:pt x="3421" y="5570"/>
                  </a:cubicBezTo>
                  <a:cubicBezTo>
                    <a:pt x="3856" y="5689"/>
                    <a:pt x="4195" y="5863"/>
                    <a:pt x="4483" y="5863"/>
                  </a:cubicBezTo>
                  <a:cubicBezTo>
                    <a:pt x="4686" y="5863"/>
                    <a:pt x="4863" y="5777"/>
                    <a:pt x="5030" y="5526"/>
                  </a:cubicBezTo>
                  <a:cubicBezTo>
                    <a:pt x="5451" y="4917"/>
                    <a:pt x="5306" y="3874"/>
                    <a:pt x="3363" y="1424"/>
                  </a:cubicBezTo>
                  <a:cubicBezTo>
                    <a:pt x="3363" y="1424"/>
                    <a:pt x="2841" y="902"/>
                    <a:pt x="2247" y="742"/>
                  </a:cubicBezTo>
                  <a:cubicBezTo>
                    <a:pt x="1673" y="574"/>
                    <a:pt x="1910" y="1"/>
                    <a:pt x="1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3247550" y="939250"/>
              <a:ext cx="204425" cy="80000"/>
            </a:xfrm>
            <a:custGeom>
              <a:avLst/>
              <a:gdLst/>
              <a:ahLst/>
              <a:cxnLst/>
              <a:rect l="l" t="t" r="r" b="b"/>
              <a:pathLst>
                <a:path w="8177" h="3200" extrusionOk="0">
                  <a:moveTo>
                    <a:pt x="3326" y="0"/>
                  </a:moveTo>
                  <a:cubicBezTo>
                    <a:pt x="2400" y="0"/>
                    <a:pt x="2301" y="1218"/>
                    <a:pt x="1695" y="1218"/>
                  </a:cubicBezTo>
                  <a:cubicBezTo>
                    <a:pt x="1588" y="1218"/>
                    <a:pt x="1465" y="1180"/>
                    <a:pt x="1320" y="1091"/>
                  </a:cubicBezTo>
                  <a:cubicBezTo>
                    <a:pt x="1054" y="930"/>
                    <a:pt x="836" y="870"/>
                    <a:pt x="660" y="870"/>
                  </a:cubicBezTo>
                  <a:cubicBezTo>
                    <a:pt x="173" y="870"/>
                    <a:pt x="1" y="1323"/>
                    <a:pt x="1" y="1323"/>
                  </a:cubicBezTo>
                  <a:cubicBezTo>
                    <a:pt x="740" y="2338"/>
                    <a:pt x="2740" y="2947"/>
                    <a:pt x="3726" y="2990"/>
                  </a:cubicBezTo>
                  <a:cubicBezTo>
                    <a:pt x="4624" y="3042"/>
                    <a:pt x="5312" y="3200"/>
                    <a:pt x="5979" y="3200"/>
                  </a:cubicBezTo>
                  <a:cubicBezTo>
                    <a:pt x="6054" y="3200"/>
                    <a:pt x="6130" y="3198"/>
                    <a:pt x="6205" y="3193"/>
                  </a:cubicBezTo>
                  <a:cubicBezTo>
                    <a:pt x="6944" y="3150"/>
                    <a:pt x="7249" y="2816"/>
                    <a:pt x="7712" y="2555"/>
                  </a:cubicBezTo>
                  <a:cubicBezTo>
                    <a:pt x="8176" y="2295"/>
                    <a:pt x="7495" y="1555"/>
                    <a:pt x="7423" y="1193"/>
                  </a:cubicBezTo>
                  <a:cubicBezTo>
                    <a:pt x="7365" y="830"/>
                    <a:pt x="6901" y="917"/>
                    <a:pt x="5625" y="816"/>
                  </a:cubicBezTo>
                  <a:cubicBezTo>
                    <a:pt x="4349" y="729"/>
                    <a:pt x="4610" y="120"/>
                    <a:pt x="3422" y="4"/>
                  </a:cubicBezTo>
                  <a:cubicBezTo>
                    <a:pt x="3389" y="1"/>
                    <a:pt x="3357" y="0"/>
                    <a:pt x="3326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3294100" y="969550"/>
              <a:ext cx="142875" cy="52750"/>
            </a:xfrm>
            <a:custGeom>
              <a:avLst/>
              <a:gdLst/>
              <a:ahLst/>
              <a:cxnLst/>
              <a:rect l="l" t="t" r="r" b="b"/>
              <a:pathLst>
                <a:path w="5715" h="2110" extrusionOk="0">
                  <a:moveTo>
                    <a:pt x="1499" y="1"/>
                  </a:moveTo>
                  <a:cubicBezTo>
                    <a:pt x="932" y="1"/>
                    <a:pt x="1277" y="1221"/>
                    <a:pt x="822" y="1221"/>
                  </a:cubicBezTo>
                  <a:cubicBezTo>
                    <a:pt x="770" y="1221"/>
                    <a:pt x="708" y="1205"/>
                    <a:pt x="632" y="1169"/>
                  </a:cubicBezTo>
                  <a:cubicBezTo>
                    <a:pt x="454" y="1082"/>
                    <a:pt x="335" y="1048"/>
                    <a:pt x="257" y="1048"/>
                  </a:cubicBezTo>
                  <a:cubicBezTo>
                    <a:pt x="1" y="1048"/>
                    <a:pt x="197" y="1416"/>
                    <a:pt x="197" y="1416"/>
                  </a:cubicBezTo>
                  <a:cubicBezTo>
                    <a:pt x="1444" y="1939"/>
                    <a:pt x="2517" y="2109"/>
                    <a:pt x="3358" y="2109"/>
                  </a:cubicBezTo>
                  <a:cubicBezTo>
                    <a:pt x="4286" y="2109"/>
                    <a:pt x="4931" y="1902"/>
                    <a:pt x="5213" y="1735"/>
                  </a:cubicBezTo>
                  <a:cubicBezTo>
                    <a:pt x="5714" y="1423"/>
                    <a:pt x="5391" y="1136"/>
                    <a:pt x="4932" y="1136"/>
                  </a:cubicBezTo>
                  <a:cubicBezTo>
                    <a:pt x="4901" y="1136"/>
                    <a:pt x="4868" y="1138"/>
                    <a:pt x="4836" y="1141"/>
                  </a:cubicBezTo>
                  <a:cubicBezTo>
                    <a:pt x="4662" y="1155"/>
                    <a:pt x="4522" y="1175"/>
                    <a:pt x="4408" y="1175"/>
                  </a:cubicBezTo>
                  <a:cubicBezTo>
                    <a:pt x="4189" y="1175"/>
                    <a:pt x="4066" y="1102"/>
                    <a:pt x="3980" y="778"/>
                  </a:cubicBezTo>
                  <a:cubicBezTo>
                    <a:pt x="3902" y="519"/>
                    <a:pt x="3819" y="366"/>
                    <a:pt x="3665" y="366"/>
                  </a:cubicBezTo>
                  <a:cubicBezTo>
                    <a:pt x="3535" y="366"/>
                    <a:pt x="3354" y="475"/>
                    <a:pt x="3082" y="720"/>
                  </a:cubicBezTo>
                  <a:cubicBezTo>
                    <a:pt x="2966" y="819"/>
                    <a:pt x="2869" y="860"/>
                    <a:pt x="2781" y="860"/>
                  </a:cubicBezTo>
                  <a:cubicBezTo>
                    <a:pt x="2406" y="860"/>
                    <a:pt x="2211" y="116"/>
                    <a:pt x="1589" y="10"/>
                  </a:cubicBezTo>
                  <a:cubicBezTo>
                    <a:pt x="1557" y="4"/>
                    <a:pt x="1527" y="1"/>
                    <a:pt x="1499" y="1"/>
                  </a:cubicBezTo>
                  <a:close/>
                </a:path>
              </a:pathLst>
            </a:custGeom>
            <a:solidFill>
              <a:srgbClr val="656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3570450" y="670975"/>
              <a:ext cx="99325" cy="76350"/>
            </a:xfrm>
            <a:custGeom>
              <a:avLst/>
              <a:gdLst/>
              <a:ahLst/>
              <a:cxnLst/>
              <a:rect l="l" t="t" r="r" b="b"/>
              <a:pathLst>
                <a:path w="3973" h="3054" extrusionOk="0">
                  <a:moveTo>
                    <a:pt x="2357" y="1"/>
                  </a:moveTo>
                  <a:cubicBezTo>
                    <a:pt x="2310" y="1"/>
                    <a:pt x="2259" y="8"/>
                    <a:pt x="2204" y="23"/>
                  </a:cubicBezTo>
                  <a:cubicBezTo>
                    <a:pt x="1694" y="150"/>
                    <a:pt x="1610" y="648"/>
                    <a:pt x="1193" y="648"/>
                  </a:cubicBezTo>
                  <a:cubicBezTo>
                    <a:pt x="1136" y="648"/>
                    <a:pt x="1072" y="638"/>
                    <a:pt x="1001" y="617"/>
                  </a:cubicBezTo>
                  <a:cubicBezTo>
                    <a:pt x="940" y="600"/>
                    <a:pt x="883" y="592"/>
                    <a:pt x="827" y="592"/>
                  </a:cubicBezTo>
                  <a:cubicBezTo>
                    <a:pt x="336" y="592"/>
                    <a:pt x="39" y="1217"/>
                    <a:pt x="0" y="1270"/>
                  </a:cubicBezTo>
                  <a:cubicBezTo>
                    <a:pt x="0" y="1270"/>
                    <a:pt x="363" y="1675"/>
                    <a:pt x="537" y="1864"/>
                  </a:cubicBezTo>
                  <a:cubicBezTo>
                    <a:pt x="711" y="2067"/>
                    <a:pt x="2030" y="2908"/>
                    <a:pt x="2436" y="3023"/>
                  </a:cubicBezTo>
                  <a:cubicBezTo>
                    <a:pt x="2503" y="3043"/>
                    <a:pt x="2577" y="3053"/>
                    <a:pt x="2654" y="3053"/>
                  </a:cubicBezTo>
                  <a:cubicBezTo>
                    <a:pt x="3030" y="3053"/>
                    <a:pt x="3495" y="2818"/>
                    <a:pt x="3711" y="2313"/>
                  </a:cubicBezTo>
                  <a:cubicBezTo>
                    <a:pt x="3972" y="1704"/>
                    <a:pt x="3653" y="1023"/>
                    <a:pt x="3247" y="806"/>
                  </a:cubicBezTo>
                  <a:cubicBezTo>
                    <a:pt x="2867" y="622"/>
                    <a:pt x="2795" y="1"/>
                    <a:pt x="2357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3491075" y="690100"/>
              <a:ext cx="81900" cy="80300"/>
            </a:xfrm>
            <a:custGeom>
              <a:avLst/>
              <a:gdLst/>
              <a:ahLst/>
              <a:cxnLst/>
              <a:rect l="l" t="t" r="r" b="b"/>
              <a:pathLst>
                <a:path w="3276" h="3212" extrusionOk="0">
                  <a:moveTo>
                    <a:pt x="1625" y="0"/>
                  </a:moveTo>
                  <a:cubicBezTo>
                    <a:pt x="1299" y="0"/>
                    <a:pt x="838" y="334"/>
                    <a:pt x="566" y="519"/>
                  </a:cubicBezTo>
                  <a:cubicBezTo>
                    <a:pt x="146" y="780"/>
                    <a:pt x="1" y="1316"/>
                    <a:pt x="1" y="1316"/>
                  </a:cubicBezTo>
                  <a:cubicBezTo>
                    <a:pt x="1" y="1316"/>
                    <a:pt x="1160" y="2751"/>
                    <a:pt x="2277" y="3128"/>
                  </a:cubicBezTo>
                  <a:cubicBezTo>
                    <a:pt x="2448" y="3186"/>
                    <a:pt x="2583" y="3211"/>
                    <a:pt x="2689" y="3211"/>
                  </a:cubicBezTo>
                  <a:cubicBezTo>
                    <a:pt x="3276" y="3211"/>
                    <a:pt x="2974" y="2436"/>
                    <a:pt x="2900" y="2056"/>
                  </a:cubicBezTo>
                  <a:cubicBezTo>
                    <a:pt x="2813" y="1592"/>
                    <a:pt x="2262" y="1447"/>
                    <a:pt x="1972" y="302"/>
                  </a:cubicBezTo>
                  <a:cubicBezTo>
                    <a:pt x="1915" y="81"/>
                    <a:pt x="1786" y="0"/>
                    <a:pt x="1625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3654150" y="717475"/>
              <a:ext cx="81650" cy="80100"/>
            </a:xfrm>
            <a:custGeom>
              <a:avLst/>
              <a:gdLst/>
              <a:ahLst/>
              <a:cxnLst/>
              <a:rect l="l" t="t" r="r" b="b"/>
              <a:pathLst>
                <a:path w="3266" h="3204" extrusionOk="0">
                  <a:moveTo>
                    <a:pt x="1623" y="0"/>
                  </a:moveTo>
                  <a:cubicBezTo>
                    <a:pt x="1296" y="0"/>
                    <a:pt x="833" y="337"/>
                    <a:pt x="552" y="511"/>
                  </a:cubicBezTo>
                  <a:cubicBezTo>
                    <a:pt x="131" y="772"/>
                    <a:pt x="1" y="1323"/>
                    <a:pt x="1" y="1323"/>
                  </a:cubicBezTo>
                  <a:cubicBezTo>
                    <a:pt x="1" y="1323"/>
                    <a:pt x="1146" y="2744"/>
                    <a:pt x="2262" y="3120"/>
                  </a:cubicBezTo>
                  <a:cubicBezTo>
                    <a:pt x="2433" y="3178"/>
                    <a:pt x="2569" y="3204"/>
                    <a:pt x="2676" y="3204"/>
                  </a:cubicBezTo>
                  <a:cubicBezTo>
                    <a:pt x="3266" y="3204"/>
                    <a:pt x="2974" y="2428"/>
                    <a:pt x="2900" y="2048"/>
                  </a:cubicBezTo>
                  <a:cubicBezTo>
                    <a:pt x="2813" y="1598"/>
                    <a:pt x="2262" y="1439"/>
                    <a:pt x="1972" y="308"/>
                  </a:cubicBezTo>
                  <a:cubicBezTo>
                    <a:pt x="1915" y="83"/>
                    <a:pt x="1786" y="0"/>
                    <a:pt x="1623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3626475" y="757750"/>
              <a:ext cx="121200" cy="114525"/>
            </a:xfrm>
            <a:custGeom>
              <a:avLst/>
              <a:gdLst/>
              <a:ahLst/>
              <a:cxnLst/>
              <a:rect l="l" t="t" r="r" b="b"/>
              <a:pathLst>
                <a:path w="4848" h="4581" extrusionOk="0">
                  <a:moveTo>
                    <a:pt x="4206" y="1"/>
                  </a:moveTo>
                  <a:cubicBezTo>
                    <a:pt x="3978" y="1"/>
                    <a:pt x="3536" y="323"/>
                    <a:pt x="3182" y="323"/>
                  </a:cubicBezTo>
                  <a:cubicBezTo>
                    <a:pt x="3167" y="323"/>
                    <a:pt x="3152" y="322"/>
                    <a:pt x="3137" y="321"/>
                  </a:cubicBezTo>
                  <a:cubicBezTo>
                    <a:pt x="3133" y="320"/>
                    <a:pt x="3128" y="320"/>
                    <a:pt x="3124" y="320"/>
                  </a:cubicBezTo>
                  <a:cubicBezTo>
                    <a:pt x="2579" y="320"/>
                    <a:pt x="425" y="2880"/>
                    <a:pt x="180" y="3814"/>
                  </a:cubicBezTo>
                  <a:cubicBezTo>
                    <a:pt x="1" y="4489"/>
                    <a:pt x="473" y="4581"/>
                    <a:pt x="744" y="4581"/>
                  </a:cubicBezTo>
                  <a:cubicBezTo>
                    <a:pt x="846" y="4581"/>
                    <a:pt x="919" y="4568"/>
                    <a:pt x="919" y="4568"/>
                  </a:cubicBezTo>
                  <a:cubicBezTo>
                    <a:pt x="919" y="4568"/>
                    <a:pt x="1412" y="4423"/>
                    <a:pt x="1992" y="4278"/>
                  </a:cubicBezTo>
                  <a:cubicBezTo>
                    <a:pt x="2572" y="4119"/>
                    <a:pt x="3775" y="2727"/>
                    <a:pt x="4311" y="1828"/>
                  </a:cubicBezTo>
                  <a:cubicBezTo>
                    <a:pt x="4848" y="944"/>
                    <a:pt x="4282" y="944"/>
                    <a:pt x="4355" y="277"/>
                  </a:cubicBezTo>
                  <a:cubicBezTo>
                    <a:pt x="4373" y="71"/>
                    <a:pt x="4313" y="1"/>
                    <a:pt x="42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3593400" y="689950"/>
              <a:ext cx="116225" cy="168575"/>
            </a:xfrm>
            <a:custGeom>
              <a:avLst/>
              <a:gdLst/>
              <a:ahLst/>
              <a:cxnLst/>
              <a:rect l="l" t="t" r="r" b="b"/>
              <a:pathLst>
                <a:path w="4649" h="6743" extrusionOk="0">
                  <a:moveTo>
                    <a:pt x="2999" y="0"/>
                  </a:moveTo>
                  <a:cubicBezTo>
                    <a:pt x="2531" y="0"/>
                    <a:pt x="2364" y="412"/>
                    <a:pt x="1880" y="467"/>
                  </a:cubicBezTo>
                  <a:cubicBezTo>
                    <a:pt x="1373" y="511"/>
                    <a:pt x="1126" y="887"/>
                    <a:pt x="836" y="1641"/>
                  </a:cubicBezTo>
                  <a:cubicBezTo>
                    <a:pt x="561" y="2395"/>
                    <a:pt x="286" y="4497"/>
                    <a:pt x="126" y="5410"/>
                  </a:cubicBezTo>
                  <a:cubicBezTo>
                    <a:pt x="1" y="6139"/>
                    <a:pt x="484" y="6743"/>
                    <a:pt x="1035" y="6743"/>
                  </a:cubicBezTo>
                  <a:cubicBezTo>
                    <a:pt x="1185" y="6743"/>
                    <a:pt x="1340" y="6698"/>
                    <a:pt x="1489" y="6599"/>
                  </a:cubicBezTo>
                  <a:cubicBezTo>
                    <a:pt x="2170" y="6120"/>
                    <a:pt x="3533" y="4366"/>
                    <a:pt x="3779" y="3902"/>
                  </a:cubicBezTo>
                  <a:cubicBezTo>
                    <a:pt x="3779" y="3902"/>
                    <a:pt x="4649" y="2525"/>
                    <a:pt x="3938" y="1482"/>
                  </a:cubicBezTo>
                  <a:cubicBezTo>
                    <a:pt x="3243" y="453"/>
                    <a:pt x="3591" y="61"/>
                    <a:pt x="3069" y="3"/>
                  </a:cubicBezTo>
                  <a:cubicBezTo>
                    <a:pt x="3045" y="1"/>
                    <a:pt x="3021" y="0"/>
                    <a:pt x="2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3524775" y="691050"/>
              <a:ext cx="111300" cy="167900"/>
            </a:xfrm>
            <a:custGeom>
              <a:avLst/>
              <a:gdLst/>
              <a:ahLst/>
              <a:cxnLst/>
              <a:rect l="l" t="t" r="r" b="b"/>
              <a:pathLst>
                <a:path w="4452" h="6716" extrusionOk="0">
                  <a:moveTo>
                    <a:pt x="1433" y="1"/>
                  </a:moveTo>
                  <a:cubicBezTo>
                    <a:pt x="1262" y="1"/>
                    <a:pt x="1103" y="94"/>
                    <a:pt x="972" y="336"/>
                  </a:cubicBezTo>
                  <a:cubicBezTo>
                    <a:pt x="653" y="916"/>
                    <a:pt x="146" y="1191"/>
                    <a:pt x="117" y="1568"/>
                  </a:cubicBezTo>
                  <a:cubicBezTo>
                    <a:pt x="88" y="1960"/>
                    <a:pt x="1" y="3003"/>
                    <a:pt x="856" y="4859"/>
                  </a:cubicBezTo>
                  <a:cubicBezTo>
                    <a:pt x="1461" y="6172"/>
                    <a:pt x="2277" y="6715"/>
                    <a:pt x="2846" y="6715"/>
                  </a:cubicBezTo>
                  <a:cubicBezTo>
                    <a:pt x="3081" y="6715"/>
                    <a:pt x="3274" y="6623"/>
                    <a:pt x="3393" y="6453"/>
                  </a:cubicBezTo>
                  <a:cubicBezTo>
                    <a:pt x="3799" y="5859"/>
                    <a:pt x="4451" y="2974"/>
                    <a:pt x="3958" y="1612"/>
                  </a:cubicBezTo>
                  <a:cubicBezTo>
                    <a:pt x="3958" y="1612"/>
                    <a:pt x="3465" y="959"/>
                    <a:pt x="3364" y="655"/>
                  </a:cubicBezTo>
                  <a:cubicBezTo>
                    <a:pt x="3327" y="538"/>
                    <a:pt x="3204" y="515"/>
                    <a:pt x="3045" y="515"/>
                  </a:cubicBezTo>
                  <a:cubicBezTo>
                    <a:pt x="2937" y="515"/>
                    <a:pt x="2811" y="526"/>
                    <a:pt x="2684" y="526"/>
                  </a:cubicBezTo>
                  <a:cubicBezTo>
                    <a:pt x="2486" y="526"/>
                    <a:pt x="2283" y="499"/>
                    <a:pt x="2132" y="365"/>
                  </a:cubicBezTo>
                  <a:cubicBezTo>
                    <a:pt x="1908" y="166"/>
                    <a:pt x="1661" y="1"/>
                    <a:pt x="14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3447950" y="711675"/>
              <a:ext cx="136300" cy="146500"/>
            </a:xfrm>
            <a:custGeom>
              <a:avLst/>
              <a:gdLst/>
              <a:ahLst/>
              <a:cxnLst/>
              <a:rect l="l" t="t" r="r" b="b"/>
              <a:pathLst>
                <a:path w="5452" h="5860" extrusionOk="0">
                  <a:moveTo>
                    <a:pt x="1470" y="0"/>
                  </a:moveTo>
                  <a:cubicBezTo>
                    <a:pt x="1450" y="0"/>
                    <a:pt x="1429" y="1"/>
                    <a:pt x="1407" y="4"/>
                  </a:cubicBezTo>
                  <a:cubicBezTo>
                    <a:pt x="900" y="47"/>
                    <a:pt x="987" y="497"/>
                    <a:pt x="552" y="903"/>
                  </a:cubicBezTo>
                  <a:cubicBezTo>
                    <a:pt x="117" y="1309"/>
                    <a:pt x="1" y="2744"/>
                    <a:pt x="871" y="3657"/>
                  </a:cubicBezTo>
                  <a:cubicBezTo>
                    <a:pt x="1740" y="4570"/>
                    <a:pt x="2683" y="5382"/>
                    <a:pt x="3422" y="5570"/>
                  </a:cubicBezTo>
                  <a:cubicBezTo>
                    <a:pt x="3860" y="5682"/>
                    <a:pt x="4196" y="5859"/>
                    <a:pt x="4484" y="5859"/>
                  </a:cubicBezTo>
                  <a:cubicBezTo>
                    <a:pt x="4683" y="5859"/>
                    <a:pt x="4859" y="5775"/>
                    <a:pt x="5031" y="5527"/>
                  </a:cubicBezTo>
                  <a:cubicBezTo>
                    <a:pt x="5451" y="4918"/>
                    <a:pt x="5306" y="3874"/>
                    <a:pt x="3364" y="1424"/>
                  </a:cubicBezTo>
                  <a:cubicBezTo>
                    <a:pt x="3364" y="1424"/>
                    <a:pt x="2842" y="903"/>
                    <a:pt x="2248" y="729"/>
                  </a:cubicBezTo>
                  <a:cubicBezTo>
                    <a:pt x="1680" y="576"/>
                    <a:pt x="1893" y="0"/>
                    <a:pt x="14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3494700" y="794275"/>
              <a:ext cx="204425" cy="80025"/>
            </a:xfrm>
            <a:custGeom>
              <a:avLst/>
              <a:gdLst/>
              <a:ahLst/>
              <a:cxnLst/>
              <a:rect l="l" t="t" r="r" b="b"/>
              <a:pathLst>
                <a:path w="8177" h="3201" extrusionOk="0">
                  <a:moveTo>
                    <a:pt x="3326" y="1"/>
                  </a:moveTo>
                  <a:cubicBezTo>
                    <a:pt x="2401" y="1"/>
                    <a:pt x="2312" y="1218"/>
                    <a:pt x="1708" y="1218"/>
                  </a:cubicBezTo>
                  <a:cubicBezTo>
                    <a:pt x="1602" y="1218"/>
                    <a:pt x="1480" y="1181"/>
                    <a:pt x="1334" y="1092"/>
                  </a:cubicBezTo>
                  <a:cubicBezTo>
                    <a:pt x="1069" y="930"/>
                    <a:pt x="850" y="871"/>
                    <a:pt x="672" y="871"/>
                  </a:cubicBezTo>
                  <a:cubicBezTo>
                    <a:pt x="180" y="871"/>
                    <a:pt x="1" y="1324"/>
                    <a:pt x="1" y="1324"/>
                  </a:cubicBezTo>
                  <a:cubicBezTo>
                    <a:pt x="740" y="2339"/>
                    <a:pt x="2755" y="2933"/>
                    <a:pt x="3741" y="2991"/>
                  </a:cubicBezTo>
                  <a:cubicBezTo>
                    <a:pt x="4632" y="3030"/>
                    <a:pt x="5322" y="3200"/>
                    <a:pt x="5992" y="3200"/>
                  </a:cubicBezTo>
                  <a:cubicBezTo>
                    <a:pt x="6063" y="3200"/>
                    <a:pt x="6134" y="3198"/>
                    <a:pt x="6205" y="3194"/>
                  </a:cubicBezTo>
                  <a:cubicBezTo>
                    <a:pt x="6959" y="3150"/>
                    <a:pt x="7263" y="2817"/>
                    <a:pt x="7727" y="2542"/>
                  </a:cubicBezTo>
                  <a:cubicBezTo>
                    <a:pt x="8176" y="2281"/>
                    <a:pt x="7495" y="1556"/>
                    <a:pt x="7437" y="1194"/>
                  </a:cubicBezTo>
                  <a:cubicBezTo>
                    <a:pt x="7365" y="831"/>
                    <a:pt x="6915" y="904"/>
                    <a:pt x="5640" y="817"/>
                  </a:cubicBezTo>
                  <a:cubicBezTo>
                    <a:pt x="4349" y="730"/>
                    <a:pt x="4610" y="121"/>
                    <a:pt x="3422" y="5"/>
                  </a:cubicBezTo>
                  <a:cubicBezTo>
                    <a:pt x="3389" y="2"/>
                    <a:pt x="3357" y="1"/>
                    <a:pt x="3326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3541525" y="824600"/>
              <a:ext cx="142950" cy="52750"/>
            </a:xfrm>
            <a:custGeom>
              <a:avLst/>
              <a:gdLst/>
              <a:ahLst/>
              <a:cxnLst/>
              <a:rect l="l" t="t" r="r" b="b"/>
              <a:pathLst>
                <a:path w="5718" h="2110" extrusionOk="0">
                  <a:moveTo>
                    <a:pt x="1501" y="1"/>
                  </a:moveTo>
                  <a:cubicBezTo>
                    <a:pt x="925" y="1"/>
                    <a:pt x="1275" y="1210"/>
                    <a:pt x="831" y="1210"/>
                  </a:cubicBezTo>
                  <a:cubicBezTo>
                    <a:pt x="778" y="1210"/>
                    <a:pt x="714" y="1193"/>
                    <a:pt x="636" y="1155"/>
                  </a:cubicBezTo>
                  <a:cubicBezTo>
                    <a:pt x="462" y="1073"/>
                    <a:pt x="345" y="1041"/>
                    <a:pt x="268" y="1041"/>
                  </a:cubicBezTo>
                  <a:cubicBezTo>
                    <a:pt x="1" y="1041"/>
                    <a:pt x="201" y="1416"/>
                    <a:pt x="201" y="1416"/>
                  </a:cubicBezTo>
                  <a:cubicBezTo>
                    <a:pt x="1448" y="1939"/>
                    <a:pt x="2521" y="2109"/>
                    <a:pt x="3362" y="2109"/>
                  </a:cubicBezTo>
                  <a:cubicBezTo>
                    <a:pt x="4290" y="2109"/>
                    <a:pt x="4935" y="1902"/>
                    <a:pt x="5216" y="1735"/>
                  </a:cubicBezTo>
                  <a:cubicBezTo>
                    <a:pt x="5718" y="1423"/>
                    <a:pt x="5395" y="1136"/>
                    <a:pt x="4936" y="1136"/>
                  </a:cubicBezTo>
                  <a:cubicBezTo>
                    <a:pt x="4904" y="1136"/>
                    <a:pt x="4872" y="1137"/>
                    <a:pt x="4839" y="1140"/>
                  </a:cubicBezTo>
                  <a:cubicBezTo>
                    <a:pt x="4665" y="1155"/>
                    <a:pt x="4525" y="1175"/>
                    <a:pt x="4411" y="1175"/>
                  </a:cubicBezTo>
                  <a:cubicBezTo>
                    <a:pt x="4193" y="1175"/>
                    <a:pt x="4070" y="1102"/>
                    <a:pt x="3984" y="778"/>
                  </a:cubicBezTo>
                  <a:cubicBezTo>
                    <a:pt x="3905" y="510"/>
                    <a:pt x="3823" y="358"/>
                    <a:pt x="3666" y="358"/>
                  </a:cubicBezTo>
                  <a:cubicBezTo>
                    <a:pt x="3534" y="358"/>
                    <a:pt x="3349" y="467"/>
                    <a:pt x="3071" y="705"/>
                  </a:cubicBezTo>
                  <a:cubicBezTo>
                    <a:pt x="2956" y="809"/>
                    <a:pt x="2859" y="852"/>
                    <a:pt x="2771" y="852"/>
                  </a:cubicBezTo>
                  <a:cubicBezTo>
                    <a:pt x="2407" y="852"/>
                    <a:pt x="2212" y="115"/>
                    <a:pt x="1592" y="10"/>
                  </a:cubicBezTo>
                  <a:cubicBezTo>
                    <a:pt x="1559" y="3"/>
                    <a:pt x="1529" y="1"/>
                    <a:pt x="1501" y="1"/>
                  </a:cubicBezTo>
                  <a:close/>
                </a:path>
              </a:pathLst>
            </a:custGeom>
            <a:solidFill>
              <a:srgbClr val="656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3271825" y="1665775"/>
              <a:ext cx="97150" cy="66675"/>
            </a:xfrm>
            <a:custGeom>
              <a:avLst/>
              <a:gdLst/>
              <a:ahLst/>
              <a:cxnLst/>
              <a:rect l="l" t="t" r="r" b="b"/>
              <a:pathLst>
                <a:path w="3886" h="2667" extrusionOk="0">
                  <a:moveTo>
                    <a:pt x="1630" y="0"/>
                  </a:moveTo>
                  <a:cubicBezTo>
                    <a:pt x="1515" y="0"/>
                    <a:pt x="1402" y="44"/>
                    <a:pt x="1291" y="167"/>
                  </a:cubicBezTo>
                  <a:cubicBezTo>
                    <a:pt x="871" y="601"/>
                    <a:pt x="1190" y="1138"/>
                    <a:pt x="595" y="1312"/>
                  </a:cubicBezTo>
                  <a:cubicBezTo>
                    <a:pt x="1" y="1486"/>
                    <a:pt x="88" y="2326"/>
                    <a:pt x="88" y="2399"/>
                  </a:cubicBezTo>
                  <a:cubicBezTo>
                    <a:pt x="88" y="2399"/>
                    <a:pt x="610" y="2544"/>
                    <a:pt x="871" y="2616"/>
                  </a:cubicBezTo>
                  <a:cubicBezTo>
                    <a:pt x="979" y="2648"/>
                    <a:pt x="1345" y="2666"/>
                    <a:pt x="1755" y="2666"/>
                  </a:cubicBezTo>
                  <a:cubicBezTo>
                    <a:pt x="2273" y="2666"/>
                    <a:pt x="2862" y="2638"/>
                    <a:pt x="3089" y="2573"/>
                  </a:cubicBezTo>
                  <a:cubicBezTo>
                    <a:pt x="3480" y="2457"/>
                    <a:pt x="3886" y="1950"/>
                    <a:pt x="3784" y="1297"/>
                  </a:cubicBezTo>
                  <a:cubicBezTo>
                    <a:pt x="3688" y="676"/>
                    <a:pt x="3104" y="265"/>
                    <a:pt x="2648" y="265"/>
                  </a:cubicBezTo>
                  <a:cubicBezTo>
                    <a:pt x="2626" y="265"/>
                    <a:pt x="2603" y="266"/>
                    <a:pt x="2581" y="268"/>
                  </a:cubicBezTo>
                  <a:cubicBezTo>
                    <a:pt x="2560" y="271"/>
                    <a:pt x="2540" y="272"/>
                    <a:pt x="2519" y="272"/>
                  </a:cubicBezTo>
                  <a:cubicBezTo>
                    <a:pt x="2214" y="272"/>
                    <a:pt x="1916" y="0"/>
                    <a:pt x="1630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213850" y="1734425"/>
              <a:ext cx="104750" cy="60600"/>
            </a:xfrm>
            <a:custGeom>
              <a:avLst/>
              <a:gdLst/>
              <a:ahLst/>
              <a:cxnLst/>
              <a:rect l="l" t="t" r="r" b="b"/>
              <a:pathLst>
                <a:path w="4190" h="2424" extrusionOk="0">
                  <a:moveTo>
                    <a:pt x="1015" y="1"/>
                  </a:moveTo>
                  <a:cubicBezTo>
                    <a:pt x="650" y="1"/>
                    <a:pt x="379" y="696"/>
                    <a:pt x="204" y="1059"/>
                  </a:cubicBezTo>
                  <a:cubicBezTo>
                    <a:pt x="1" y="1508"/>
                    <a:pt x="175" y="2045"/>
                    <a:pt x="175" y="2045"/>
                  </a:cubicBezTo>
                  <a:cubicBezTo>
                    <a:pt x="175" y="2045"/>
                    <a:pt x="1301" y="2423"/>
                    <a:pt x="2338" y="2423"/>
                  </a:cubicBezTo>
                  <a:cubicBezTo>
                    <a:pt x="2584" y="2423"/>
                    <a:pt x="2825" y="2402"/>
                    <a:pt x="3045" y="2349"/>
                  </a:cubicBezTo>
                  <a:cubicBezTo>
                    <a:pt x="4190" y="2074"/>
                    <a:pt x="3320" y="1436"/>
                    <a:pt x="3001" y="1102"/>
                  </a:cubicBezTo>
                  <a:cubicBezTo>
                    <a:pt x="2697" y="769"/>
                    <a:pt x="2132" y="929"/>
                    <a:pt x="1291" y="131"/>
                  </a:cubicBezTo>
                  <a:cubicBezTo>
                    <a:pt x="1194" y="40"/>
                    <a:pt x="1102" y="1"/>
                    <a:pt x="1015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3366050" y="1670100"/>
              <a:ext cx="105125" cy="60750"/>
            </a:xfrm>
            <a:custGeom>
              <a:avLst/>
              <a:gdLst/>
              <a:ahLst/>
              <a:cxnLst/>
              <a:rect l="l" t="t" r="r" b="b"/>
              <a:pathLst>
                <a:path w="4205" h="2430" extrusionOk="0">
                  <a:moveTo>
                    <a:pt x="1022" y="0"/>
                  </a:moveTo>
                  <a:cubicBezTo>
                    <a:pt x="653" y="0"/>
                    <a:pt x="381" y="701"/>
                    <a:pt x="204" y="1066"/>
                  </a:cubicBezTo>
                  <a:cubicBezTo>
                    <a:pt x="1" y="1516"/>
                    <a:pt x="175" y="2037"/>
                    <a:pt x="175" y="2037"/>
                  </a:cubicBezTo>
                  <a:cubicBezTo>
                    <a:pt x="175" y="2037"/>
                    <a:pt x="1321" y="2429"/>
                    <a:pt x="2366" y="2429"/>
                  </a:cubicBezTo>
                  <a:cubicBezTo>
                    <a:pt x="2608" y="2429"/>
                    <a:pt x="2844" y="2408"/>
                    <a:pt x="3059" y="2356"/>
                  </a:cubicBezTo>
                  <a:cubicBezTo>
                    <a:pt x="4205" y="2081"/>
                    <a:pt x="3320" y="1443"/>
                    <a:pt x="3016" y="1110"/>
                  </a:cubicBezTo>
                  <a:cubicBezTo>
                    <a:pt x="2697" y="776"/>
                    <a:pt x="2146" y="936"/>
                    <a:pt x="1291" y="124"/>
                  </a:cubicBezTo>
                  <a:cubicBezTo>
                    <a:pt x="1196" y="37"/>
                    <a:pt x="1106" y="0"/>
                    <a:pt x="1022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398300" y="1685300"/>
              <a:ext cx="68900" cy="146950"/>
            </a:xfrm>
            <a:custGeom>
              <a:avLst/>
              <a:gdLst/>
              <a:ahLst/>
              <a:cxnLst/>
              <a:rect l="l" t="t" r="r" b="b"/>
              <a:pathLst>
                <a:path w="2756" h="5878" extrusionOk="0">
                  <a:moveTo>
                    <a:pt x="1737" y="1"/>
                  </a:moveTo>
                  <a:cubicBezTo>
                    <a:pt x="1512" y="1"/>
                    <a:pt x="1291" y="672"/>
                    <a:pt x="929" y="864"/>
                  </a:cubicBezTo>
                  <a:cubicBezTo>
                    <a:pt x="465" y="1111"/>
                    <a:pt x="1" y="4474"/>
                    <a:pt x="291" y="5401"/>
                  </a:cubicBezTo>
                  <a:cubicBezTo>
                    <a:pt x="407" y="5768"/>
                    <a:pt x="598" y="5877"/>
                    <a:pt x="785" y="5877"/>
                  </a:cubicBezTo>
                  <a:cubicBezTo>
                    <a:pt x="1064" y="5877"/>
                    <a:pt x="1335" y="5633"/>
                    <a:pt x="1335" y="5633"/>
                  </a:cubicBezTo>
                  <a:cubicBezTo>
                    <a:pt x="1335" y="5633"/>
                    <a:pt x="1668" y="5256"/>
                    <a:pt x="2074" y="4807"/>
                  </a:cubicBezTo>
                  <a:cubicBezTo>
                    <a:pt x="2480" y="4372"/>
                    <a:pt x="2755" y="2560"/>
                    <a:pt x="2726" y="1516"/>
                  </a:cubicBezTo>
                  <a:cubicBezTo>
                    <a:pt x="2697" y="473"/>
                    <a:pt x="2233" y="777"/>
                    <a:pt x="1929" y="183"/>
                  </a:cubicBezTo>
                  <a:cubicBezTo>
                    <a:pt x="1862" y="53"/>
                    <a:pt x="1799" y="1"/>
                    <a:pt x="17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3322200" y="1660375"/>
              <a:ext cx="97525" cy="173800"/>
            </a:xfrm>
            <a:custGeom>
              <a:avLst/>
              <a:gdLst/>
              <a:ahLst/>
              <a:cxnLst/>
              <a:rect l="l" t="t" r="r" b="b"/>
              <a:pathLst>
                <a:path w="3901" h="6952" extrusionOk="0">
                  <a:moveTo>
                    <a:pt x="1379" y="1"/>
                  </a:moveTo>
                  <a:cubicBezTo>
                    <a:pt x="1322" y="1"/>
                    <a:pt x="1257" y="20"/>
                    <a:pt x="1175" y="64"/>
                  </a:cubicBezTo>
                  <a:cubicBezTo>
                    <a:pt x="711" y="296"/>
                    <a:pt x="813" y="759"/>
                    <a:pt x="421" y="1078"/>
                  </a:cubicBezTo>
                  <a:cubicBezTo>
                    <a:pt x="15" y="1383"/>
                    <a:pt x="1" y="1832"/>
                    <a:pt x="160" y="2629"/>
                  </a:cubicBezTo>
                  <a:cubicBezTo>
                    <a:pt x="320" y="3412"/>
                    <a:pt x="1233" y="5340"/>
                    <a:pt x="1581" y="6195"/>
                  </a:cubicBezTo>
                  <a:cubicBezTo>
                    <a:pt x="1787" y="6681"/>
                    <a:pt x="2226" y="6952"/>
                    <a:pt x="2628" y="6952"/>
                  </a:cubicBezTo>
                  <a:cubicBezTo>
                    <a:pt x="2935" y="6952"/>
                    <a:pt x="3220" y="6795"/>
                    <a:pt x="3364" y="6456"/>
                  </a:cubicBezTo>
                  <a:cubicBezTo>
                    <a:pt x="3697" y="5688"/>
                    <a:pt x="3900" y="3485"/>
                    <a:pt x="3857" y="2963"/>
                  </a:cubicBezTo>
                  <a:cubicBezTo>
                    <a:pt x="3857" y="2963"/>
                    <a:pt x="3857" y="1339"/>
                    <a:pt x="2712" y="832"/>
                  </a:cubicBezTo>
                  <a:cubicBezTo>
                    <a:pt x="1757" y="426"/>
                    <a:pt x="1647" y="1"/>
                    <a:pt x="1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248275" y="1708125"/>
              <a:ext cx="139925" cy="140400"/>
            </a:xfrm>
            <a:custGeom>
              <a:avLst/>
              <a:gdLst/>
              <a:ahLst/>
              <a:cxnLst/>
              <a:rect l="l" t="t" r="r" b="b"/>
              <a:pathLst>
                <a:path w="5597" h="5616" extrusionOk="0">
                  <a:moveTo>
                    <a:pt x="2318" y="1"/>
                  </a:moveTo>
                  <a:cubicBezTo>
                    <a:pt x="2083" y="1"/>
                    <a:pt x="1739" y="452"/>
                    <a:pt x="1325" y="452"/>
                  </a:cubicBezTo>
                  <a:cubicBezTo>
                    <a:pt x="1294" y="452"/>
                    <a:pt x="1264" y="449"/>
                    <a:pt x="1233" y="444"/>
                  </a:cubicBezTo>
                  <a:cubicBezTo>
                    <a:pt x="1120" y="425"/>
                    <a:pt x="1006" y="412"/>
                    <a:pt x="898" y="412"/>
                  </a:cubicBezTo>
                  <a:cubicBezTo>
                    <a:pt x="520" y="412"/>
                    <a:pt x="210" y="560"/>
                    <a:pt x="233" y="1067"/>
                  </a:cubicBezTo>
                  <a:cubicBezTo>
                    <a:pt x="276" y="1720"/>
                    <a:pt x="1" y="2227"/>
                    <a:pt x="175" y="2560"/>
                  </a:cubicBezTo>
                  <a:cubicBezTo>
                    <a:pt x="363" y="2894"/>
                    <a:pt x="856" y="3821"/>
                    <a:pt x="2566" y="4923"/>
                  </a:cubicBezTo>
                  <a:cubicBezTo>
                    <a:pt x="3327" y="5420"/>
                    <a:pt x="4000" y="5615"/>
                    <a:pt x="4514" y="5615"/>
                  </a:cubicBezTo>
                  <a:cubicBezTo>
                    <a:pt x="5155" y="5615"/>
                    <a:pt x="5551" y="5311"/>
                    <a:pt x="5567" y="4909"/>
                  </a:cubicBezTo>
                  <a:cubicBezTo>
                    <a:pt x="5596" y="4198"/>
                    <a:pt x="4596" y="1415"/>
                    <a:pt x="3451" y="531"/>
                  </a:cubicBezTo>
                  <a:cubicBezTo>
                    <a:pt x="3451" y="531"/>
                    <a:pt x="2682" y="241"/>
                    <a:pt x="2422" y="38"/>
                  </a:cubicBezTo>
                  <a:cubicBezTo>
                    <a:pt x="2390" y="12"/>
                    <a:pt x="2355" y="1"/>
                    <a:pt x="2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3195375" y="1777900"/>
              <a:ext cx="160925" cy="95500"/>
            </a:xfrm>
            <a:custGeom>
              <a:avLst/>
              <a:gdLst/>
              <a:ahLst/>
              <a:cxnLst/>
              <a:rect l="l" t="t" r="r" b="b"/>
              <a:pathLst>
                <a:path w="6437" h="3820" extrusionOk="0">
                  <a:moveTo>
                    <a:pt x="603" y="1"/>
                  </a:moveTo>
                  <a:cubicBezTo>
                    <a:pt x="541" y="1"/>
                    <a:pt x="472" y="25"/>
                    <a:pt x="392" y="88"/>
                  </a:cubicBezTo>
                  <a:cubicBezTo>
                    <a:pt x="0" y="393"/>
                    <a:pt x="305" y="726"/>
                    <a:pt x="160" y="1306"/>
                  </a:cubicBezTo>
                  <a:cubicBezTo>
                    <a:pt x="0" y="1886"/>
                    <a:pt x="667" y="3161"/>
                    <a:pt x="1899" y="3466"/>
                  </a:cubicBezTo>
                  <a:cubicBezTo>
                    <a:pt x="2727" y="3673"/>
                    <a:pt x="3561" y="3819"/>
                    <a:pt x="4238" y="3819"/>
                  </a:cubicBezTo>
                  <a:cubicBezTo>
                    <a:pt x="4557" y="3819"/>
                    <a:pt x="4841" y="3787"/>
                    <a:pt x="5074" y="3712"/>
                  </a:cubicBezTo>
                  <a:cubicBezTo>
                    <a:pt x="5799" y="3480"/>
                    <a:pt x="6393" y="3553"/>
                    <a:pt x="6422" y="2813"/>
                  </a:cubicBezTo>
                  <a:cubicBezTo>
                    <a:pt x="6436" y="2074"/>
                    <a:pt x="5755" y="1262"/>
                    <a:pt x="2798" y="248"/>
                  </a:cubicBezTo>
                  <a:cubicBezTo>
                    <a:pt x="2798" y="248"/>
                    <a:pt x="2501" y="181"/>
                    <a:pt x="2130" y="181"/>
                  </a:cubicBezTo>
                  <a:cubicBezTo>
                    <a:pt x="1927" y="181"/>
                    <a:pt x="1703" y="201"/>
                    <a:pt x="1493" y="262"/>
                  </a:cubicBezTo>
                  <a:cubicBezTo>
                    <a:pt x="1423" y="283"/>
                    <a:pt x="1359" y="292"/>
                    <a:pt x="1301" y="292"/>
                  </a:cubicBezTo>
                  <a:cubicBezTo>
                    <a:pt x="967" y="292"/>
                    <a:pt x="820" y="1"/>
                    <a:pt x="6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3272550" y="1766725"/>
              <a:ext cx="189925" cy="109025"/>
            </a:xfrm>
            <a:custGeom>
              <a:avLst/>
              <a:gdLst/>
              <a:ahLst/>
              <a:cxnLst/>
              <a:rect l="l" t="t" r="r" b="b"/>
              <a:pathLst>
                <a:path w="7597" h="4361" extrusionOk="0">
                  <a:moveTo>
                    <a:pt x="6169" y="0"/>
                  </a:moveTo>
                  <a:cubicBezTo>
                    <a:pt x="5919" y="0"/>
                    <a:pt x="5520" y="294"/>
                    <a:pt x="4669" y="753"/>
                  </a:cubicBezTo>
                  <a:cubicBezTo>
                    <a:pt x="4240" y="983"/>
                    <a:pt x="3957" y="1031"/>
                    <a:pt x="3714" y="1031"/>
                  </a:cubicBezTo>
                  <a:cubicBezTo>
                    <a:pt x="3543" y="1031"/>
                    <a:pt x="3392" y="1008"/>
                    <a:pt x="3224" y="1008"/>
                  </a:cubicBezTo>
                  <a:cubicBezTo>
                    <a:pt x="2997" y="1008"/>
                    <a:pt x="2740" y="1050"/>
                    <a:pt x="2364" y="1246"/>
                  </a:cubicBezTo>
                  <a:cubicBezTo>
                    <a:pt x="1306" y="1796"/>
                    <a:pt x="2349" y="3260"/>
                    <a:pt x="1175" y="3289"/>
                  </a:cubicBezTo>
                  <a:cubicBezTo>
                    <a:pt x="1" y="3304"/>
                    <a:pt x="175" y="4188"/>
                    <a:pt x="175" y="4188"/>
                  </a:cubicBezTo>
                  <a:cubicBezTo>
                    <a:pt x="483" y="4310"/>
                    <a:pt x="848" y="4361"/>
                    <a:pt x="1236" y="4361"/>
                  </a:cubicBezTo>
                  <a:cubicBezTo>
                    <a:pt x="2327" y="4361"/>
                    <a:pt x="3592" y="3958"/>
                    <a:pt x="4234" y="3594"/>
                  </a:cubicBezTo>
                  <a:cubicBezTo>
                    <a:pt x="5089" y="3101"/>
                    <a:pt x="5814" y="2869"/>
                    <a:pt x="6423" y="2449"/>
                  </a:cubicBezTo>
                  <a:cubicBezTo>
                    <a:pt x="7017" y="2014"/>
                    <a:pt x="7104" y="1550"/>
                    <a:pt x="7350" y="1086"/>
                  </a:cubicBezTo>
                  <a:cubicBezTo>
                    <a:pt x="7597" y="622"/>
                    <a:pt x="6625" y="361"/>
                    <a:pt x="6379" y="100"/>
                  </a:cubicBezTo>
                  <a:cubicBezTo>
                    <a:pt x="6318" y="32"/>
                    <a:pt x="6252" y="0"/>
                    <a:pt x="6169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3322575" y="1798600"/>
              <a:ext cx="129925" cy="72850"/>
            </a:xfrm>
            <a:custGeom>
              <a:avLst/>
              <a:gdLst/>
              <a:ahLst/>
              <a:cxnLst/>
              <a:rect l="l" t="t" r="r" b="b"/>
              <a:pathLst>
                <a:path w="5197" h="2914" extrusionOk="0">
                  <a:moveTo>
                    <a:pt x="4870" y="1"/>
                  </a:moveTo>
                  <a:cubicBezTo>
                    <a:pt x="4732" y="1"/>
                    <a:pt x="4554" y="67"/>
                    <a:pt x="4393" y="188"/>
                  </a:cubicBezTo>
                  <a:cubicBezTo>
                    <a:pt x="4138" y="379"/>
                    <a:pt x="3992" y="530"/>
                    <a:pt x="3825" y="530"/>
                  </a:cubicBezTo>
                  <a:cubicBezTo>
                    <a:pt x="3726" y="530"/>
                    <a:pt x="3620" y="477"/>
                    <a:pt x="3479" y="347"/>
                  </a:cubicBezTo>
                  <a:cubicBezTo>
                    <a:pt x="3327" y="213"/>
                    <a:pt x="3203" y="130"/>
                    <a:pt x="3095" y="130"/>
                  </a:cubicBezTo>
                  <a:cubicBezTo>
                    <a:pt x="2936" y="130"/>
                    <a:pt x="2812" y="310"/>
                    <a:pt x="2682" y="768"/>
                  </a:cubicBezTo>
                  <a:cubicBezTo>
                    <a:pt x="2606" y="1025"/>
                    <a:pt x="2481" y="1104"/>
                    <a:pt x="2322" y="1104"/>
                  </a:cubicBezTo>
                  <a:cubicBezTo>
                    <a:pt x="2072" y="1104"/>
                    <a:pt x="1737" y="909"/>
                    <a:pt x="1373" y="909"/>
                  </a:cubicBezTo>
                  <a:cubicBezTo>
                    <a:pt x="1266" y="909"/>
                    <a:pt x="1155" y="926"/>
                    <a:pt x="1044" y="971"/>
                  </a:cubicBezTo>
                  <a:cubicBezTo>
                    <a:pt x="319" y="1275"/>
                    <a:pt x="1696" y="2362"/>
                    <a:pt x="856" y="2464"/>
                  </a:cubicBezTo>
                  <a:cubicBezTo>
                    <a:pt x="0" y="2565"/>
                    <a:pt x="624" y="2913"/>
                    <a:pt x="624" y="2913"/>
                  </a:cubicBezTo>
                  <a:cubicBezTo>
                    <a:pt x="3421" y="2435"/>
                    <a:pt x="4755" y="1043"/>
                    <a:pt x="5030" y="492"/>
                  </a:cubicBezTo>
                  <a:cubicBezTo>
                    <a:pt x="5196" y="152"/>
                    <a:pt x="5078" y="1"/>
                    <a:pt x="4870" y="1"/>
                  </a:cubicBezTo>
                  <a:close/>
                </a:path>
              </a:pathLst>
            </a:custGeom>
            <a:solidFill>
              <a:srgbClr val="656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3999875" y="1717125"/>
              <a:ext cx="75775" cy="88625"/>
            </a:xfrm>
            <a:custGeom>
              <a:avLst/>
              <a:gdLst/>
              <a:ahLst/>
              <a:cxnLst/>
              <a:rect l="l" t="t" r="r" b="b"/>
              <a:pathLst>
                <a:path w="3031" h="3545" extrusionOk="0">
                  <a:moveTo>
                    <a:pt x="600" y="0"/>
                  </a:moveTo>
                  <a:cubicBezTo>
                    <a:pt x="345" y="0"/>
                    <a:pt x="117" y="77"/>
                    <a:pt x="88" y="84"/>
                  </a:cubicBezTo>
                  <a:lnTo>
                    <a:pt x="30" y="881"/>
                  </a:lnTo>
                  <a:cubicBezTo>
                    <a:pt x="1" y="1142"/>
                    <a:pt x="334" y="2679"/>
                    <a:pt x="537" y="3041"/>
                  </a:cubicBezTo>
                  <a:cubicBezTo>
                    <a:pt x="679" y="3313"/>
                    <a:pt x="1041" y="3545"/>
                    <a:pt x="1477" y="3545"/>
                  </a:cubicBezTo>
                  <a:cubicBezTo>
                    <a:pt x="1621" y="3545"/>
                    <a:pt x="1774" y="3519"/>
                    <a:pt x="1929" y="3461"/>
                  </a:cubicBezTo>
                  <a:cubicBezTo>
                    <a:pt x="2552" y="3215"/>
                    <a:pt x="2813" y="2505"/>
                    <a:pt x="2682" y="2070"/>
                  </a:cubicBezTo>
                  <a:cubicBezTo>
                    <a:pt x="2537" y="1635"/>
                    <a:pt x="3030" y="1084"/>
                    <a:pt x="2523" y="780"/>
                  </a:cubicBezTo>
                  <a:cubicBezTo>
                    <a:pt x="2001" y="475"/>
                    <a:pt x="1552" y="881"/>
                    <a:pt x="1247" y="330"/>
                  </a:cubicBezTo>
                  <a:cubicBezTo>
                    <a:pt x="1106" y="69"/>
                    <a:pt x="841" y="0"/>
                    <a:pt x="600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3926675" y="1671775"/>
              <a:ext cx="66700" cy="89050"/>
            </a:xfrm>
            <a:custGeom>
              <a:avLst/>
              <a:gdLst/>
              <a:ahLst/>
              <a:cxnLst/>
              <a:rect l="l" t="t" r="r" b="b"/>
              <a:pathLst>
                <a:path w="2668" h="3562" extrusionOk="0">
                  <a:moveTo>
                    <a:pt x="932" y="1"/>
                  </a:moveTo>
                  <a:cubicBezTo>
                    <a:pt x="536" y="1"/>
                    <a:pt x="204" y="202"/>
                    <a:pt x="204" y="202"/>
                  </a:cubicBezTo>
                  <a:cubicBezTo>
                    <a:pt x="204" y="202"/>
                    <a:pt x="1" y="2014"/>
                    <a:pt x="508" y="3087"/>
                  </a:cubicBezTo>
                  <a:cubicBezTo>
                    <a:pt x="675" y="3435"/>
                    <a:pt x="834" y="3562"/>
                    <a:pt x="982" y="3562"/>
                  </a:cubicBezTo>
                  <a:cubicBezTo>
                    <a:pt x="1283" y="3562"/>
                    <a:pt x="1536" y="3035"/>
                    <a:pt x="1711" y="2782"/>
                  </a:cubicBezTo>
                  <a:cubicBezTo>
                    <a:pt x="1972" y="2405"/>
                    <a:pt x="1697" y="1898"/>
                    <a:pt x="2305" y="883"/>
                  </a:cubicBezTo>
                  <a:cubicBezTo>
                    <a:pt x="2668" y="303"/>
                    <a:pt x="1653" y="144"/>
                    <a:pt x="1175" y="28"/>
                  </a:cubicBezTo>
                  <a:cubicBezTo>
                    <a:pt x="1093" y="9"/>
                    <a:pt x="1011" y="1"/>
                    <a:pt x="932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021250" y="1807325"/>
              <a:ext cx="66725" cy="89050"/>
            </a:xfrm>
            <a:custGeom>
              <a:avLst/>
              <a:gdLst/>
              <a:ahLst/>
              <a:cxnLst/>
              <a:rect l="l" t="t" r="r" b="b"/>
              <a:pathLst>
                <a:path w="2669" h="3562" extrusionOk="0">
                  <a:moveTo>
                    <a:pt x="932" y="0"/>
                  </a:moveTo>
                  <a:cubicBezTo>
                    <a:pt x="536" y="0"/>
                    <a:pt x="204" y="201"/>
                    <a:pt x="204" y="201"/>
                  </a:cubicBezTo>
                  <a:cubicBezTo>
                    <a:pt x="204" y="201"/>
                    <a:pt x="1" y="2013"/>
                    <a:pt x="508" y="3086"/>
                  </a:cubicBezTo>
                  <a:cubicBezTo>
                    <a:pt x="675" y="3434"/>
                    <a:pt x="834" y="3561"/>
                    <a:pt x="982" y="3561"/>
                  </a:cubicBezTo>
                  <a:cubicBezTo>
                    <a:pt x="1283" y="3561"/>
                    <a:pt x="1536" y="3034"/>
                    <a:pt x="1711" y="2782"/>
                  </a:cubicBezTo>
                  <a:cubicBezTo>
                    <a:pt x="1972" y="2405"/>
                    <a:pt x="1697" y="1897"/>
                    <a:pt x="2306" y="883"/>
                  </a:cubicBezTo>
                  <a:cubicBezTo>
                    <a:pt x="2668" y="303"/>
                    <a:pt x="1653" y="143"/>
                    <a:pt x="1175" y="27"/>
                  </a:cubicBezTo>
                  <a:cubicBezTo>
                    <a:pt x="1093" y="8"/>
                    <a:pt x="1011" y="0"/>
                    <a:pt x="932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3915800" y="1854075"/>
              <a:ext cx="170000" cy="58525"/>
            </a:xfrm>
            <a:custGeom>
              <a:avLst/>
              <a:gdLst/>
              <a:ahLst/>
              <a:cxnLst/>
              <a:rect l="l" t="t" r="r" b="b"/>
              <a:pathLst>
                <a:path w="6800" h="2341" extrusionOk="0">
                  <a:moveTo>
                    <a:pt x="4205" y="1"/>
                  </a:moveTo>
                  <a:cubicBezTo>
                    <a:pt x="3041" y="1"/>
                    <a:pt x="1393" y="221"/>
                    <a:pt x="841" y="535"/>
                  </a:cubicBezTo>
                  <a:cubicBezTo>
                    <a:pt x="1" y="1013"/>
                    <a:pt x="827" y="1593"/>
                    <a:pt x="827" y="1593"/>
                  </a:cubicBezTo>
                  <a:cubicBezTo>
                    <a:pt x="827" y="1593"/>
                    <a:pt x="1276" y="1854"/>
                    <a:pt x="1784" y="2158"/>
                  </a:cubicBezTo>
                  <a:cubicBezTo>
                    <a:pt x="2005" y="2287"/>
                    <a:pt x="2461" y="2341"/>
                    <a:pt x="2990" y="2341"/>
                  </a:cubicBezTo>
                  <a:cubicBezTo>
                    <a:pt x="3709" y="2341"/>
                    <a:pt x="4562" y="2242"/>
                    <a:pt x="5147" y="2100"/>
                  </a:cubicBezTo>
                  <a:cubicBezTo>
                    <a:pt x="6161" y="1854"/>
                    <a:pt x="5756" y="1462"/>
                    <a:pt x="6277" y="1042"/>
                  </a:cubicBezTo>
                  <a:cubicBezTo>
                    <a:pt x="6799" y="622"/>
                    <a:pt x="5741" y="607"/>
                    <a:pt x="5408" y="201"/>
                  </a:cubicBezTo>
                  <a:cubicBezTo>
                    <a:pt x="5293" y="62"/>
                    <a:pt x="4816" y="1"/>
                    <a:pt x="42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3913275" y="1762825"/>
              <a:ext cx="175775" cy="106975"/>
            </a:xfrm>
            <a:custGeom>
              <a:avLst/>
              <a:gdLst/>
              <a:ahLst/>
              <a:cxnLst/>
              <a:rect l="l" t="t" r="r" b="b"/>
              <a:pathLst>
                <a:path w="7031" h="4279" extrusionOk="0">
                  <a:moveTo>
                    <a:pt x="4980" y="1"/>
                  </a:moveTo>
                  <a:cubicBezTo>
                    <a:pt x="4709" y="1"/>
                    <a:pt x="4386" y="107"/>
                    <a:pt x="3972" y="285"/>
                  </a:cubicBezTo>
                  <a:cubicBezTo>
                    <a:pt x="3233" y="619"/>
                    <a:pt x="1537" y="1894"/>
                    <a:pt x="769" y="2431"/>
                  </a:cubicBezTo>
                  <a:cubicBezTo>
                    <a:pt x="0" y="2967"/>
                    <a:pt x="58" y="4069"/>
                    <a:pt x="885" y="4228"/>
                  </a:cubicBezTo>
                  <a:cubicBezTo>
                    <a:pt x="1067" y="4263"/>
                    <a:pt x="1316" y="4278"/>
                    <a:pt x="1600" y="4278"/>
                  </a:cubicBezTo>
                  <a:cubicBezTo>
                    <a:pt x="2600" y="4278"/>
                    <a:pt x="4023" y="4095"/>
                    <a:pt x="4407" y="3982"/>
                  </a:cubicBezTo>
                  <a:cubicBezTo>
                    <a:pt x="4407" y="3982"/>
                    <a:pt x="6001" y="3634"/>
                    <a:pt x="6248" y="2402"/>
                  </a:cubicBezTo>
                  <a:cubicBezTo>
                    <a:pt x="6494" y="1170"/>
                    <a:pt x="7031" y="1141"/>
                    <a:pt x="6683" y="749"/>
                  </a:cubicBezTo>
                  <a:cubicBezTo>
                    <a:pt x="6349" y="343"/>
                    <a:pt x="5929" y="546"/>
                    <a:pt x="5538" y="213"/>
                  </a:cubicBezTo>
                  <a:cubicBezTo>
                    <a:pt x="5372" y="66"/>
                    <a:pt x="5192" y="1"/>
                    <a:pt x="49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3889475" y="1700575"/>
              <a:ext cx="139775" cy="151500"/>
            </a:xfrm>
            <a:custGeom>
              <a:avLst/>
              <a:gdLst/>
              <a:ahLst/>
              <a:cxnLst/>
              <a:rect l="l" t="t" r="r" b="b"/>
              <a:pathLst>
                <a:path w="5591" h="6060" extrusionOk="0">
                  <a:moveTo>
                    <a:pt x="4213" y="1"/>
                  </a:moveTo>
                  <a:cubicBezTo>
                    <a:pt x="4144" y="1"/>
                    <a:pt x="4067" y="12"/>
                    <a:pt x="3982" y="36"/>
                  </a:cubicBezTo>
                  <a:cubicBezTo>
                    <a:pt x="3359" y="210"/>
                    <a:pt x="2793" y="50"/>
                    <a:pt x="2503" y="297"/>
                  </a:cubicBezTo>
                  <a:cubicBezTo>
                    <a:pt x="2213" y="543"/>
                    <a:pt x="1416" y="1210"/>
                    <a:pt x="691" y="3123"/>
                  </a:cubicBezTo>
                  <a:cubicBezTo>
                    <a:pt x="0" y="4934"/>
                    <a:pt x="561" y="6059"/>
                    <a:pt x="1231" y="6059"/>
                  </a:cubicBezTo>
                  <a:cubicBezTo>
                    <a:pt x="1263" y="6059"/>
                    <a:pt x="1296" y="6057"/>
                    <a:pt x="1329" y="6051"/>
                  </a:cubicBezTo>
                  <a:cubicBezTo>
                    <a:pt x="2025" y="5921"/>
                    <a:pt x="4533" y="4370"/>
                    <a:pt x="5171" y="3065"/>
                  </a:cubicBezTo>
                  <a:cubicBezTo>
                    <a:pt x="5171" y="3065"/>
                    <a:pt x="5286" y="2254"/>
                    <a:pt x="5446" y="1964"/>
                  </a:cubicBezTo>
                  <a:cubicBezTo>
                    <a:pt x="5591" y="1674"/>
                    <a:pt x="4808" y="1413"/>
                    <a:pt x="4794" y="891"/>
                  </a:cubicBezTo>
                  <a:cubicBezTo>
                    <a:pt x="4769" y="440"/>
                    <a:pt x="4646" y="1"/>
                    <a:pt x="42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3858550" y="1659575"/>
              <a:ext cx="85550" cy="165225"/>
            </a:xfrm>
            <a:custGeom>
              <a:avLst/>
              <a:gdLst/>
              <a:ahLst/>
              <a:cxnLst/>
              <a:rect l="l" t="t" r="r" b="b"/>
              <a:pathLst>
                <a:path w="3422" h="6609" extrusionOk="0">
                  <a:moveTo>
                    <a:pt x="2696" y="1"/>
                  </a:moveTo>
                  <a:cubicBezTo>
                    <a:pt x="2465" y="1"/>
                    <a:pt x="2221" y="155"/>
                    <a:pt x="1849" y="155"/>
                  </a:cubicBezTo>
                  <a:cubicBezTo>
                    <a:pt x="1828" y="155"/>
                    <a:pt x="1806" y="155"/>
                    <a:pt x="1783" y="154"/>
                  </a:cubicBezTo>
                  <a:cubicBezTo>
                    <a:pt x="1774" y="153"/>
                    <a:pt x="1765" y="153"/>
                    <a:pt x="1756" y="153"/>
                  </a:cubicBezTo>
                  <a:cubicBezTo>
                    <a:pt x="1156" y="153"/>
                    <a:pt x="87" y="1072"/>
                    <a:pt x="44" y="2313"/>
                  </a:cubicBezTo>
                  <a:cubicBezTo>
                    <a:pt x="0" y="3575"/>
                    <a:pt x="87" y="4821"/>
                    <a:pt x="464" y="5474"/>
                  </a:cubicBezTo>
                  <a:cubicBezTo>
                    <a:pt x="805" y="6076"/>
                    <a:pt x="885" y="6608"/>
                    <a:pt x="1433" y="6608"/>
                  </a:cubicBezTo>
                  <a:cubicBezTo>
                    <a:pt x="1491" y="6608"/>
                    <a:pt x="1554" y="6602"/>
                    <a:pt x="1624" y="6590"/>
                  </a:cubicBezTo>
                  <a:cubicBezTo>
                    <a:pt x="2349" y="6474"/>
                    <a:pt x="3001" y="5633"/>
                    <a:pt x="3378" y="2516"/>
                  </a:cubicBezTo>
                  <a:cubicBezTo>
                    <a:pt x="3378" y="2516"/>
                    <a:pt x="3392" y="1792"/>
                    <a:pt x="3102" y="1255"/>
                  </a:cubicBezTo>
                  <a:cubicBezTo>
                    <a:pt x="2798" y="704"/>
                    <a:pt x="3421" y="473"/>
                    <a:pt x="3030" y="139"/>
                  </a:cubicBezTo>
                  <a:cubicBezTo>
                    <a:pt x="2913" y="36"/>
                    <a:pt x="2806" y="1"/>
                    <a:pt x="26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3854550" y="1750950"/>
              <a:ext cx="143175" cy="161075"/>
            </a:xfrm>
            <a:custGeom>
              <a:avLst/>
              <a:gdLst/>
              <a:ahLst/>
              <a:cxnLst/>
              <a:rect l="l" t="t" r="r" b="b"/>
              <a:pathLst>
                <a:path w="5727" h="6443" extrusionOk="0">
                  <a:moveTo>
                    <a:pt x="497" y="0"/>
                  </a:moveTo>
                  <a:cubicBezTo>
                    <a:pt x="336" y="0"/>
                    <a:pt x="218" y="50"/>
                    <a:pt x="218" y="50"/>
                  </a:cubicBezTo>
                  <a:cubicBezTo>
                    <a:pt x="1" y="1297"/>
                    <a:pt x="987" y="3152"/>
                    <a:pt x="1639" y="3891"/>
                  </a:cubicBezTo>
                  <a:cubicBezTo>
                    <a:pt x="2306" y="4631"/>
                    <a:pt x="2683" y="5298"/>
                    <a:pt x="3234" y="5790"/>
                  </a:cubicBezTo>
                  <a:cubicBezTo>
                    <a:pt x="3770" y="6298"/>
                    <a:pt x="4234" y="6283"/>
                    <a:pt x="4741" y="6428"/>
                  </a:cubicBezTo>
                  <a:cubicBezTo>
                    <a:pt x="4775" y="6438"/>
                    <a:pt x="4807" y="6442"/>
                    <a:pt x="4837" y="6442"/>
                  </a:cubicBezTo>
                  <a:cubicBezTo>
                    <a:pt x="5257" y="6442"/>
                    <a:pt x="5320" y="5553"/>
                    <a:pt x="5509" y="5269"/>
                  </a:cubicBezTo>
                  <a:cubicBezTo>
                    <a:pt x="5727" y="4964"/>
                    <a:pt x="5350" y="4703"/>
                    <a:pt x="4524" y="3717"/>
                  </a:cubicBezTo>
                  <a:cubicBezTo>
                    <a:pt x="3683" y="2746"/>
                    <a:pt x="4306" y="2500"/>
                    <a:pt x="3552" y="1572"/>
                  </a:cubicBezTo>
                  <a:cubicBezTo>
                    <a:pt x="3330" y="1298"/>
                    <a:pt x="3067" y="1223"/>
                    <a:pt x="2800" y="1223"/>
                  </a:cubicBezTo>
                  <a:cubicBezTo>
                    <a:pt x="2470" y="1223"/>
                    <a:pt x="2134" y="1338"/>
                    <a:pt x="1859" y="1338"/>
                  </a:cubicBezTo>
                  <a:cubicBezTo>
                    <a:pt x="1603" y="1338"/>
                    <a:pt x="1399" y="1237"/>
                    <a:pt x="1306" y="847"/>
                  </a:cubicBezTo>
                  <a:cubicBezTo>
                    <a:pt x="1143" y="135"/>
                    <a:pt x="762" y="0"/>
                    <a:pt x="497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3872675" y="1805300"/>
              <a:ext cx="97050" cy="102650"/>
            </a:xfrm>
            <a:custGeom>
              <a:avLst/>
              <a:gdLst/>
              <a:ahLst/>
              <a:cxnLst/>
              <a:rect l="l" t="t" r="r" b="b"/>
              <a:pathLst>
                <a:path w="3882" h="4106" extrusionOk="0">
                  <a:moveTo>
                    <a:pt x="218" y="0"/>
                  </a:moveTo>
                  <a:cubicBezTo>
                    <a:pt x="86" y="0"/>
                    <a:pt x="1" y="268"/>
                    <a:pt x="1" y="268"/>
                  </a:cubicBezTo>
                  <a:cubicBezTo>
                    <a:pt x="1059" y="2906"/>
                    <a:pt x="2682" y="3921"/>
                    <a:pt x="3291" y="4080"/>
                  </a:cubicBezTo>
                  <a:cubicBezTo>
                    <a:pt x="3364" y="4098"/>
                    <a:pt x="3428" y="4106"/>
                    <a:pt x="3483" y="4106"/>
                  </a:cubicBezTo>
                  <a:cubicBezTo>
                    <a:pt x="3881" y="4106"/>
                    <a:pt x="3795" y="3678"/>
                    <a:pt x="3451" y="3384"/>
                  </a:cubicBezTo>
                  <a:cubicBezTo>
                    <a:pt x="3059" y="3066"/>
                    <a:pt x="2856" y="2964"/>
                    <a:pt x="3103" y="2529"/>
                  </a:cubicBezTo>
                  <a:cubicBezTo>
                    <a:pt x="3364" y="2080"/>
                    <a:pt x="3320" y="1891"/>
                    <a:pt x="2523" y="1833"/>
                  </a:cubicBezTo>
                  <a:cubicBezTo>
                    <a:pt x="1726" y="1775"/>
                    <a:pt x="2436" y="920"/>
                    <a:pt x="1987" y="268"/>
                  </a:cubicBezTo>
                  <a:cubicBezTo>
                    <a:pt x="1908" y="156"/>
                    <a:pt x="1819" y="112"/>
                    <a:pt x="1724" y="112"/>
                  </a:cubicBezTo>
                  <a:cubicBezTo>
                    <a:pt x="1397" y="112"/>
                    <a:pt x="1004" y="636"/>
                    <a:pt x="730" y="636"/>
                  </a:cubicBezTo>
                  <a:cubicBezTo>
                    <a:pt x="634" y="636"/>
                    <a:pt x="552" y="572"/>
                    <a:pt x="494" y="398"/>
                  </a:cubicBezTo>
                  <a:cubicBezTo>
                    <a:pt x="391" y="95"/>
                    <a:pt x="296" y="0"/>
                    <a:pt x="218" y="0"/>
                  </a:cubicBezTo>
                  <a:close/>
                </a:path>
              </a:pathLst>
            </a:custGeom>
            <a:solidFill>
              <a:srgbClr val="656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16"/>
          <p:cNvSpPr/>
          <p:nvPr/>
        </p:nvSpPr>
        <p:spPr>
          <a:xfrm rot="900250" flipH="1">
            <a:off x="7435277" y="4064827"/>
            <a:ext cx="684849" cy="276092"/>
          </a:xfrm>
          <a:prstGeom prst="rect">
            <a:avLst/>
          </a:prstGeom>
          <a:solidFill>
            <a:srgbClr val="F5C6A6">
              <a:alpha val="67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" name="Google Shape;261;p16"/>
          <p:cNvGrpSpPr/>
          <p:nvPr/>
        </p:nvGrpSpPr>
        <p:grpSpPr>
          <a:xfrm rot="-900108" flipH="1">
            <a:off x="774507" y="3020423"/>
            <a:ext cx="704624" cy="1482525"/>
            <a:chOff x="4109792" y="2076049"/>
            <a:chExt cx="772191" cy="1624685"/>
          </a:xfrm>
        </p:grpSpPr>
        <p:sp>
          <p:nvSpPr>
            <p:cNvPr id="262" name="Google Shape;262;p16"/>
            <p:cNvSpPr/>
            <p:nvPr/>
          </p:nvSpPr>
          <p:spPr>
            <a:xfrm>
              <a:off x="4392509" y="2238907"/>
              <a:ext cx="191419" cy="1461827"/>
            </a:xfrm>
            <a:custGeom>
              <a:avLst/>
              <a:gdLst/>
              <a:ahLst/>
              <a:cxnLst/>
              <a:rect l="l" t="t" r="r" b="b"/>
              <a:pathLst>
                <a:path w="9785" h="74726" fill="none" extrusionOk="0">
                  <a:moveTo>
                    <a:pt x="5929" y="1"/>
                  </a:moveTo>
                  <a:cubicBezTo>
                    <a:pt x="5929" y="1"/>
                    <a:pt x="9785" y="27499"/>
                    <a:pt x="3740" y="41386"/>
                  </a:cubicBezTo>
                  <a:cubicBezTo>
                    <a:pt x="0" y="49996"/>
                    <a:pt x="2435" y="63912"/>
                    <a:pt x="2812" y="74726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277090" y="2419821"/>
              <a:ext cx="213270" cy="561502"/>
            </a:xfrm>
            <a:custGeom>
              <a:avLst/>
              <a:gdLst/>
              <a:ahLst/>
              <a:cxnLst/>
              <a:rect l="l" t="t" r="r" b="b"/>
              <a:pathLst>
                <a:path w="10902" h="28703" fill="none" extrusionOk="0">
                  <a:moveTo>
                    <a:pt x="0" y="1"/>
                  </a:moveTo>
                  <a:cubicBezTo>
                    <a:pt x="0" y="1"/>
                    <a:pt x="0" y="5408"/>
                    <a:pt x="2059" y="9003"/>
                  </a:cubicBezTo>
                  <a:cubicBezTo>
                    <a:pt x="4117" y="12598"/>
                    <a:pt x="5146" y="16714"/>
                    <a:pt x="5146" y="20048"/>
                  </a:cubicBezTo>
                  <a:cubicBezTo>
                    <a:pt x="5146" y="23382"/>
                    <a:pt x="8480" y="26992"/>
                    <a:pt x="10901" y="28702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522091" y="2334470"/>
              <a:ext cx="242751" cy="465940"/>
            </a:xfrm>
            <a:custGeom>
              <a:avLst/>
              <a:gdLst/>
              <a:ahLst/>
              <a:cxnLst/>
              <a:rect l="l" t="t" r="r" b="b"/>
              <a:pathLst>
                <a:path w="12409" h="23818" fill="none" extrusionOk="0">
                  <a:moveTo>
                    <a:pt x="10858" y="1"/>
                  </a:moveTo>
                  <a:cubicBezTo>
                    <a:pt x="10858" y="1"/>
                    <a:pt x="12409" y="4625"/>
                    <a:pt x="8814" y="10539"/>
                  </a:cubicBezTo>
                  <a:cubicBezTo>
                    <a:pt x="5205" y="16453"/>
                    <a:pt x="1" y="23817"/>
                    <a:pt x="1" y="23817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426821" y="2917491"/>
              <a:ext cx="212410" cy="465940"/>
            </a:xfrm>
            <a:custGeom>
              <a:avLst/>
              <a:gdLst/>
              <a:ahLst/>
              <a:cxnLst/>
              <a:rect l="l" t="t" r="r" b="b"/>
              <a:pathLst>
                <a:path w="10858" h="23818" fill="none" extrusionOk="0">
                  <a:moveTo>
                    <a:pt x="10857" y="1"/>
                  </a:moveTo>
                  <a:cubicBezTo>
                    <a:pt x="10857" y="1"/>
                    <a:pt x="7813" y="3683"/>
                    <a:pt x="8799" y="10539"/>
                  </a:cubicBezTo>
                  <a:cubicBezTo>
                    <a:pt x="9828" y="17729"/>
                    <a:pt x="0" y="23817"/>
                    <a:pt x="0" y="23817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729101" y="2309802"/>
              <a:ext cx="79130" cy="93059"/>
            </a:xfrm>
            <a:custGeom>
              <a:avLst/>
              <a:gdLst/>
              <a:ahLst/>
              <a:cxnLst/>
              <a:rect l="l" t="t" r="r" b="b"/>
              <a:pathLst>
                <a:path w="4045" h="4757" extrusionOk="0">
                  <a:moveTo>
                    <a:pt x="4045" y="0"/>
                  </a:moveTo>
                  <a:lnTo>
                    <a:pt x="653" y="1436"/>
                  </a:lnTo>
                  <a:lnTo>
                    <a:pt x="1" y="4509"/>
                  </a:lnTo>
                  <a:cubicBezTo>
                    <a:pt x="1" y="4509"/>
                    <a:pt x="387" y="4756"/>
                    <a:pt x="804" y="4756"/>
                  </a:cubicBezTo>
                  <a:cubicBezTo>
                    <a:pt x="1100" y="4756"/>
                    <a:pt x="1411" y="4632"/>
                    <a:pt x="1610" y="4204"/>
                  </a:cubicBezTo>
                  <a:cubicBezTo>
                    <a:pt x="2102" y="3190"/>
                    <a:pt x="4045" y="1"/>
                    <a:pt x="4045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681740" y="2186656"/>
              <a:ext cx="82260" cy="157752"/>
            </a:xfrm>
            <a:custGeom>
              <a:avLst/>
              <a:gdLst/>
              <a:ahLst/>
              <a:cxnLst/>
              <a:rect l="l" t="t" r="r" b="b"/>
              <a:pathLst>
                <a:path w="4205" h="8064" extrusionOk="0">
                  <a:moveTo>
                    <a:pt x="2771" y="0"/>
                  </a:moveTo>
                  <a:cubicBezTo>
                    <a:pt x="2589" y="0"/>
                    <a:pt x="2405" y="46"/>
                    <a:pt x="2233" y="149"/>
                  </a:cubicBezTo>
                  <a:cubicBezTo>
                    <a:pt x="1436" y="642"/>
                    <a:pt x="2320" y="1265"/>
                    <a:pt x="1160" y="2483"/>
                  </a:cubicBezTo>
                  <a:cubicBezTo>
                    <a:pt x="1" y="3686"/>
                    <a:pt x="189" y="6049"/>
                    <a:pt x="1001" y="7528"/>
                  </a:cubicBezTo>
                  <a:cubicBezTo>
                    <a:pt x="1209" y="7906"/>
                    <a:pt x="1427" y="8064"/>
                    <a:pt x="1645" y="8064"/>
                  </a:cubicBezTo>
                  <a:cubicBezTo>
                    <a:pt x="2276" y="8064"/>
                    <a:pt x="2899" y="6740"/>
                    <a:pt x="3233" y="5672"/>
                  </a:cubicBezTo>
                  <a:cubicBezTo>
                    <a:pt x="3683" y="4237"/>
                    <a:pt x="3726" y="4788"/>
                    <a:pt x="4089" y="4063"/>
                  </a:cubicBezTo>
                  <a:cubicBezTo>
                    <a:pt x="4147" y="3947"/>
                    <a:pt x="4205" y="2092"/>
                    <a:pt x="4147" y="1265"/>
                  </a:cubicBezTo>
                  <a:cubicBezTo>
                    <a:pt x="4090" y="606"/>
                    <a:pt x="3436" y="0"/>
                    <a:pt x="2771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727399" y="2223590"/>
              <a:ext cx="147267" cy="125435"/>
            </a:xfrm>
            <a:custGeom>
              <a:avLst/>
              <a:gdLst/>
              <a:ahLst/>
              <a:cxnLst/>
              <a:rect l="l" t="t" r="r" b="b"/>
              <a:pathLst>
                <a:path w="7528" h="6412" extrusionOk="0">
                  <a:moveTo>
                    <a:pt x="5132" y="1"/>
                  </a:moveTo>
                  <a:cubicBezTo>
                    <a:pt x="5059" y="1"/>
                    <a:pt x="4974" y="14"/>
                    <a:pt x="4871" y="44"/>
                  </a:cubicBezTo>
                  <a:cubicBezTo>
                    <a:pt x="4190" y="233"/>
                    <a:pt x="3335" y="30"/>
                    <a:pt x="1900" y="1392"/>
                  </a:cubicBezTo>
                  <a:cubicBezTo>
                    <a:pt x="464" y="2769"/>
                    <a:pt x="1" y="5611"/>
                    <a:pt x="1" y="5611"/>
                  </a:cubicBezTo>
                  <a:cubicBezTo>
                    <a:pt x="1" y="5611"/>
                    <a:pt x="296" y="6412"/>
                    <a:pt x="558" y="6412"/>
                  </a:cubicBezTo>
                  <a:cubicBezTo>
                    <a:pt x="580" y="6412"/>
                    <a:pt x="602" y="6406"/>
                    <a:pt x="624" y="6393"/>
                  </a:cubicBezTo>
                  <a:cubicBezTo>
                    <a:pt x="885" y="6234"/>
                    <a:pt x="2653" y="5669"/>
                    <a:pt x="3320" y="5205"/>
                  </a:cubicBezTo>
                  <a:cubicBezTo>
                    <a:pt x="3987" y="4726"/>
                    <a:pt x="5002" y="3393"/>
                    <a:pt x="5726" y="1929"/>
                  </a:cubicBezTo>
                  <a:cubicBezTo>
                    <a:pt x="6055" y="1257"/>
                    <a:pt x="6521" y="1114"/>
                    <a:pt x="6895" y="1114"/>
                  </a:cubicBezTo>
                  <a:cubicBezTo>
                    <a:pt x="7171" y="1114"/>
                    <a:pt x="7397" y="1192"/>
                    <a:pt x="7480" y="1192"/>
                  </a:cubicBezTo>
                  <a:cubicBezTo>
                    <a:pt x="7527" y="1192"/>
                    <a:pt x="7528" y="1167"/>
                    <a:pt x="7466" y="1088"/>
                  </a:cubicBezTo>
                  <a:cubicBezTo>
                    <a:pt x="7161" y="697"/>
                    <a:pt x="6872" y="581"/>
                    <a:pt x="6161" y="494"/>
                  </a:cubicBezTo>
                  <a:cubicBezTo>
                    <a:pt x="5570" y="420"/>
                    <a:pt x="5544" y="1"/>
                    <a:pt x="5132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77101" y="2242820"/>
              <a:ext cx="141241" cy="98243"/>
            </a:xfrm>
            <a:custGeom>
              <a:avLst/>
              <a:gdLst/>
              <a:ahLst/>
              <a:cxnLst/>
              <a:rect l="l" t="t" r="r" b="b"/>
              <a:pathLst>
                <a:path w="7220" h="5022" extrusionOk="0">
                  <a:moveTo>
                    <a:pt x="2319" y="1"/>
                  </a:moveTo>
                  <a:cubicBezTo>
                    <a:pt x="1805" y="1"/>
                    <a:pt x="1538" y="202"/>
                    <a:pt x="972" y="322"/>
                  </a:cubicBezTo>
                  <a:cubicBezTo>
                    <a:pt x="1" y="540"/>
                    <a:pt x="175" y="815"/>
                    <a:pt x="624" y="1337"/>
                  </a:cubicBezTo>
                  <a:cubicBezTo>
                    <a:pt x="1088" y="1859"/>
                    <a:pt x="1175" y="2830"/>
                    <a:pt x="2190" y="3453"/>
                  </a:cubicBezTo>
                  <a:cubicBezTo>
                    <a:pt x="3191" y="4045"/>
                    <a:pt x="4493" y="5021"/>
                    <a:pt x="5324" y="5021"/>
                  </a:cubicBezTo>
                  <a:cubicBezTo>
                    <a:pt x="5347" y="5021"/>
                    <a:pt x="5371" y="5021"/>
                    <a:pt x="5393" y="5019"/>
                  </a:cubicBezTo>
                  <a:cubicBezTo>
                    <a:pt x="6234" y="4947"/>
                    <a:pt x="7220" y="5004"/>
                    <a:pt x="6698" y="3787"/>
                  </a:cubicBezTo>
                  <a:cubicBezTo>
                    <a:pt x="6698" y="3787"/>
                    <a:pt x="5785" y="1062"/>
                    <a:pt x="3915" y="380"/>
                  </a:cubicBezTo>
                  <a:cubicBezTo>
                    <a:pt x="3146" y="96"/>
                    <a:pt x="2674" y="1"/>
                    <a:pt x="2319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584202" y="2308882"/>
              <a:ext cx="147188" cy="56301"/>
            </a:xfrm>
            <a:custGeom>
              <a:avLst/>
              <a:gdLst/>
              <a:ahLst/>
              <a:cxnLst/>
              <a:rect l="l" t="t" r="r" b="b"/>
              <a:pathLst>
                <a:path w="7524" h="2878" extrusionOk="0">
                  <a:moveTo>
                    <a:pt x="6578" y="1086"/>
                  </a:moveTo>
                  <a:cubicBezTo>
                    <a:pt x="6467" y="1086"/>
                    <a:pt x="6353" y="1092"/>
                    <a:pt x="6238" y="1104"/>
                  </a:cubicBezTo>
                  <a:lnTo>
                    <a:pt x="6238" y="1104"/>
                  </a:lnTo>
                  <a:cubicBezTo>
                    <a:pt x="7050" y="1266"/>
                    <a:pt x="7524" y="1294"/>
                    <a:pt x="7524" y="1294"/>
                  </a:cubicBezTo>
                  <a:cubicBezTo>
                    <a:pt x="7244" y="1147"/>
                    <a:pt x="6922" y="1086"/>
                    <a:pt x="6578" y="1086"/>
                  </a:cubicBezTo>
                  <a:close/>
                  <a:moveTo>
                    <a:pt x="2577" y="1"/>
                  </a:moveTo>
                  <a:cubicBezTo>
                    <a:pt x="2404" y="1"/>
                    <a:pt x="2208" y="20"/>
                    <a:pt x="1972" y="62"/>
                  </a:cubicBezTo>
                  <a:cubicBezTo>
                    <a:pt x="595" y="308"/>
                    <a:pt x="0" y="1613"/>
                    <a:pt x="348" y="2425"/>
                  </a:cubicBezTo>
                  <a:cubicBezTo>
                    <a:pt x="481" y="2747"/>
                    <a:pt x="821" y="2878"/>
                    <a:pt x="1251" y="2878"/>
                  </a:cubicBezTo>
                  <a:cubicBezTo>
                    <a:pt x="1903" y="2878"/>
                    <a:pt x="2760" y="2577"/>
                    <a:pt x="3407" y="2193"/>
                  </a:cubicBezTo>
                  <a:cubicBezTo>
                    <a:pt x="4127" y="1749"/>
                    <a:pt x="5237" y="1211"/>
                    <a:pt x="6238" y="1104"/>
                  </a:cubicBezTo>
                  <a:lnTo>
                    <a:pt x="6238" y="1104"/>
                  </a:lnTo>
                  <a:cubicBezTo>
                    <a:pt x="5879" y="1033"/>
                    <a:pt x="5453" y="935"/>
                    <a:pt x="4972" y="801"/>
                  </a:cubicBezTo>
                  <a:cubicBezTo>
                    <a:pt x="3663" y="441"/>
                    <a:pt x="3409" y="1"/>
                    <a:pt x="2577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695356" y="2306359"/>
              <a:ext cx="87933" cy="45150"/>
            </a:xfrm>
            <a:custGeom>
              <a:avLst/>
              <a:gdLst/>
              <a:ahLst/>
              <a:cxnLst/>
              <a:rect l="l" t="t" r="r" b="b"/>
              <a:pathLst>
                <a:path w="4495" h="2308" extrusionOk="0">
                  <a:moveTo>
                    <a:pt x="3068" y="0"/>
                  </a:moveTo>
                  <a:cubicBezTo>
                    <a:pt x="2749" y="0"/>
                    <a:pt x="2491" y="426"/>
                    <a:pt x="1914" y="582"/>
                  </a:cubicBezTo>
                  <a:cubicBezTo>
                    <a:pt x="1758" y="625"/>
                    <a:pt x="1600" y="640"/>
                    <a:pt x="1445" y="640"/>
                  </a:cubicBezTo>
                  <a:cubicBezTo>
                    <a:pt x="1144" y="640"/>
                    <a:pt x="857" y="585"/>
                    <a:pt x="630" y="585"/>
                  </a:cubicBezTo>
                  <a:cubicBezTo>
                    <a:pt x="465" y="585"/>
                    <a:pt x="332" y="614"/>
                    <a:pt x="247" y="713"/>
                  </a:cubicBezTo>
                  <a:cubicBezTo>
                    <a:pt x="1" y="1017"/>
                    <a:pt x="204" y="1481"/>
                    <a:pt x="204" y="1481"/>
                  </a:cubicBezTo>
                  <a:cubicBezTo>
                    <a:pt x="204" y="1481"/>
                    <a:pt x="628" y="2076"/>
                    <a:pt x="778" y="2076"/>
                  </a:cubicBezTo>
                  <a:cubicBezTo>
                    <a:pt x="780" y="2076"/>
                    <a:pt x="782" y="2076"/>
                    <a:pt x="783" y="2075"/>
                  </a:cubicBezTo>
                  <a:cubicBezTo>
                    <a:pt x="788" y="2075"/>
                    <a:pt x="792" y="2075"/>
                    <a:pt x="798" y="2075"/>
                  </a:cubicBezTo>
                  <a:cubicBezTo>
                    <a:pt x="960" y="2075"/>
                    <a:pt x="1639" y="2278"/>
                    <a:pt x="1639" y="2278"/>
                  </a:cubicBezTo>
                  <a:cubicBezTo>
                    <a:pt x="1639" y="2278"/>
                    <a:pt x="3030" y="2307"/>
                    <a:pt x="3175" y="2307"/>
                  </a:cubicBezTo>
                  <a:cubicBezTo>
                    <a:pt x="3320" y="2293"/>
                    <a:pt x="4494" y="1220"/>
                    <a:pt x="4494" y="1220"/>
                  </a:cubicBezTo>
                  <a:cubicBezTo>
                    <a:pt x="4494" y="1220"/>
                    <a:pt x="4480" y="1075"/>
                    <a:pt x="4306" y="669"/>
                  </a:cubicBezTo>
                  <a:cubicBezTo>
                    <a:pt x="4132" y="263"/>
                    <a:pt x="3711" y="292"/>
                    <a:pt x="3277" y="60"/>
                  </a:cubicBezTo>
                  <a:cubicBezTo>
                    <a:pt x="3202" y="18"/>
                    <a:pt x="3134" y="0"/>
                    <a:pt x="3068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649423" y="2331242"/>
              <a:ext cx="117414" cy="69623"/>
            </a:xfrm>
            <a:custGeom>
              <a:avLst/>
              <a:gdLst/>
              <a:ahLst/>
              <a:cxnLst/>
              <a:rect l="l" t="t" r="r" b="b"/>
              <a:pathLst>
                <a:path w="6002" h="3559" extrusionOk="0">
                  <a:moveTo>
                    <a:pt x="2870" y="0"/>
                  </a:moveTo>
                  <a:cubicBezTo>
                    <a:pt x="2707" y="0"/>
                    <a:pt x="2538" y="7"/>
                    <a:pt x="2363" y="21"/>
                  </a:cubicBezTo>
                  <a:cubicBezTo>
                    <a:pt x="0" y="209"/>
                    <a:pt x="580" y="441"/>
                    <a:pt x="580" y="441"/>
                  </a:cubicBezTo>
                  <a:cubicBezTo>
                    <a:pt x="580" y="441"/>
                    <a:pt x="3001" y="948"/>
                    <a:pt x="3552" y="2586"/>
                  </a:cubicBezTo>
                  <a:cubicBezTo>
                    <a:pt x="3810" y="3354"/>
                    <a:pt x="4177" y="3558"/>
                    <a:pt x="4493" y="3558"/>
                  </a:cubicBezTo>
                  <a:cubicBezTo>
                    <a:pt x="4852" y="3558"/>
                    <a:pt x="5146" y="3297"/>
                    <a:pt x="5146" y="3297"/>
                  </a:cubicBezTo>
                  <a:cubicBezTo>
                    <a:pt x="5146" y="3297"/>
                    <a:pt x="6001" y="1833"/>
                    <a:pt x="5972" y="1412"/>
                  </a:cubicBezTo>
                  <a:cubicBezTo>
                    <a:pt x="5946" y="1023"/>
                    <a:pt x="4900" y="0"/>
                    <a:pt x="2870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726460" y="2303757"/>
              <a:ext cx="155522" cy="60898"/>
            </a:xfrm>
            <a:custGeom>
              <a:avLst/>
              <a:gdLst/>
              <a:ahLst/>
              <a:cxnLst/>
              <a:rect l="l" t="t" r="r" b="b"/>
              <a:pathLst>
                <a:path w="7950" h="3113" extrusionOk="0">
                  <a:moveTo>
                    <a:pt x="6013" y="0"/>
                  </a:moveTo>
                  <a:cubicBezTo>
                    <a:pt x="4963" y="0"/>
                    <a:pt x="3542" y="599"/>
                    <a:pt x="3542" y="599"/>
                  </a:cubicBezTo>
                  <a:cubicBezTo>
                    <a:pt x="2208" y="1542"/>
                    <a:pt x="1382" y="1614"/>
                    <a:pt x="585" y="2092"/>
                  </a:cubicBezTo>
                  <a:cubicBezTo>
                    <a:pt x="0" y="2447"/>
                    <a:pt x="205" y="2584"/>
                    <a:pt x="989" y="2584"/>
                  </a:cubicBezTo>
                  <a:cubicBezTo>
                    <a:pt x="1293" y="2584"/>
                    <a:pt x="1684" y="2564"/>
                    <a:pt x="2150" y="2527"/>
                  </a:cubicBezTo>
                  <a:cubicBezTo>
                    <a:pt x="2757" y="2480"/>
                    <a:pt x="3218" y="2444"/>
                    <a:pt x="3648" y="2444"/>
                  </a:cubicBezTo>
                  <a:cubicBezTo>
                    <a:pt x="4400" y="2444"/>
                    <a:pt x="5058" y="2554"/>
                    <a:pt x="6238" y="2904"/>
                  </a:cubicBezTo>
                  <a:cubicBezTo>
                    <a:pt x="6743" y="3053"/>
                    <a:pt x="7087" y="3113"/>
                    <a:pt x="7320" y="3113"/>
                  </a:cubicBezTo>
                  <a:cubicBezTo>
                    <a:pt x="7949" y="3113"/>
                    <a:pt x="7763" y="2675"/>
                    <a:pt x="7731" y="2368"/>
                  </a:cubicBezTo>
                  <a:cubicBezTo>
                    <a:pt x="7702" y="1947"/>
                    <a:pt x="7586" y="411"/>
                    <a:pt x="6572" y="78"/>
                  </a:cubicBezTo>
                  <a:cubicBezTo>
                    <a:pt x="6408" y="23"/>
                    <a:pt x="6218" y="0"/>
                    <a:pt x="601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261499" y="2349787"/>
              <a:ext cx="79404" cy="93215"/>
            </a:xfrm>
            <a:custGeom>
              <a:avLst/>
              <a:gdLst/>
              <a:ahLst/>
              <a:cxnLst/>
              <a:rect l="l" t="t" r="r" b="b"/>
              <a:pathLst>
                <a:path w="4059" h="4765" extrusionOk="0">
                  <a:moveTo>
                    <a:pt x="4059" y="0"/>
                  </a:moveTo>
                  <a:lnTo>
                    <a:pt x="667" y="1450"/>
                  </a:lnTo>
                  <a:lnTo>
                    <a:pt x="0" y="4523"/>
                  </a:lnTo>
                  <a:cubicBezTo>
                    <a:pt x="0" y="4523"/>
                    <a:pt x="390" y="4765"/>
                    <a:pt x="810" y="4765"/>
                  </a:cubicBezTo>
                  <a:cubicBezTo>
                    <a:pt x="1109" y="4765"/>
                    <a:pt x="1424" y="4641"/>
                    <a:pt x="1624" y="4219"/>
                  </a:cubicBezTo>
                  <a:cubicBezTo>
                    <a:pt x="2102" y="3204"/>
                    <a:pt x="4059" y="1"/>
                    <a:pt x="4059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214138" y="2226915"/>
              <a:ext cx="82534" cy="157752"/>
            </a:xfrm>
            <a:custGeom>
              <a:avLst/>
              <a:gdLst/>
              <a:ahLst/>
              <a:cxnLst/>
              <a:rect l="l" t="t" r="r" b="b"/>
              <a:pathLst>
                <a:path w="4219" h="8064" extrusionOk="0">
                  <a:moveTo>
                    <a:pt x="2785" y="1"/>
                  </a:moveTo>
                  <a:cubicBezTo>
                    <a:pt x="2603" y="1"/>
                    <a:pt x="2419" y="46"/>
                    <a:pt x="2247" y="150"/>
                  </a:cubicBezTo>
                  <a:cubicBezTo>
                    <a:pt x="1436" y="643"/>
                    <a:pt x="2334" y="1266"/>
                    <a:pt x="1175" y="2483"/>
                  </a:cubicBezTo>
                  <a:cubicBezTo>
                    <a:pt x="0" y="3687"/>
                    <a:pt x="189" y="6049"/>
                    <a:pt x="1015" y="7528"/>
                  </a:cubicBezTo>
                  <a:cubicBezTo>
                    <a:pt x="1223" y="7907"/>
                    <a:pt x="1442" y="8064"/>
                    <a:pt x="1659" y="8064"/>
                  </a:cubicBezTo>
                  <a:cubicBezTo>
                    <a:pt x="2290" y="8064"/>
                    <a:pt x="2913" y="6740"/>
                    <a:pt x="3247" y="5673"/>
                  </a:cubicBezTo>
                  <a:cubicBezTo>
                    <a:pt x="3682" y="4237"/>
                    <a:pt x="3726" y="4788"/>
                    <a:pt x="4088" y="4064"/>
                  </a:cubicBezTo>
                  <a:cubicBezTo>
                    <a:pt x="4161" y="3933"/>
                    <a:pt x="4219" y="2092"/>
                    <a:pt x="4146" y="1266"/>
                  </a:cubicBezTo>
                  <a:cubicBezTo>
                    <a:pt x="4101" y="606"/>
                    <a:pt x="3449" y="1"/>
                    <a:pt x="2785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259797" y="2263849"/>
              <a:ext cx="147521" cy="125435"/>
            </a:xfrm>
            <a:custGeom>
              <a:avLst/>
              <a:gdLst/>
              <a:ahLst/>
              <a:cxnLst/>
              <a:rect l="l" t="t" r="r" b="b"/>
              <a:pathLst>
                <a:path w="7541" h="6412" extrusionOk="0">
                  <a:moveTo>
                    <a:pt x="5136" y="1"/>
                  </a:moveTo>
                  <a:cubicBezTo>
                    <a:pt x="5062" y="1"/>
                    <a:pt x="4975" y="14"/>
                    <a:pt x="4871" y="45"/>
                  </a:cubicBezTo>
                  <a:cubicBezTo>
                    <a:pt x="4189" y="233"/>
                    <a:pt x="3334" y="16"/>
                    <a:pt x="1914" y="1393"/>
                  </a:cubicBezTo>
                  <a:cubicBezTo>
                    <a:pt x="479" y="2770"/>
                    <a:pt x="0" y="5596"/>
                    <a:pt x="0" y="5596"/>
                  </a:cubicBezTo>
                  <a:cubicBezTo>
                    <a:pt x="0" y="5596"/>
                    <a:pt x="309" y="6412"/>
                    <a:pt x="562" y="6412"/>
                  </a:cubicBezTo>
                  <a:cubicBezTo>
                    <a:pt x="583" y="6412"/>
                    <a:pt x="603" y="6406"/>
                    <a:pt x="624" y="6394"/>
                  </a:cubicBezTo>
                  <a:cubicBezTo>
                    <a:pt x="899" y="6234"/>
                    <a:pt x="2667" y="5669"/>
                    <a:pt x="3334" y="5205"/>
                  </a:cubicBezTo>
                  <a:cubicBezTo>
                    <a:pt x="3987" y="4727"/>
                    <a:pt x="5001" y="3379"/>
                    <a:pt x="5726" y="1929"/>
                  </a:cubicBezTo>
                  <a:cubicBezTo>
                    <a:pt x="6062" y="1250"/>
                    <a:pt x="6533" y="1104"/>
                    <a:pt x="6909" y="1104"/>
                  </a:cubicBezTo>
                  <a:cubicBezTo>
                    <a:pt x="7191" y="1104"/>
                    <a:pt x="7419" y="1186"/>
                    <a:pt x="7498" y="1186"/>
                  </a:cubicBezTo>
                  <a:cubicBezTo>
                    <a:pt x="7541" y="1186"/>
                    <a:pt x="7540" y="1162"/>
                    <a:pt x="7480" y="1088"/>
                  </a:cubicBezTo>
                  <a:cubicBezTo>
                    <a:pt x="7176" y="697"/>
                    <a:pt x="6886" y="581"/>
                    <a:pt x="6175" y="494"/>
                  </a:cubicBezTo>
                  <a:cubicBezTo>
                    <a:pt x="5572" y="420"/>
                    <a:pt x="5554" y="1"/>
                    <a:pt x="5136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109792" y="2282942"/>
              <a:ext cx="141222" cy="98126"/>
            </a:xfrm>
            <a:custGeom>
              <a:avLst/>
              <a:gdLst/>
              <a:ahLst/>
              <a:cxnLst/>
              <a:rect l="l" t="t" r="r" b="b"/>
              <a:pathLst>
                <a:path w="7219" h="5016" extrusionOk="0">
                  <a:moveTo>
                    <a:pt x="2316" y="1"/>
                  </a:moveTo>
                  <a:cubicBezTo>
                    <a:pt x="1802" y="1"/>
                    <a:pt x="1532" y="201"/>
                    <a:pt x="957" y="330"/>
                  </a:cubicBezTo>
                  <a:cubicBezTo>
                    <a:pt x="0" y="547"/>
                    <a:pt x="159" y="823"/>
                    <a:pt x="623" y="1344"/>
                  </a:cubicBezTo>
                  <a:cubicBezTo>
                    <a:pt x="1087" y="1866"/>
                    <a:pt x="1160" y="2838"/>
                    <a:pt x="2189" y="3461"/>
                  </a:cubicBezTo>
                  <a:cubicBezTo>
                    <a:pt x="3183" y="4049"/>
                    <a:pt x="4475" y="5016"/>
                    <a:pt x="5306" y="5016"/>
                  </a:cubicBezTo>
                  <a:cubicBezTo>
                    <a:pt x="5335" y="5016"/>
                    <a:pt x="5364" y="5014"/>
                    <a:pt x="5392" y="5012"/>
                  </a:cubicBezTo>
                  <a:cubicBezTo>
                    <a:pt x="6233" y="4954"/>
                    <a:pt x="7219" y="5012"/>
                    <a:pt x="6697" y="3794"/>
                  </a:cubicBezTo>
                  <a:cubicBezTo>
                    <a:pt x="6697" y="3794"/>
                    <a:pt x="5784" y="1069"/>
                    <a:pt x="3899" y="373"/>
                  </a:cubicBezTo>
                  <a:cubicBezTo>
                    <a:pt x="3137" y="96"/>
                    <a:pt x="2669" y="1"/>
                    <a:pt x="2316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4116580" y="2349161"/>
              <a:ext cx="147482" cy="56262"/>
            </a:xfrm>
            <a:custGeom>
              <a:avLst/>
              <a:gdLst/>
              <a:ahLst/>
              <a:cxnLst/>
              <a:rect l="l" t="t" r="r" b="b"/>
              <a:pathLst>
                <a:path w="7539" h="2876" extrusionOk="0">
                  <a:moveTo>
                    <a:pt x="6586" y="1085"/>
                  </a:moveTo>
                  <a:cubicBezTo>
                    <a:pt x="6475" y="1085"/>
                    <a:pt x="6363" y="1091"/>
                    <a:pt x="6250" y="1103"/>
                  </a:cubicBezTo>
                  <a:lnTo>
                    <a:pt x="6250" y="1103"/>
                  </a:lnTo>
                  <a:cubicBezTo>
                    <a:pt x="7064" y="1266"/>
                    <a:pt x="7539" y="1293"/>
                    <a:pt x="7539" y="1293"/>
                  </a:cubicBezTo>
                  <a:cubicBezTo>
                    <a:pt x="7255" y="1147"/>
                    <a:pt x="6930" y="1085"/>
                    <a:pt x="6586" y="1085"/>
                  </a:cubicBezTo>
                  <a:close/>
                  <a:moveTo>
                    <a:pt x="2592" y="0"/>
                  </a:moveTo>
                  <a:cubicBezTo>
                    <a:pt x="2420" y="0"/>
                    <a:pt x="2223" y="19"/>
                    <a:pt x="1987" y="61"/>
                  </a:cubicBezTo>
                  <a:cubicBezTo>
                    <a:pt x="610" y="308"/>
                    <a:pt x="1" y="1612"/>
                    <a:pt x="349" y="2424"/>
                  </a:cubicBezTo>
                  <a:cubicBezTo>
                    <a:pt x="487" y="2745"/>
                    <a:pt x="829" y="2876"/>
                    <a:pt x="1257" y="2876"/>
                  </a:cubicBezTo>
                  <a:cubicBezTo>
                    <a:pt x="1912" y="2876"/>
                    <a:pt x="2768" y="2572"/>
                    <a:pt x="3407" y="2178"/>
                  </a:cubicBezTo>
                  <a:cubicBezTo>
                    <a:pt x="4138" y="1743"/>
                    <a:pt x="5246" y="1207"/>
                    <a:pt x="6250" y="1103"/>
                  </a:cubicBezTo>
                  <a:lnTo>
                    <a:pt x="6250" y="1103"/>
                  </a:lnTo>
                  <a:cubicBezTo>
                    <a:pt x="5891" y="1031"/>
                    <a:pt x="5466" y="934"/>
                    <a:pt x="4987" y="801"/>
                  </a:cubicBezTo>
                  <a:cubicBezTo>
                    <a:pt x="3678" y="440"/>
                    <a:pt x="3424" y="0"/>
                    <a:pt x="2592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4227753" y="2346344"/>
              <a:ext cx="87914" cy="45228"/>
            </a:xfrm>
            <a:custGeom>
              <a:avLst/>
              <a:gdLst/>
              <a:ahLst/>
              <a:cxnLst/>
              <a:rect l="l" t="t" r="r" b="b"/>
              <a:pathLst>
                <a:path w="4494" h="2312" extrusionOk="0">
                  <a:moveTo>
                    <a:pt x="3077" y="0"/>
                  </a:moveTo>
                  <a:cubicBezTo>
                    <a:pt x="2749" y="0"/>
                    <a:pt x="2493" y="428"/>
                    <a:pt x="1928" y="597"/>
                  </a:cubicBezTo>
                  <a:cubicBezTo>
                    <a:pt x="1772" y="640"/>
                    <a:pt x="1614" y="654"/>
                    <a:pt x="1459" y="654"/>
                  </a:cubicBezTo>
                  <a:cubicBezTo>
                    <a:pt x="1158" y="654"/>
                    <a:pt x="871" y="600"/>
                    <a:pt x="644" y="600"/>
                  </a:cubicBezTo>
                  <a:cubicBezTo>
                    <a:pt x="479" y="600"/>
                    <a:pt x="346" y="628"/>
                    <a:pt x="261" y="727"/>
                  </a:cubicBezTo>
                  <a:cubicBezTo>
                    <a:pt x="0" y="1032"/>
                    <a:pt x="218" y="1481"/>
                    <a:pt x="218" y="1481"/>
                  </a:cubicBezTo>
                  <a:cubicBezTo>
                    <a:pt x="218" y="1481"/>
                    <a:pt x="653" y="2090"/>
                    <a:pt x="783" y="2090"/>
                  </a:cubicBezTo>
                  <a:cubicBezTo>
                    <a:pt x="788" y="2089"/>
                    <a:pt x="793" y="2089"/>
                    <a:pt x="799" y="2089"/>
                  </a:cubicBezTo>
                  <a:cubicBezTo>
                    <a:pt x="973" y="2089"/>
                    <a:pt x="1638" y="2293"/>
                    <a:pt x="1638" y="2293"/>
                  </a:cubicBezTo>
                  <a:cubicBezTo>
                    <a:pt x="1638" y="2293"/>
                    <a:pt x="2538" y="2311"/>
                    <a:pt x="2972" y="2311"/>
                  </a:cubicBezTo>
                  <a:cubicBezTo>
                    <a:pt x="3081" y="2311"/>
                    <a:pt x="3160" y="2310"/>
                    <a:pt x="3189" y="2307"/>
                  </a:cubicBezTo>
                  <a:cubicBezTo>
                    <a:pt x="3320" y="2307"/>
                    <a:pt x="4494" y="1235"/>
                    <a:pt x="4494" y="1235"/>
                  </a:cubicBezTo>
                  <a:cubicBezTo>
                    <a:pt x="4494" y="1235"/>
                    <a:pt x="4494" y="1090"/>
                    <a:pt x="4320" y="684"/>
                  </a:cubicBezTo>
                  <a:cubicBezTo>
                    <a:pt x="4146" y="278"/>
                    <a:pt x="3726" y="307"/>
                    <a:pt x="3291" y="60"/>
                  </a:cubicBezTo>
                  <a:cubicBezTo>
                    <a:pt x="3214" y="18"/>
                    <a:pt x="3144" y="0"/>
                    <a:pt x="3077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182095" y="2371502"/>
              <a:ext cx="117414" cy="69623"/>
            </a:xfrm>
            <a:custGeom>
              <a:avLst/>
              <a:gdLst/>
              <a:ahLst/>
              <a:cxnLst/>
              <a:rect l="l" t="t" r="r" b="b"/>
              <a:pathLst>
                <a:path w="6002" h="3559" extrusionOk="0">
                  <a:moveTo>
                    <a:pt x="2870" y="0"/>
                  </a:moveTo>
                  <a:cubicBezTo>
                    <a:pt x="2707" y="0"/>
                    <a:pt x="2538" y="7"/>
                    <a:pt x="2363" y="21"/>
                  </a:cubicBezTo>
                  <a:cubicBezTo>
                    <a:pt x="0" y="209"/>
                    <a:pt x="580" y="441"/>
                    <a:pt x="580" y="441"/>
                  </a:cubicBezTo>
                  <a:cubicBezTo>
                    <a:pt x="580" y="441"/>
                    <a:pt x="2987" y="949"/>
                    <a:pt x="3537" y="2587"/>
                  </a:cubicBezTo>
                  <a:cubicBezTo>
                    <a:pt x="3796" y="3355"/>
                    <a:pt x="4165" y="3559"/>
                    <a:pt x="4485" y="3559"/>
                  </a:cubicBezTo>
                  <a:cubicBezTo>
                    <a:pt x="4848" y="3559"/>
                    <a:pt x="5146" y="3297"/>
                    <a:pt x="5146" y="3297"/>
                  </a:cubicBezTo>
                  <a:cubicBezTo>
                    <a:pt x="5146" y="3297"/>
                    <a:pt x="6002" y="1833"/>
                    <a:pt x="5973" y="1413"/>
                  </a:cubicBezTo>
                  <a:cubicBezTo>
                    <a:pt x="5932" y="1023"/>
                    <a:pt x="4898" y="0"/>
                    <a:pt x="2870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258916" y="2343919"/>
              <a:ext cx="155502" cy="60957"/>
            </a:xfrm>
            <a:custGeom>
              <a:avLst/>
              <a:gdLst/>
              <a:ahLst/>
              <a:cxnLst/>
              <a:rect l="l" t="t" r="r" b="b"/>
              <a:pathLst>
                <a:path w="7949" h="3116" extrusionOk="0">
                  <a:moveTo>
                    <a:pt x="6005" y="1"/>
                  </a:moveTo>
                  <a:cubicBezTo>
                    <a:pt x="4948" y="1"/>
                    <a:pt x="3539" y="605"/>
                    <a:pt x="3539" y="605"/>
                  </a:cubicBezTo>
                  <a:cubicBezTo>
                    <a:pt x="2220" y="1547"/>
                    <a:pt x="1393" y="1619"/>
                    <a:pt x="582" y="2098"/>
                  </a:cubicBezTo>
                  <a:cubicBezTo>
                    <a:pt x="0" y="2447"/>
                    <a:pt x="221" y="2587"/>
                    <a:pt x="1029" y="2587"/>
                  </a:cubicBezTo>
                  <a:cubicBezTo>
                    <a:pt x="1329" y="2587"/>
                    <a:pt x="1710" y="2568"/>
                    <a:pt x="2162" y="2533"/>
                  </a:cubicBezTo>
                  <a:cubicBezTo>
                    <a:pt x="2768" y="2485"/>
                    <a:pt x="3227" y="2449"/>
                    <a:pt x="3655" y="2449"/>
                  </a:cubicBezTo>
                  <a:cubicBezTo>
                    <a:pt x="4404" y="2449"/>
                    <a:pt x="5060" y="2559"/>
                    <a:pt x="6249" y="2910"/>
                  </a:cubicBezTo>
                  <a:cubicBezTo>
                    <a:pt x="6745" y="3057"/>
                    <a:pt x="7085" y="3116"/>
                    <a:pt x="7315" y="3116"/>
                  </a:cubicBezTo>
                  <a:cubicBezTo>
                    <a:pt x="7948" y="3116"/>
                    <a:pt x="7764" y="2671"/>
                    <a:pt x="7742" y="2373"/>
                  </a:cubicBezTo>
                  <a:cubicBezTo>
                    <a:pt x="7713" y="1953"/>
                    <a:pt x="7583" y="416"/>
                    <a:pt x="6583" y="83"/>
                  </a:cubicBezTo>
                  <a:cubicBezTo>
                    <a:pt x="6414" y="25"/>
                    <a:pt x="6216" y="1"/>
                    <a:pt x="6005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4497716" y="2199215"/>
              <a:ext cx="79404" cy="93117"/>
            </a:xfrm>
            <a:custGeom>
              <a:avLst/>
              <a:gdLst/>
              <a:ahLst/>
              <a:cxnLst/>
              <a:rect l="l" t="t" r="r" b="b"/>
              <a:pathLst>
                <a:path w="4059" h="4760" extrusionOk="0">
                  <a:moveTo>
                    <a:pt x="4059" y="0"/>
                  </a:moveTo>
                  <a:lnTo>
                    <a:pt x="667" y="1435"/>
                  </a:lnTo>
                  <a:lnTo>
                    <a:pt x="0" y="4508"/>
                  </a:lnTo>
                  <a:cubicBezTo>
                    <a:pt x="0" y="4508"/>
                    <a:pt x="396" y="4759"/>
                    <a:pt x="820" y="4759"/>
                  </a:cubicBezTo>
                  <a:cubicBezTo>
                    <a:pt x="1117" y="4759"/>
                    <a:pt x="1427" y="4636"/>
                    <a:pt x="1624" y="4218"/>
                  </a:cubicBezTo>
                  <a:cubicBezTo>
                    <a:pt x="2102" y="3189"/>
                    <a:pt x="4059" y="0"/>
                    <a:pt x="4059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4450355" y="2076049"/>
              <a:ext cx="82534" cy="157772"/>
            </a:xfrm>
            <a:custGeom>
              <a:avLst/>
              <a:gdLst/>
              <a:ahLst/>
              <a:cxnLst/>
              <a:rect l="l" t="t" r="r" b="b"/>
              <a:pathLst>
                <a:path w="4219" h="8065" extrusionOk="0">
                  <a:moveTo>
                    <a:pt x="2785" y="1"/>
                  </a:moveTo>
                  <a:cubicBezTo>
                    <a:pt x="2603" y="1"/>
                    <a:pt x="2419" y="47"/>
                    <a:pt x="2247" y="150"/>
                  </a:cubicBezTo>
                  <a:cubicBezTo>
                    <a:pt x="1435" y="643"/>
                    <a:pt x="2334" y="1266"/>
                    <a:pt x="1174" y="2484"/>
                  </a:cubicBezTo>
                  <a:cubicBezTo>
                    <a:pt x="0" y="3687"/>
                    <a:pt x="189" y="6050"/>
                    <a:pt x="1015" y="7528"/>
                  </a:cubicBezTo>
                  <a:cubicBezTo>
                    <a:pt x="1223" y="7907"/>
                    <a:pt x="1441" y="8064"/>
                    <a:pt x="1659" y="8064"/>
                  </a:cubicBezTo>
                  <a:cubicBezTo>
                    <a:pt x="2290" y="8064"/>
                    <a:pt x="2913" y="6740"/>
                    <a:pt x="3247" y="5673"/>
                  </a:cubicBezTo>
                  <a:cubicBezTo>
                    <a:pt x="3682" y="4238"/>
                    <a:pt x="3726" y="4789"/>
                    <a:pt x="4088" y="4064"/>
                  </a:cubicBezTo>
                  <a:cubicBezTo>
                    <a:pt x="4161" y="3948"/>
                    <a:pt x="4219" y="2092"/>
                    <a:pt x="4146" y="1266"/>
                  </a:cubicBezTo>
                  <a:cubicBezTo>
                    <a:pt x="4101" y="607"/>
                    <a:pt x="3449" y="1"/>
                    <a:pt x="278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4496014" y="2113003"/>
              <a:ext cx="147540" cy="125435"/>
            </a:xfrm>
            <a:custGeom>
              <a:avLst/>
              <a:gdLst/>
              <a:ahLst/>
              <a:cxnLst/>
              <a:rect l="l" t="t" r="r" b="b"/>
              <a:pathLst>
                <a:path w="7542" h="6412" extrusionOk="0">
                  <a:moveTo>
                    <a:pt x="5145" y="0"/>
                  </a:moveTo>
                  <a:cubicBezTo>
                    <a:pt x="5072" y="0"/>
                    <a:pt x="4988" y="13"/>
                    <a:pt x="4885" y="44"/>
                  </a:cubicBezTo>
                  <a:cubicBezTo>
                    <a:pt x="4189" y="232"/>
                    <a:pt x="3334" y="29"/>
                    <a:pt x="1914" y="1392"/>
                  </a:cubicBezTo>
                  <a:cubicBezTo>
                    <a:pt x="478" y="2769"/>
                    <a:pt x="0" y="5610"/>
                    <a:pt x="0" y="5610"/>
                  </a:cubicBezTo>
                  <a:cubicBezTo>
                    <a:pt x="0" y="5610"/>
                    <a:pt x="308" y="6411"/>
                    <a:pt x="561" y="6411"/>
                  </a:cubicBezTo>
                  <a:cubicBezTo>
                    <a:pt x="582" y="6411"/>
                    <a:pt x="603" y="6405"/>
                    <a:pt x="623" y="6393"/>
                  </a:cubicBezTo>
                  <a:cubicBezTo>
                    <a:pt x="899" y="6234"/>
                    <a:pt x="2667" y="5668"/>
                    <a:pt x="3334" y="5204"/>
                  </a:cubicBezTo>
                  <a:cubicBezTo>
                    <a:pt x="3986" y="4726"/>
                    <a:pt x="5001" y="3392"/>
                    <a:pt x="5726" y="1928"/>
                  </a:cubicBezTo>
                  <a:cubicBezTo>
                    <a:pt x="6062" y="1257"/>
                    <a:pt x="6531" y="1114"/>
                    <a:pt x="6907" y="1114"/>
                  </a:cubicBezTo>
                  <a:cubicBezTo>
                    <a:pt x="7184" y="1114"/>
                    <a:pt x="7410" y="1192"/>
                    <a:pt x="7493" y="1192"/>
                  </a:cubicBezTo>
                  <a:cubicBezTo>
                    <a:pt x="7541" y="1192"/>
                    <a:pt x="7542" y="1167"/>
                    <a:pt x="7480" y="1088"/>
                  </a:cubicBezTo>
                  <a:cubicBezTo>
                    <a:pt x="7175" y="696"/>
                    <a:pt x="6886" y="580"/>
                    <a:pt x="6175" y="493"/>
                  </a:cubicBezTo>
                  <a:cubicBezTo>
                    <a:pt x="5572" y="419"/>
                    <a:pt x="5554" y="0"/>
                    <a:pt x="5145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345989" y="2132252"/>
              <a:ext cx="141241" cy="98223"/>
            </a:xfrm>
            <a:custGeom>
              <a:avLst/>
              <a:gdLst/>
              <a:ahLst/>
              <a:cxnLst/>
              <a:rect l="l" t="t" r="r" b="b"/>
              <a:pathLst>
                <a:path w="7220" h="5021" extrusionOk="0">
                  <a:moveTo>
                    <a:pt x="2321" y="0"/>
                  </a:moveTo>
                  <a:cubicBezTo>
                    <a:pt x="1805" y="0"/>
                    <a:pt x="1535" y="206"/>
                    <a:pt x="958" y="336"/>
                  </a:cubicBezTo>
                  <a:cubicBezTo>
                    <a:pt x="1" y="538"/>
                    <a:pt x="160" y="814"/>
                    <a:pt x="624" y="1336"/>
                  </a:cubicBezTo>
                  <a:cubicBezTo>
                    <a:pt x="1088" y="1858"/>
                    <a:pt x="1161" y="2829"/>
                    <a:pt x="2190" y="3452"/>
                  </a:cubicBezTo>
                  <a:cubicBezTo>
                    <a:pt x="3191" y="4044"/>
                    <a:pt x="4493" y="5020"/>
                    <a:pt x="5324" y="5020"/>
                  </a:cubicBezTo>
                  <a:cubicBezTo>
                    <a:pt x="5347" y="5020"/>
                    <a:pt x="5371" y="5019"/>
                    <a:pt x="5393" y="5018"/>
                  </a:cubicBezTo>
                  <a:cubicBezTo>
                    <a:pt x="6234" y="4945"/>
                    <a:pt x="7220" y="5003"/>
                    <a:pt x="6698" y="3786"/>
                  </a:cubicBezTo>
                  <a:cubicBezTo>
                    <a:pt x="6698" y="3786"/>
                    <a:pt x="5785" y="1060"/>
                    <a:pt x="3900" y="379"/>
                  </a:cubicBezTo>
                  <a:cubicBezTo>
                    <a:pt x="3141" y="97"/>
                    <a:pt x="2674" y="0"/>
                    <a:pt x="2321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4418312" y="2220636"/>
              <a:ext cx="117414" cy="69642"/>
            </a:xfrm>
            <a:custGeom>
              <a:avLst/>
              <a:gdLst/>
              <a:ahLst/>
              <a:cxnLst/>
              <a:rect l="l" t="t" r="r" b="b"/>
              <a:pathLst>
                <a:path w="6002" h="3560" extrusionOk="0">
                  <a:moveTo>
                    <a:pt x="2870" y="1"/>
                  </a:moveTo>
                  <a:cubicBezTo>
                    <a:pt x="2707" y="1"/>
                    <a:pt x="2538" y="7"/>
                    <a:pt x="2363" y="21"/>
                  </a:cubicBezTo>
                  <a:cubicBezTo>
                    <a:pt x="0" y="210"/>
                    <a:pt x="580" y="442"/>
                    <a:pt x="580" y="442"/>
                  </a:cubicBezTo>
                  <a:cubicBezTo>
                    <a:pt x="580" y="442"/>
                    <a:pt x="3001" y="949"/>
                    <a:pt x="3537" y="2587"/>
                  </a:cubicBezTo>
                  <a:cubicBezTo>
                    <a:pt x="3796" y="3355"/>
                    <a:pt x="4165" y="3559"/>
                    <a:pt x="4485" y="3559"/>
                  </a:cubicBezTo>
                  <a:cubicBezTo>
                    <a:pt x="4848" y="3559"/>
                    <a:pt x="5146" y="3297"/>
                    <a:pt x="5146" y="3297"/>
                  </a:cubicBezTo>
                  <a:cubicBezTo>
                    <a:pt x="5146" y="3297"/>
                    <a:pt x="6002" y="1833"/>
                    <a:pt x="5973" y="1413"/>
                  </a:cubicBezTo>
                  <a:cubicBezTo>
                    <a:pt x="5932" y="1024"/>
                    <a:pt x="4898" y="1"/>
                    <a:pt x="2870" y="1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353090" y="2198295"/>
              <a:ext cx="147188" cy="56301"/>
            </a:xfrm>
            <a:custGeom>
              <a:avLst/>
              <a:gdLst/>
              <a:ahLst/>
              <a:cxnLst/>
              <a:rect l="l" t="t" r="r" b="b"/>
              <a:pathLst>
                <a:path w="7524" h="2878" extrusionOk="0">
                  <a:moveTo>
                    <a:pt x="6585" y="1091"/>
                  </a:moveTo>
                  <a:cubicBezTo>
                    <a:pt x="6478" y="1091"/>
                    <a:pt x="6369" y="1097"/>
                    <a:pt x="6260" y="1108"/>
                  </a:cubicBezTo>
                  <a:lnTo>
                    <a:pt x="6260" y="1108"/>
                  </a:lnTo>
                  <a:cubicBezTo>
                    <a:pt x="7058" y="1266"/>
                    <a:pt x="7524" y="1294"/>
                    <a:pt x="7524" y="1294"/>
                  </a:cubicBezTo>
                  <a:cubicBezTo>
                    <a:pt x="7246" y="1151"/>
                    <a:pt x="6926" y="1091"/>
                    <a:pt x="6585" y="1091"/>
                  </a:cubicBezTo>
                  <a:close/>
                  <a:moveTo>
                    <a:pt x="2577" y="1"/>
                  </a:moveTo>
                  <a:cubicBezTo>
                    <a:pt x="2405" y="1"/>
                    <a:pt x="2208" y="19"/>
                    <a:pt x="1972" y="62"/>
                  </a:cubicBezTo>
                  <a:cubicBezTo>
                    <a:pt x="595" y="308"/>
                    <a:pt x="0" y="1613"/>
                    <a:pt x="334" y="2424"/>
                  </a:cubicBezTo>
                  <a:cubicBezTo>
                    <a:pt x="472" y="2747"/>
                    <a:pt x="816" y="2877"/>
                    <a:pt x="1247" y="2877"/>
                  </a:cubicBezTo>
                  <a:cubicBezTo>
                    <a:pt x="1901" y="2877"/>
                    <a:pt x="2754" y="2577"/>
                    <a:pt x="3392" y="2192"/>
                  </a:cubicBezTo>
                  <a:cubicBezTo>
                    <a:pt x="4128" y="1745"/>
                    <a:pt x="5252" y="1209"/>
                    <a:pt x="6260" y="1108"/>
                  </a:cubicBezTo>
                  <a:lnTo>
                    <a:pt x="6260" y="1108"/>
                  </a:lnTo>
                  <a:cubicBezTo>
                    <a:pt x="5896" y="1036"/>
                    <a:pt x="5462" y="937"/>
                    <a:pt x="4972" y="801"/>
                  </a:cubicBezTo>
                  <a:cubicBezTo>
                    <a:pt x="3663" y="441"/>
                    <a:pt x="3409" y="1"/>
                    <a:pt x="2577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4495271" y="2193170"/>
              <a:ext cx="155326" cy="60898"/>
            </a:xfrm>
            <a:custGeom>
              <a:avLst/>
              <a:gdLst/>
              <a:ahLst/>
              <a:cxnLst/>
              <a:rect l="l" t="t" r="r" b="b"/>
              <a:pathLst>
                <a:path w="7940" h="3113" extrusionOk="0">
                  <a:moveTo>
                    <a:pt x="6016" y="0"/>
                  </a:moveTo>
                  <a:cubicBezTo>
                    <a:pt x="4963" y="0"/>
                    <a:pt x="3532" y="599"/>
                    <a:pt x="3532" y="599"/>
                  </a:cubicBezTo>
                  <a:cubicBezTo>
                    <a:pt x="2212" y="1541"/>
                    <a:pt x="1386" y="1614"/>
                    <a:pt x="574" y="2092"/>
                  </a:cubicBezTo>
                  <a:cubicBezTo>
                    <a:pt x="0" y="2447"/>
                    <a:pt x="208" y="2584"/>
                    <a:pt x="993" y="2584"/>
                  </a:cubicBezTo>
                  <a:cubicBezTo>
                    <a:pt x="1297" y="2584"/>
                    <a:pt x="1688" y="2563"/>
                    <a:pt x="2154" y="2527"/>
                  </a:cubicBezTo>
                  <a:cubicBezTo>
                    <a:pt x="2761" y="2480"/>
                    <a:pt x="3220" y="2444"/>
                    <a:pt x="3648" y="2444"/>
                  </a:cubicBezTo>
                  <a:cubicBezTo>
                    <a:pt x="4397" y="2444"/>
                    <a:pt x="5053" y="2553"/>
                    <a:pt x="6242" y="2904"/>
                  </a:cubicBezTo>
                  <a:cubicBezTo>
                    <a:pt x="6743" y="3053"/>
                    <a:pt x="7085" y="3113"/>
                    <a:pt x="7316" y="3113"/>
                  </a:cubicBezTo>
                  <a:cubicBezTo>
                    <a:pt x="7940" y="3113"/>
                    <a:pt x="7756" y="2674"/>
                    <a:pt x="7735" y="2368"/>
                  </a:cubicBezTo>
                  <a:cubicBezTo>
                    <a:pt x="7706" y="1947"/>
                    <a:pt x="7576" y="425"/>
                    <a:pt x="6576" y="77"/>
                  </a:cubicBezTo>
                  <a:cubicBezTo>
                    <a:pt x="6413" y="23"/>
                    <a:pt x="6222" y="0"/>
                    <a:pt x="6016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437874" y="3311265"/>
              <a:ext cx="257795" cy="63363"/>
            </a:xfrm>
            <a:custGeom>
              <a:avLst/>
              <a:gdLst/>
              <a:ahLst/>
              <a:cxnLst/>
              <a:rect l="l" t="t" r="r" b="b"/>
              <a:pathLst>
                <a:path w="13178" h="3239" extrusionOk="0">
                  <a:moveTo>
                    <a:pt x="10080" y="0"/>
                  </a:moveTo>
                  <a:cubicBezTo>
                    <a:pt x="9797" y="0"/>
                    <a:pt x="9486" y="79"/>
                    <a:pt x="9133" y="282"/>
                  </a:cubicBezTo>
                  <a:cubicBezTo>
                    <a:pt x="8843" y="448"/>
                    <a:pt x="8595" y="508"/>
                    <a:pt x="8367" y="508"/>
                  </a:cubicBezTo>
                  <a:cubicBezTo>
                    <a:pt x="7760" y="508"/>
                    <a:pt x="7292" y="81"/>
                    <a:pt x="6538" y="81"/>
                  </a:cubicBezTo>
                  <a:cubicBezTo>
                    <a:pt x="6215" y="81"/>
                    <a:pt x="5839" y="160"/>
                    <a:pt x="5378" y="383"/>
                  </a:cubicBezTo>
                  <a:cubicBezTo>
                    <a:pt x="3436" y="1325"/>
                    <a:pt x="203" y="2905"/>
                    <a:pt x="1" y="3239"/>
                  </a:cubicBezTo>
                  <a:cubicBezTo>
                    <a:pt x="1" y="3239"/>
                    <a:pt x="2305" y="1992"/>
                    <a:pt x="5393" y="1543"/>
                  </a:cubicBezTo>
                  <a:cubicBezTo>
                    <a:pt x="7915" y="1180"/>
                    <a:pt x="13177" y="1267"/>
                    <a:pt x="12220" y="934"/>
                  </a:cubicBezTo>
                  <a:cubicBezTo>
                    <a:pt x="11506" y="685"/>
                    <a:pt x="10913" y="0"/>
                    <a:pt x="10080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4544783" y="3201812"/>
              <a:ext cx="169313" cy="77252"/>
            </a:xfrm>
            <a:custGeom>
              <a:avLst/>
              <a:gdLst/>
              <a:ahLst/>
              <a:cxnLst/>
              <a:rect l="l" t="t" r="r" b="b"/>
              <a:pathLst>
                <a:path w="8655" h="3949" extrusionOk="0">
                  <a:moveTo>
                    <a:pt x="6580" y="1"/>
                  </a:moveTo>
                  <a:cubicBezTo>
                    <a:pt x="6307" y="1"/>
                    <a:pt x="6026" y="94"/>
                    <a:pt x="5726" y="383"/>
                  </a:cubicBezTo>
                  <a:cubicBezTo>
                    <a:pt x="5461" y="638"/>
                    <a:pt x="5221" y="699"/>
                    <a:pt x="4978" y="699"/>
                  </a:cubicBezTo>
                  <a:cubicBezTo>
                    <a:pt x="4755" y="699"/>
                    <a:pt x="4529" y="648"/>
                    <a:pt x="4278" y="648"/>
                  </a:cubicBezTo>
                  <a:cubicBezTo>
                    <a:pt x="3964" y="648"/>
                    <a:pt x="3610" y="729"/>
                    <a:pt x="3175" y="1093"/>
                  </a:cubicBezTo>
                  <a:cubicBezTo>
                    <a:pt x="2015" y="2064"/>
                    <a:pt x="73" y="3673"/>
                    <a:pt x="0" y="3949"/>
                  </a:cubicBezTo>
                  <a:cubicBezTo>
                    <a:pt x="0" y="3949"/>
                    <a:pt x="1363" y="2702"/>
                    <a:pt x="3378" y="1876"/>
                  </a:cubicBezTo>
                  <a:cubicBezTo>
                    <a:pt x="5045" y="1209"/>
                    <a:pt x="8654" y="368"/>
                    <a:pt x="7944" y="310"/>
                  </a:cubicBezTo>
                  <a:cubicBezTo>
                    <a:pt x="7487" y="274"/>
                    <a:pt x="7047" y="1"/>
                    <a:pt x="6580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460567" y="3186671"/>
              <a:ext cx="54736" cy="176063"/>
            </a:xfrm>
            <a:custGeom>
              <a:avLst/>
              <a:gdLst/>
              <a:ahLst/>
              <a:cxnLst/>
              <a:rect l="l" t="t" r="r" b="b"/>
              <a:pathLst>
                <a:path w="2798" h="9000" extrusionOk="0">
                  <a:moveTo>
                    <a:pt x="1671" y="1"/>
                  </a:moveTo>
                  <a:cubicBezTo>
                    <a:pt x="1486" y="1"/>
                    <a:pt x="1514" y="3380"/>
                    <a:pt x="1261" y="5071"/>
                  </a:cubicBezTo>
                  <a:cubicBezTo>
                    <a:pt x="928" y="7318"/>
                    <a:pt x="0" y="8999"/>
                    <a:pt x="0" y="8999"/>
                  </a:cubicBezTo>
                  <a:cubicBezTo>
                    <a:pt x="261" y="8854"/>
                    <a:pt x="1406" y="6506"/>
                    <a:pt x="2102" y="5085"/>
                  </a:cubicBezTo>
                  <a:cubicBezTo>
                    <a:pt x="2798" y="3679"/>
                    <a:pt x="1609" y="3360"/>
                    <a:pt x="2189" y="2345"/>
                  </a:cubicBezTo>
                  <a:cubicBezTo>
                    <a:pt x="2783" y="1331"/>
                    <a:pt x="1957" y="794"/>
                    <a:pt x="1725" y="84"/>
                  </a:cubicBezTo>
                  <a:cubicBezTo>
                    <a:pt x="1705" y="27"/>
                    <a:pt x="1687" y="1"/>
                    <a:pt x="1671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4242993" y="2614351"/>
              <a:ext cx="130521" cy="132164"/>
            </a:xfrm>
            <a:custGeom>
              <a:avLst/>
              <a:gdLst/>
              <a:ahLst/>
              <a:cxnLst/>
              <a:rect l="l" t="t" r="r" b="b"/>
              <a:pathLst>
                <a:path w="6672" h="6756" extrusionOk="0">
                  <a:moveTo>
                    <a:pt x="350" y="116"/>
                  </a:moveTo>
                  <a:cubicBezTo>
                    <a:pt x="0" y="116"/>
                    <a:pt x="2921" y="2192"/>
                    <a:pt x="4193" y="3436"/>
                  </a:cubicBezTo>
                  <a:cubicBezTo>
                    <a:pt x="5817" y="5031"/>
                    <a:pt x="6643" y="6756"/>
                    <a:pt x="6643" y="6756"/>
                  </a:cubicBezTo>
                  <a:cubicBezTo>
                    <a:pt x="6672" y="6466"/>
                    <a:pt x="5440" y="4147"/>
                    <a:pt x="4701" y="2755"/>
                  </a:cubicBezTo>
                  <a:cubicBezTo>
                    <a:pt x="3961" y="1363"/>
                    <a:pt x="3005" y="2146"/>
                    <a:pt x="2526" y="1074"/>
                  </a:cubicBezTo>
                  <a:cubicBezTo>
                    <a:pt x="2048" y="1"/>
                    <a:pt x="1135" y="349"/>
                    <a:pt x="424" y="131"/>
                  </a:cubicBezTo>
                  <a:cubicBezTo>
                    <a:pt x="392" y="121"/>
                    <a:pt x="367" y="116"/>
                    <a:pt x="350" y="116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4410017" y="2999556"/>
              <a:ext cx="44329" cy="178273"/>
            </a:xfrm>
            <a:custGeom>
              <a:avLst/>
              <a:gdLst/>
              <a:ahLst/>
              <a:cxnLst/>
              <a:rect l="l" t="t" r="r" b="b"/>
              <a:pathLst>
                <a:path w="2266" h="9113" extrusionOk="0">
                  <a:moveTo>
                    <a:pt x="195" y="1"/>
                  </a:moveTo>
                  <a:cubicBezTo>
                    <a:pt x="0" y="1"/>
                    <a:pt x="934" y="3293"/>
                    <a:pt x="1149" y="4996"/>
                  </a:cubicBezTo>
                  <a:cubicBezTo>
                    <a:pt x="1439" y="7257"/>
                    <a:pt x="1004" y="9113"/>
                    <a:pt x="1004" y="9113"/>
                  </a:cubicBezTo>
                  <a:cubicBezTo>
                    <a:pt x="1207" y="8910"/>
                    <a:pt x="1685" y="6330"/>
                    <a:pt x="1975" y="4779"/>
                  </a:cubicBezTo>
                  <a:cubicBezTo>
                    <a:pt x="2265" y="3242"/>
                    <a:pt x="1033" y="3257"/>
                    <a:pt x="1323" y="2111"/>
                  </a:cubicBezTo>
                  <a:cubicBezTo>
                    <a:pt x="1613" y="981"/>
                    <a:pt x="685" y="691"/>
                    <a:pt x="265" y="68"/>
                  </a:cubicBezTo>
                  <a:cubicBezTo>
                    <a:pt x="233" y="22"/>
                    <a:pt x="210" y="1"/>
                    <a:pt x="195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634947" y="2459474"/>
              <a:ext cx="65534" cy="173050"/>
            </a:xfrm>
            <a:custGeom>
              <a:avLst/>
              <a:gdLst/>
              <a:ahLst/>
              <a:cxnLst/>
              <a:rect l="l" t="t" r="r" b="b"/>
              <a:pathLst>
                <a:path w="3350" h="8846" extrusionOk="0">
                  <a:moveTo>
                    <a:pt x="2344" y="0"/>
                  </a:moveTo>
                  <a:cubicBezTo>
                    <a:pt x="2162" y="0"/>
                    <a:pt x="1924" y="3360"/>
                    <a:pt x="1552" y="5019"/>
                  </a:cubicBezTo>
                  <a:cubicBezTo>
                    <a:pt x="1045" y="7237"/>
                    <a:pt x="1" y="8846"/>
                    <a:pt x="1" y="8846"/>
                  </a:cubicBezTo>
                  <a:cubicBezTo>
                    <a:pt x="262" y="8715"/>
                    <a:pt x="1596" y="6454"/>
                    <a:pt x="2393" y="5106"/>
                  </a:cubicBezTo>
                  <a:cubicBezTo>
                    <a:pt x="3190" y="3743"/>
                    <a:pt x="2030" y="3337"/>
                    <a:pt x="2683" y="2366"/>
                  </a:cubicBezTo>
                  <a:cubicBezTo>
                    <a:pt x="3349" y="1409"/>
                    <a:pt x="2581" y="800"/>
                    <a:pt x="2393" y="90"/>
                  </a:cubicBezTo>
                  <a:cubicBezTo>
                    <a:pt x="2377" y="29"/>
                    <a:pt x="2361" y="0"/>
                    <a:pt x="2344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687140" y="2377586"/>
              <a:ext cx="54169" cy="176102"/>
            </a:xfrm>
            <a:custGeom>
              <a:avLst/>
              <a:gdLst/>
              <a:ahLst/>
              <a:cxnLst/>
              <a:rect l="l" t="t" r="r" b="b"/>
              <a:pathLst>
                <a:path w="2769" h="9002" extrusionOk="0">
                  <a:moveTo>
                    <a:pt x="1641" y="0"/>
                  </a:moveTo>
                  <a:cubicBezTo>
                    <a:pt x="1457" y="0"/>
                    <a:pt x="1485" y="3372"/>
                    <a:pt x="1232" y="5073"/>
                  </a:cubicBezTo>
                  <a:cubicBezTo>
                    <a:pt x="913" y="7320"/>
                    <a:pt x="0" y="9002"/>
                    <a:pt x="0" y="9002"/>
                  </a:cubicBezTo>
                  <a:cubicBezTo>
                    <a:pt x="247" y="8857"/>
                    <a:pt x="1392" y="6494"/>
                    <a:pt x="2088" y="5073"/>
                  </a:cubicBezTo>
                  <a:cubicBezTo>
                    <a:pt x="2769" y="3667"/>
                    <a:pt x="1580" y="3348"/>
                    <a:pt x="2160" y="2334"/>
                  </a:cubicBezTo>
                  <a:cubicBezTo>
                    <a:pt x="2754" y="1319"/>
                    <a:pt x="1928" y="783"/>
                    <a:pt x="1696" y="87"/>
                  </a:cubicBezTo>
                  <a:cubicBezTo>
                    <a:pt x="1676" y="28"/>
                    <a:pt x="1657" y="0"/>
                    <a:pt x="1641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192795" y="2473696"/>
              <a:ext cx="130541" cy="132164"/>
            </a:xfrm>
            <a:custGeom>
              <a:avLst/>
              <a:gdLst/>
              <a:ahLst/>
              <a:cxnLst/>
              <a:rect l="l" t="t" r="r" b="b"/>
              <a:pathLst>
                <a:path w="6673" h="6756" extrusionOk="0">
                  <a:moveTo>
                    <a:pt x="350" y="117"/>
                  </a:moveTo>
                  <a:cubicBezTo>
                    <a:pt x="1" y="117"/>
                    <a:pt x="2921" y="2192"/>
                    <a:pt x="4194" y="3436"/>
                  </a:cubicBezTo>
                  <a:cubicBezTo>
                    <a:pt x="5817" y="5031"/>
                    <a:pt x="6643" y="6756"/>
                    <a:pt x="6643" y="6756"/>
                  </a:cubicBezTo>
                  <a:cubicBezTo>
                    <a:pt x="6672" y="6466"/>
                    <a:pt x="5440" y="4147"/>
                    <a:pt x="4701" y="2755"/>
                  </a:cubicBezTo>
                  <a:cubicBezTo>
                    <a:pt x="3962" y="1364"/>
                    <a:pt x="3005" y="2146"/>
                    <a:pt x="2527" y="1074"/>
                  </a:cubicBezTo>
                  <a:cubicBezTo>
                    <a:pt x="2048" y="1"/>
                    <a:pt x="1135" y="349"/>
                    <a:pt x="425" y="131"/>
                  </a:cubicBezTo>
                  <a:cubicBezTo>
                    <a:pt x="392" y="121"/>
                    <a:pt x="367" y="117"/>
                    <a:pt x="350" y="117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4317350" y="2481658"/>
              <a:ext cx="40592" cy="178938"/>
            </a:xfrm>
            <a:custGeom>
              <a:avLst/>
              <a:gdLst/>
              <a:ahLst/>
              <a:cxnLst/>
              <a:rect l="l" t="t" r="r" b="b"/>
              <a:pathLst>
                <a:path w="2075" h="9147" extrusionOk="0">
                  <a:moveTo>
                    <a:pt x="1882" y="0"/>
                  </a:moveTo>
                  <a:cubicBezTo>
                    <a:pt x="1866" y="0"/>
                    <a:pt x="1843" y="23"/>
                    <a:pt x="1813" y="72"/>
                  </a:cubicBezTo>
                  <a:cubicBezTo>
                    <a:pt x="1436" y="710"/>
                    <a:pt x="523" y="1058"/>
                    <a:pt x="885" y="2174"/>
                  </a:cubicBezTo>
                  <a:cubicBezTo>
                    <a:pt x="1233" y="3290"/>
                    <a:pt x="1" y="3348"/>
                    <a:pt x="378" y="4870"/>
                  </a:cubicBezTo>
                  <a:cubicBezTo>
                    <a:pt x="755" y="6407"/>
                    <a:pt x="1378" y="8944"/>
                    <a:pt x="1595" y="9147"/>
                  </a:cubicBezTo>
                  <a:cubicBezTo>
                    <a:pt x="1595" y="9147"/>
                    <a:pt x="1059" y="7306"/>
                    <a:pt x="1204" y="5044"/>
                  </a:cubicBezTo>
                  <a:cubicBezTo>
                    <a:pt x="1324" y="3331"/>
                    <a:pt x="2075" y="0"/>
                    <a:pt x="1882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29192" y="2537157"/>
              <a:ext cx="68117" cy="168238"/>
            </a:xfrm>
            <a:custGeom>
              <a:avLst/>
              <a:gdLst/>
              <a:ahLst/>
              <a:cxnLst/>
              <a:rect l="l" t="t" r="r" b="b"/>
              <a:pathLst>
                <a:path w="3482" h="8600" extrusionOk="0">
                  <a:moveTo>
                    <a:pt x="3255" y="1"/>
                  </a:moveTo>
                  <a:cubicBezTo>
                    <a:pt x="3239" y="1"/>
                    <a:pt x="3212" y="16"/>
                    <a:pt x="3175" y="48"/>
                  </a:cubicBezTo>
                  <a:cubicBezTo>
                    <a:pt x="2609" y="540"/>
                    <a:pt x="1638" y="584"/>
                    <a:pt x="1624" y="1758"/>
                  </a:cubicBezTo>
                  <a:cubicBezTo>
                    <a:pt x="1624" y="2932"/>
                    <a:pt x="435" y="2599"/>
                    <a:pt x="319" y="4164"/>
                  </a:cubicBezTo>
                  <a:cubicBezTo>
                    <a:pt x="189" y="5744"/>
                    <a:pt x="0" y="8354"/>
                    <a:pt x="145" y="8600"/>
                  </a:cubicBezTo>
                  <a:cubicBezTo>
                    <a:pt x="145" y="8600"/>
                    <a:pt x="203" y="6701"/>
                    <a:pt x="1044" y="4585"/>
                  </a:cubicBezTo>
                  <a:cubicBezTo>
                    <a:pt x="1707" y="2975"/>
                    <a:pt x="3481" y="1"/>
                    <a:pt x="3255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4546192" y="3103002"/>
              <a:ext cx="55029" cy="174361"/>
            </a:xfrm>
            <a:custGeom>
              <a:avLst/>
              <a:gdLst/>
              <a:ahLst/>
              <a:cxnLst/>
              <a:rect l="l" t="t" r="r" b="b"/>
              <a:pathLst>
                <a:path w="2813" h="8913" extrusionOk="0">
                  <a:moveTo>
                    <a:pt x="1714" y="1"/>
                  </a:moveTo>
                  <a:cubicBezTo>
                    <a:pt x="1526" y="1"/>
                    <a:pt x="1528" y="3337"/>
                    <a:pt x="1262" y="5013"/>
                  </a:cubicBezTo>
                  <a:cubicBezTo>
                    <a:pt x="914" y="7246"/>
                    <a:pt x="1" y="8913"/>
                    <a:pt x="1" y="8913"/>
                  </a:cubicBezTo>
                  <a:cubicBezTo>
                    <a:pt x="247" y="8768"/>
                    <a:pt x="1407" y="6420"/>
                    <a:pt x="2117" y="5028"/>
                  </a:cubicBezTo>
                  <a:cubicBezTo>
                    <a:pt x="2813" y="3622"/>
                    <a:pt x="1624" y="3317"/>
                    <a:pt x="2219" y="2303"/>
                  </a:cubicBezTo>
                  <a:cubicBezTo>
                    <a:pt x="2813" y="1303"/>
                    <a:pt x="2001" y="781"/>
                    <a:pt x="1769" y="85"/>
                  </a:cubicBezTo>
                  <a:cubicBezTo>
                    <a:pt x="1749" y="28"/>
                    <a:pt x="1731" y="1"/>
                    <a:pt x="1714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4495447" y="2494393"/>
              <a:ext cx="45385" cy="91337"/>
            </a:xfrm>
            <a:custGeom>
              <a:avLst/>
              <a:gdLst/>
              <a:ahLst/>
              <a:cxnLst/>
              <a:rect l="l" t="t" r="r" b="b"/>
              <a:pathLst>
                <a:path w="2320" h="4669" extrusionOk="0">
                  <a:moveTo>
                    <a:pt x="423" y="0"/>
                  </a:moveTo>
                  <a:cubicBezTo>
                    <a:pt x="187" y="0"/>
                    <a:pt x="590" y="1316"/>
                    <a:pt x="305" y="1958"/>
                  </a:cubicBezTo>
                  <a:cubicBezTo>
                    <a:pt x="0" y="2596"/>
                    <a:pt x="1899" y="4669"/>
                    <a:pt x="1899" y="4669"/>
                  </a:cubicBezTo>
                  <a:cubicBezTo>
                    <a:pt x="1899" y="4669"/>
                    <a:pt x="2319" y="3335"/>
                    <a:pt x="1566" y="2465"/>
                  </a:cubicBezTo>
                  <a:cubicBezTo>
                    <a:pt x="826" y="1610"/>
                    <a:pt x="696" y="30"/>
                    <a:pt x="435" y="1"/>
                  </a:cubicBezTo>
                  <a:cubicBezTo>
                    <a:pt x="431" y="0"/>
                    <a:pt x="427" y="0"/>
                    <a:pt x="423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4460273" y="2856221"/>
              <a:ext cx="45385" cy="91631"/>
            </a:xfrm>
            <a:custGeom>
              <a:avLst/>
              <a:gdLst/>
              <a:ahLst/>
              <a:cxnLst/>
              <a:rect l="l" t="t" r="r" b="b"/>
              <a:pathLst>
                <a:path w="2320" h="4684" extrusionOk="0">
                  <a:moveTo>
                    <a:pt x="424" y="1"/>
                  </a:moveTo>
                  <a:cubicBezTo>
                    <a:pt x="188" y="1"/>
                    <a:pt x="590" y="1317"/>
                    <a:pt x="305" y="1959"/>
                  </a:cubicBezTo>
                  <a:cubicBezTo>
                    <a:pt x="1" y="2596"/>
                    <a:pt x="1900" y="4684"/>
                    <a:pt x="1900" y="4684"/>
                  </a:cubicBezTo>
                  <a:cubicBezTo>
                    <a:pt x="1900" y="4684"/>
                    <a:pt x="2320" y="3336"/>
                    <a:pt x="1566" y="2466"/>
                  </a:cubicBezTo>
                  <a:cubicBezTo>
                    <a:pt x="827" y="1611"/>
                    <a:pt x="696" y="31"/>
                    <a:pt x="436" y="2"/>
                  </a:cubicBezTo>
                  <a:cubicBezTo>
                    <a:pt x="431" y="1"/>
                    <a:pt x="427" y="1"/>
                    <a:pt x="424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4440417" y="3056854"/>
              <a:ext cx="47674" cy="85527"/>
            </a:xfrm>
            <a:custGeom>
              <a:avLst/>
              <a:gdLst/>
              <a:ahLst/>
              <a:cxnLst/>
              <a:rect l="l" t="t" r="r" b="b"/>
              <a:pathLst>
                <a:path w="2437" h="4372" extrusionOk="0">
                  <a:moveTo>
                    <a:pt x="2233" y="1"/>
                  </a:moveTo>
                  <a:cubicBezTo>
                    <a:pt x="2020" y="1"/>
                    <a:pt x="1415" y="1085"/>
                    <a:pt x="798" y="1313"/>
                  </a:cubicBezTo>
                  <a:cubicBezTo>
                    <a:pt x="131" y="1545"/>
                    <a:pt x="1" y="4372"/>
                    <a:pt x="1" y="4372"/>
                  </a:cubicBezTo>
                  <a:cubicBezTo>
                    <a:pt x="1" y="4372"/>
                    <a:pt x="1248" y="3720"/>
                    <a:pt x="1320" y="2574"/>
                  </a:cubicBezTo>
                  <a:cubicBezTo>
                    <a:pt x="1407" y="1429"/>
                    <a:pt x="2436" y="226"/>
                    <a:pt x="2277" y="23"/>
                  </a:cubicBezTo>
                  <a:cubicBezTo>
                    <a:pt x="2265" y="8"/>
                    <a:pt x="2250" y="1"/>
                    <a:pt x="2233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4521523" y="2412994"/>
              <a:ext cx="43976" cy="93626"/>
            </a:xfrm>
            <a:custGeom>
              <a:avLst/>
              <a:gdLst/>
              <a:ahLst/>
              <a:cxnLst/>
              <a:rect l="l" t="t" r="r" b="b"/>
              <a:pathLst>
                <a:path w="2248" h="4786" extrusionOk="0">
                  <a:moveTo>
                    <a:pt x="1635" y="1"/>
                  </a:moveTo>
                  <a:cubicBezTo>
                    <a:pt x="1632" y="1"/>
                    <a:pt x="1628" y="1"/>
                    <a:pt x="1624" y="2"/>
                  </a:cubicBezTo>
                  <a:cubicBezTo>
                    <a:pt x="1363" y="60"/>
                    <a:pt x="1363" y="1640"/>
                    <a:pt x="682" y="2553"/>
                  </a:cubicBezTo>
                  <a:cubicBezTo>
                    <a:pt x="1" y="3481"/>
                    <a:pt x="523" y="4785"/>
                    <a:pt x="523" y="4785"/>
                  </a:cubicBezTo>
                  <a:cubicBezTo>
                    <a:pt x="523" y="4785"/>
                    <a:pt x="2248" y="2568"/>
                    <a:pt x="1900" y="1944"/>
                  </a:cubicBezTo>
                  <a:cubicBezTo>
                    <a:pt x="1557" y="1345"/>
                    <a:pt x="1861" y="1"/>
                    <a:pt x="1635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4700736" y="2464267"/>
              <a:ext cx="71207" cy="69290"/>
            </a:xfrm>
            <a:custGeom>
              <a:avLst/>
              <a:gdLst/>
              <a:ahLst/>
              <a:cxnLst/>
              <a:rect l="l" t="t" r="r" b="b"/>
              <a:pathLst>
                <a:path w="3640" h="3542" extrusionOk="0">
                  <a:moveTo>
                    <a:pt x="3368" y="1"/>
                  </a:moveTo>
                  <a:cubicBezTo>
                    <a:pt x="3096" y="1"/>
                    <a:pt x="2302" y="1280"/>
                    <a:pt x="1277" y="1715"/>
                  </a:cubicBezTo>
                  <a:cubicBezTo>
                    <a:pt x="218" y="2150"/>
                    <a:pt x="1" y="3542"/>
                    <a:pt x="1" y="3542"/>
                  </a:cubicBezTo>
                  <a:cubicBezTo>
                    <a:pt x="1" y="3542"/>
                    <a:pt x="2625" y="2527"/>
                    <a:pt x="2639" y="1817"/>
                  </a:cubicBezTo>
                  <a:cubicBezTo>
                    <a:pt x="2654" y="1106"/>
                    <a:pt x="3639" y="77"/>
                    <a:pt x="3393" y="5"/>
                  </a:cubicBezTo>
                  <a:cubicBezTo>
                    <a:pt x="3385" y="2"/>
                    <a:pt x="3377" y="1"/>
                    <a:pt x="3368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4511312" y="2287363"/>
              <a:ext cx="44270" cy="93626"/>
            </a:xfrm>
            <a:custGeom>
              <a:avLst/>
              <a:gdLst/>
              <a:ahLst/>
              <a:cxnLst/>
              <a:rect l="l" t="t" r="r" b="b"/>
              <a:pathLst>
                <a:path w="2263" h="4786" extrusionOk="0">
                  <a:moveTo>
                    <a:pt x="1640" y="1"/>
                  </a:moveTo>
                  <a:cubicBezTo>
                    <a:pt x="1635" y="1"/>
                    <a:pt x="1630" y="1"/>
                    <a:pt x="1624" y="2"/>
                  </a:cubicBezTo>
                  <a:cubicBezTo>
                    <a:pt x="1378" y="60"/>
                    <a:pt x="1363" y="1640"/>
                    <a:pt x="682" y="2554"/>
                  </a:cubicBezTo>
                  <a:cubicBezTo>
                    <a:pt x="1" y="3481"/>
                    <a:pt x="523" y="4786"/>
                    <a:pt x="523" y="4786"/>
                  </a:cubicBezTo>
                  <a:cubicBezTo>
                    <a:pt x="523" y="4786"/>
                    <a:pt x="2262" y="2568"/>
                    <a:pt x="1914" y="1945"/>
                  </a:cubicBezTo>
                  <a:cubicBezTo>
                    <a:pt x="1574" y="1334"/>
                    <a:pt x="1873" y="1"/>
                    <a:pt x="1640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4583908" y="2874101"/>
              <a:ext cx="141535" cy="97343"/>
            </a:xfrm>
            <a:custGeom>
              <a:avLst/>
              <a:gdLst/>
              <a:ahLst/>
              <a:cxnLst/>
              <a:rect l="l" t="t" r="r" b="b"/>
              <a:pathLst>
                <a:path w="7235" h="4976" extrusionOk="0">
                  <a:moveTo>
                    <a:pt x="7234" y="1"/>
                  </a:moveTo>
                  <a:lnTo>
                    <a:pt x="2161" y="479"/>
                  </a:lnTo>
                  <a:lnTo>
                    <a:pt x="1" y="4248"/>
                  </a:lnTo>
                  <a:cubicBezTo>
                    <a:pt x="1" y="4248"/>
                    <a:pt x="616" y="4975"/>
                    <a:pt x="1354" y="4975"/>
                  </a:cubicBezTo>
                  <a:cubicBezTo>
                    <a:pt x="1648" y="4975"/>
                    <a:pt x="1961" y="4860"/>
                    <a:pt x="2262" y="4538"/>
                  </a:cubicBezTo>
                  <a:cubicBezTo>
                    <a:pt x="3320" y="3393"/>
                    <a:pt x="7234" y="1"/>
                    <a:pt x="7234" y="1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4565480" y="2680530"/>
              <a:ext cx="146171" cy="200300"/>
            </a:xfrm>
            <a:custGeom>
              <a:avLst/>
              <a:gdLst/>
              <a:ahLst/>
              <a:cxnLst/>
              <a:rect l="l" t="t" r="r" b="b"/>
              <a:pathLst>
                <a:path w="7472" h="10239" extrusionOk="0">
                  <a:moveTo>
                    <a:pt x="5520" y="1"/>
                  </a:moveTo>
                  <a:cubicBezTo>
                    <a:pt x="5412" y="1"/>
                    <a:pt x="5302" y="13"/>
                    <a:pt x="5190" y="39"/>
                  </a:cubicBezTo>
                  <a:cubicBezTo>
                    <a:pt x="3929" y="343"/>
                    <a:pt x="4842" y="1546"/>
                    <a:pt x="2798" y="2648"/>
                  </a:cubicBezTo>
                  <a:cubicBezTo>
                    <a:pt x="754" y="3750"/>
                    <a:pt x="1" y="6939"/>
                    <a:pt x="464" y="9229"/>
                  </a:cubicBezTo>
                  <a:cubicBezTo>
                    <a:pt x="606" y="9952"/>
                    <a:pt x="910" y="10239"/>
                    <a:pt x="1297" y="10239"/>
                  </a:cubicBezTo>
                  <a:cubicBezTo>
                    <a:pt x="2135" y="10239"/>
                    <a:pt x="3362" y="8892"/>
                    <a:pt x="4175" y="7722"/>
                  </a:cubicBezTo>
                  <a:cubicBezTo>
                    <a:pt x="5364" y="6026"/>
                    <a:pt x="5190" y="6779"/>
                    <a:pt x="5973" y="5968"/>
                  </a:cubicBezTo>
                  <a:cubicBezTo>
                    <a:pt x="6103" y="5837"/>
                    <a:pt x="6973" y="3431"/>
                    <a:pt x="7234" y="2300"/>
                  </a:cubicBezTo>
                  <a:cubicBezTo>
                    <a:pt x="7472" y="1283"/>
                    <a:pt x="6626" y="1"/>
                    <a:pt x="5520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4608870" y="2764141"/>
              <a:ext cx="230466" cy="132497"/>
            </a:xfrm>
            <a:custGeom>
              <a:avLst/>
              <a:gdLst/>
              <a:ahLst/>
              <a:cxnLst/>
              <a:rect l="l" t="t" r="r" b="b"/>
              <a:pathLst>
                <a:path w="11781" h="6773" extrusionOk="0">
                  <a:moveTo>
                    <a:pt x="6983" y="0"/>
                  </a:moveTo>
                  <a:cubicBezTo>
                    <a:pt x="6307" y="0"/>
                    <a:pt x="5454" y="155"/>
                    <a:pt x="4277" y="737"/>
                  </a:cubicBezTo>
                  <a:cubicBezTo>
                    <a:pt x="1827" y="1940"/>
                    <a:pt x="0" y="5462"/>
                    <a:pt x="0" y="5462"/>
                  </a:cubicBezTo>
                  <a:cubicBezTo>
                    <a:pt x="0" y="5462"/>
                    <a:pt x="68" y="6772"/>
                    <a:pt x="451" y="6772"/>
                  </a:cubicBezTo>
                  <a:cubicBezTo>
                    <a:pt x="464" y="6772"/>
                    <a:pt x="479" y="6771"/>
                    <a:pt x="493" y="6767"/>
                  </a:cubicBezTo>
                  <a:cubicBezTo>
                    <a:pt x="899" y="6666"/>
                    <a:pt x="3479" y="6680"/>
                    <a:pt x="4552" y="6332"/>
                  </a:cubicBezTo>
                  <a:cubicBezTo>
                    <a:pt x="5625" y="5999"/>
                    <a:pt x="7509" y="4651"/>
                    <a:pt x="9089" y="3042"/>
                  </a:cubicBezTo>
                  <a:cubicBezTo>
                    <a:pt x="9582" y="2535"/>
                    <a:pt x="10053" y="2376"/>
                    <a:pt x="10458" y="2376"/>
                  </a:cubicBezTo>
                  <a:cubicBezTo>
                    <a:pt x="11136" y="2376"/>
                    <a:pt x="11632" y="2821"/>
                    <a:pt x="11746" y="2821"/>
                  </a:cubicBezTo>
                  <a:cubicBezTo>
                    <a:pt x="11780" y="2821"/>
                    <a:pt x="11781" y="2782"/>
                    <a:pt x="11742" y="2679"/>
                  </a:cubicBezTo>
                  <a:cubicBezTo>
                    <a:pt x="11495" y="2027"/>
                    <a:pt x="11162" y="1752"/>
                    <a:pt x="10278" y="1346"/>
                  </a:cubicBezTo>
                  <a:cubicBezTo>
                    <a:pt x="9379" y="940"/>
                    <a:pt x="9741" y="230"/>
                    <a:pt x="8756" y="201"/>
                  </a:cubicBezTo>
                  <a:cubicBezTo>
                    <a:pt x="8249" y="185"/>
                    <a:pt x="7722" y="0"/>
                    <a:pt x="698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4445464" y="2704729"/>
              <a:ext cx="147071" cy="162917"/>
            </a:xfrm>
            <a:custGeom>
              <a:avLst/>
              <a:gdLst/>
              <a:ahLst/>
              <a:cxnLst/>
              <a:rect l="l" t="t" r="r" b="b"/>
              <a:pathLst>
                <a:path w="7518" h="8328" extrusionOk="0">
                  <a:moveTo>
                    <a:pt x="943" y="1"/>
                  </a:moveTo>
                  <a:cubicBezTo>
                    <a:pt x="0" y="1"/>
                    <a:pt x="119" y="420"/>
                    <a:pt x="468" y="1208"/>
                  </a:cubicBezTo>
                  <a:cubicBezTo>
                    <a:pt x="845" y="2092"/>
                    <a:pt x="540" y="3411"/>
                    <a:pt x="1642" y="4658"/>
                  </a:cubicBezTo>
                  <a:cubicBezTo>
                    <a:pt x="2729" y="5890"/>
                    <a:pt x="4063" y="7789"/>
                    <a:pt x="5193" y="8065"/>
                  </a:cubicBezTo>
                  <a:cubicBezTo>
                    <a:pt x="5672" y="8175"/>
                    <a:pt x="6174" y="8327"/>
                    <a:pt x="6582" y="8327"/>
                  </a:cubicBezTo>
                  <a:cubicBezTo>
                    <a:pt x="7137" y="8327"/>
                    <a:pt x="7518" y="8045"/>
                    <a:pt x="7426" y="6992"/>
                  </a:cubicBezTo>
                  <a:cubicBezTo>
                    <a:pt x="7426" y="6992"/>
                    <a:pt x="7368" y="3020"/>
                    <a:pt x="5193" y="1324"/>
                  </a:cubicBezTo>
                  <a:cubicBezTo>
                    <a:pt x="3684" y="147"/>
                    <a:pt x="3062" y="38"/>
                    <a:pt x="2372" y="38"/>
                  </a:cubicBezTo>
                  <a:cubicBezTo>
                    <a:pt x="2215" y="38"/>
                    <a:pt x="2055" y="44"/>
                    <a:pt x="1880" y="44"/>
                  </a:cubicBezTo>
                  <a:cubicBezTo>
                    <a:pt x="1716" y="44"/>
                    <a:pt x="1538" y="39"/>
                    <a:pt x="1337" y="19"/>
                  </a:cubicBezTo>
                  <a:cubicBezTo>
                    <a:pt x="1189" y="7"/>
                    <a:pt x="1058" y="1"/>
                    <a:pt x="943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4417647" y="2796106"/>
              <a:ext cx="196349" cy="78015"/>
            </a:xfrm>
            <a:custGeom>
              <a:avLst/>
              <a:gdLst/>
              <a:ahLst/>
              <a:cxnLst/>
              <a:rect l="l" t="t" r="r" b="b"/>
              <a:pathLst>
                <a:path w="10037" h="3988" extrusionOk="0">
                  <a:moveTo>
                    <a:pt x="2794" y="0"/>
                  </a:moveTo>
                  <a:cubicBezTo>
                    <a:pt x="1122" y="0"/>
                    <a:pt x="0" y="1330"/>
                    <a:pt x="107" y="2451"/>
                  </a:cubicBezTo>
                  <a:cubicBezTo>
                    <a:pt x="176" y="3285"/>
                    <a:pt x="1299" y="3616"/>
                    <a:pt x="2536" y="3616"/>
                  </a:cubicBezTo>
                  <a:cubicBezTo>
                    <a:pt x="3105" y="3616"/>
                    <a:pt x="3698" y="3546"/>
                    <a:pt x="4224" y="3423"/>
                  </a:cubicBezTo>
                  <a:cubicBezTo>
                    <a:pt x="5004" y="3241"/>
                    <a:pt x="6038" y="3072"/>
                    <a:pt x="7050" y="3072"/>
                  </a:cubicBezTo>
                  <a:cubicBezTo>
                    <a:pt x="7523" y="3072"/>
                    <a:pt x="7991" y="3109"/>
                    <a:pt x="8426" y="3199"/>
                  </a:cubicBezTo>
                  <a:lnTo>
                    <a:pt x="8426" y="3199"/>
                  </a:lnTo>
                  <a:cubicBezTo>
                    <a:pt x="7980" y="2952"/>
                    <a:pt x="7457" y="2643"/>
                    <a:pt x="6876" y="2263"/>
                  </a:cubicBezTo>
                  <a:cubicBezTo>
                    <a:pt x="4992" y="1031"/>
                    <a:pt x="5166" y="277"/>
                    <a:pt x="3238" y="31"/>
                  </a:cubicBezTo>
                  <a:cubicBezTo>
                    <a:pt x="3086" y="10"/>
                    <a:pt x="2938" y="0"/>
                    <a:pt x="2794" y="0"/>
                  </a:cubicBezTo>
                  <a:close/>
                  <a:moveTo>
                    <a:pt x="8426" y="3199"/>
                  </a:moveTo>
                  <a:lnTo>
                    <a:pt x="8426" y="3199"/>
                  </a:lnTo>
                  <a:cubicBezTo>
                    <a:pt x="9426" y="3752"/>
                    <a:pt x="10036" y="3988"/>
                    <a:pt x="10036" y="3988"/>
                  </a:cubicBezTo>
                  <a:cubicBezTo>
                    <a:pt x="9630" y="3577"/>
                    <a:pt x="9063" y="3331"/>
                    <a:pt x="8426" y="3199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4569725" y="2841393"/>
              <a:ext cx="114871" cy="66219"/>
            </a:xfrm>
            <a:custGeom>
              <a:avLst/>
              <a:gdLst/>
              <a:ahLst/>
              <a:cxnLst/>
              <a:rect l="l" t="t" r="r" b="b"/>
              <a:pathLst>
                <a:path w="5872" h="3385" extrusionOk="0">
                  <a:moveTo>
                    <a:pt x="701" y="1"/>
                  </a:moveTo>
                  <a:cubicBezTo>
                    <a:pt x="615" y="1"/>
                    <a:pt x="536" y="19"/>
                    <a:pt x="465" y="64"/>
                  </a:cubicBezTo>
                  <a:cubicBezTo>
                    <a:pt x="1" y="354"/>
                    <a:pt x="88" y="1050"/>
                    <a:pt x="88" y="1050"/>
                  </a:cubicBezTo>
                  <a:cubicBezTo>
                    <a:pt x="88" y="1050"/>
                    <a:pt x="392" y="2035"/>
                    <a:pt x="581" y="2079"/>
                  </a:cubicBezTo>
                  <a:cubicBezTo>
                    <a:pt x="769" y="2122"/>
                    <a:pt x="1625" y="2717"/>
                    <a:pt x="1625" y="2717"/>
                  </a:cubicBezTo>
                  <a:cubicBezTo>
                    <a:pt x="1625" y="2717"/>
                    <a:pt x="3451" y="3340"/>
                    <a:pt x="3639" y="3383"/>
                  </a:cubicBezTo>
                  <a:cubicBezTo>
                    <a:pt x="3644" y="3384"/>
                    <a:pt x="3649" y="3385"/>
                    <a:pt x="3655" y="3385"/>
                  </a:cubicBezTo>
                  <a:cubicBezTo>
                    <a:pt x="3920" y="3385"/>
                    <a:pt x="5828" y="2514"/>
                    <a:pt x="5828" y="2514"/>
                  </a:cubicBezTo>
                  <a:cubicBezTo>
                    <a:pt x="5828" y="2514"/>
                    <a:pt x="5872" y="2325"/>
                    <a:pt x="5814" y="1716"/>
                  </a:cubicBezTo>
                  <a:cubicBezTo>
                    <a:pt x="5756" y="1108"/>
                    <a:pt x="5190" y="977"/>
                    <a:pt x="4727" y="470"/>
                  </a:cubicBezTo>
                  <a:cubicBezTo>
                    <a:pt x="4594" y="329"/>
                    <a:pt x="4456" y="279"/>
                    <a:pt x="4304" y="279"/>
                  </a:cubicBezTo>
                  <a:cubicBezTo>
                    <a:pt x="3921" y="279"/>
                    <a:pt x="3453" y="601"/>
                    <a:pt x="2775" y="601"/>
                  </a:cubicBezTo>
                  <a:cubicBezTo>
                    <a:pt x="2754" y="601"/>
                    <a:pt x="2733" y="601"/>
                    <a:pt x="2712" y="600"/>
                  </a:cubicBezTo>
                  <a:cubicBezTo>
                    <a:pt x="1877" y="576"/>
                    <a:pt x="1178" y="1"/>
                    <a:pt x="701" y="1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4513914" y="2847907"/>
              <a:ext cx="138072" cy="117375"/>
            </a:xfrm>
            <a:custGeom>
              <a:avLst/>
              <a:gdLst/>
              <a:ahLst/>
              <a:cxnLst/>
              <a:rect l="l" t="t" r="r" b="b"/>
              <a:pathLst>
                <a:path w="7058" h="6000" extrusionOk="0">
                  <a:moveTo>
                    <a:pt x="481" y="1"/>
                  </a:moveTo>
                  <a:cubicBezTo>
                    <a:pt x="0" y="1"/>
                    <a:pt x="230" y="195"/>
                    <a:pt x="230" y="195"/>
                  </a:cubicBezTo>
                  <a:cubicBezTo>
                    <a:pt x="230" y="195"/>
                    <a:pt x="3202" y="1891"/>
                    <a:pt x="3245" y="4268"/>
                  </a:cubicBezTo>
                  <a:cubicBezTo>
                    <a:pt x="3263" y="5714"/>
                    <a:pt x="3916" y="6000"/>
                    <a:pt x="4430" y="6000"/>
                  </a:cubicBezTo>
                  <a:cubicBezTo>
                    <a:pt x="4766" y="6000"/>
                    <a:pt x="5043" y="5877"/>
                    <a:pt x="5043" y="5877"/>
                  </a:cubicBezTo>
                  <a:cubicBezTo>
                    <a:pt x="5043" y="5877"/>
                    <a:pt x="6797" y="4312"/>
                    <a:pt x="6927" y="3746"/>
                  </a:cubicBezTo>
                  <a:cubicBezTo>
                    <a:pt x="7058" y="3181"/>
                    <a:pt x="5956" y="1151"/>
                    <a:pt x="2767" y="398"/>
                  </a:cubicBezTo>
                  <a:cubicBezTo>
                    <a:pt x="1471" y="91"/>
                    <a:pt x="810" y="1"/>
                    <a:pt x="481" y="1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4593279" y="2875764"/>
              <a:ext cx="218650" cy="97871"/>
            </a:xfrm>
            <a:custGeom>
              <a:avLst/>
              <a:gdLst/>
              <a:ahLst/>
              <a:cxnLst/>
              <a:rect l="l" t="t" r="r" b="b"/>
              <a:pathLst>
                <a:path w="11177" h="5003" extrusionOk="0">
                  <a:moveTo>
                    <a:pt x="6907" y="1"/>
                  </a:moveTo>
                  <a:cubicBezTo>
                    <a:pt x="6259" y="1"/>
                    <a:pt x="5784" y="46"/>
                    <a:pt x="5784" y="46"/>
                  </a:cubicBezTo>
                  <a:cubicBezTo>
                    <a:pt x="3639" y="728"/>
                    <a:pt x="2508" y="467"/>
                    <a:pt x="1261" y="757"/>
                  </a:cubicBezTo>
                  <a:cubicBezTo>
                    <a:pt x="0" y="1061"/>
                    <a:pt x="899" y="1467"/>
                    <a:pt x="3146" y="1989"/>
                  </a:cubicBezTo>
                  <a:cubicBezTo>
                    <a:pt x="5393" y="2525"/>
                    <a:pt x="6146" y="2699"/>
                    <a:pt x="8364" y="4207"/>
                  </a:cubicBezTo>
                  <a:cubicBezTo>
                    <a:pt x="9222" y="4795"/>
                    <a:pt x="9726" y="5002"/>
                    <a:pt x="10029" y="5002"/>
                  </a:cubicBezTo>
                  <a:cubicBezTo>
                    <a:pt x="10511" y="5002"/>
                    <a:pt x="10487" y="4481"/>
                    <a:pt x="10567" y="4134"/>
                  </a:cubicBezTo>
                  <a:cubicBezTo>
                    <a:pt x="10698" y="3569"/>
                    <a:pt x="11176" y="1510"/>
                    <a:pt x="10002" y="641"/>
                  </a:cubicBezTo>
                  <a:cubicBezTo>
                    <a:pt x="9284" y="107"/>
                    <a:pt x="7895" y="1"/>
                    <a:pt x="6907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 rot="680147">
              <a:off x="4464752" y="2208952"/>
              <a:ext cx="87910" cy="45129"/>
            </a:xfrm>
            <a:custGeom>
              <a:avLst/>
              <a:gdLst/>
              <a:ahLst/>
              <a:cxnLst/>
              <a:rect l="l" t="t" r="r" b="b"/>
              <a:pathLst>
                <a:path w="4494" h="2307" extrusionOk="0">
                  <a:moveTo>
                    <a:pt x="3076" y="0"/>
                  </a:moveTo>
                  <a:cubicBezTo>
                    <a:pt x="2749" y="0"/>
                    <a:pt x="2493" y="426"/>
                    <a:pt x="1928" y="582"/>
                  </a:cubicBezTo>
                  <a:cubicBezTo>
                    <a:pt x="1772" y="625"/>
                    <a:pt x="1614" y="639"/>
                    <a:pt x="1459" y="639"/>
                  </a:cubicBezTo>
                  <a:cubicBezTo>
                    <a:pt x="1158" y="639"/>
                    <a:pt x="871" y="585"/>
                    <a:pt x="644" y="585"/>
                  </a:cubicBezTo>
                  <a:cubicBezTo>
                    <a:pt x="479" y="585"/>
                    <a:pt x="346" y="614"/>
                    <a:pt x="261" y="712"/>
                  </a:cubicBezTo>
                  <a:cubicBezTo>
                    <a:pt x="0" y="1017"/>
                    <a:pt x="218" y="1481"/>
                    <a:pt x="218" y="1481"/>
                  </a:cubicBezTo>
                  <a:cubicBezTo>
                    <a:pt x="218" y="1481"/>
                    <a:pt x="642" y="2075"/>
                    <a:pt x="778" y="2075"/>
                  </a:cubicBezTo>
                  <a:cubicBezTo>
                    <a:pt x="780" y="2075"/>
                    <a:pt x="781" y="2075"/>
                    <a:pt x="783" y="2075"/>
                  </a:cubicBezTo>
                  <a:cubicBezTo>
                    <a:pt x="788" y="2075"/>
                    <a:pt x="793" y="2074"/>
                    <a:pt x="799" y="2074"/>
                  </a:cubicBezTo>
                  <a:cubicBezTo>
                    <a:pt x="973" y="2074"/>
                    <a:pt x="1638" y="2278"/>
                    <a:pt x="1638" y="2278"/>
                  </a:cubicBezTo>
                  <a:cubicBezTo>
                    <a:pt x="1638" y="2278"/>
                    <a:pt x="3044" y="2307"/>
                    <a:pt x="3189" y="2307"/>
                  </a:cubicBezTo>
                  <a:cubicBezTo>
                    <a:pt x="3320" y="2293"/>
                    <a:pt x="4494" y="1220"/>
                    <a:pt x="4494" y="1220"/>
                  </a:cubicBezTo>
                  <a:cubicBezTo>
                    <a:pt x="4494" y="1220"/>
                    <a:pt x="4494" y="1075"/>
                    <a:pt x="4320" y="669"/>
                  </a:cubicBezTo>
                  <a:cubicBezTo>
                    <a:pt x="4146" y="263"/>
                    <a:pt x="3725" y="307"/>
                    <a:pt x="3291" y="60"/>
                  </a:cubicBezTo>
                  <a:cubicBezTo>
                    <a:pt x="3214" y="18"/>
                    <a:pt x="3144" y="0"/>
                    <a:pt x="3076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" name="Google Shape;315;p16"/>
          <p:cNvSpPr/>
          <p:nvPr/>
        </p:nvSpPr>
        <p:spPr>
          <a:xfrm rot="-901102">
            <a:off x="924812" y="4071834"/>
            <a:ext cx="725894" cy="275802"/>
          </a:xfrm>
          <a:prstGeom prst="rect">
            <a:avLst/>
          </a:prstGeom>
          <a:solidFill>
            <a:srgbClr val="F5C6A6">
              <a:alpha val="67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65B8F97-6AA1-12A6-F5D5-13B2D6FACDE7}"/>
              </a:ext>
            </a:extLst>
          </p:cNvPr>
          <p:cNvSpPr txBox="1"/>
          <p:nvPr/>
        </p:nvSpPr>
        <p:spPr>
          <a:xfrm>
            <a:off x="1904262" y="1475319"/>
            <a:ext cx="53553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06</a:t>
            </a:r>
          </a:p>
          <a:p>
            <a:pPr algn="ctr"/>
            <a:r>
              <a:rPr lang="zh-TW" altLang="en-US" sz="60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</a:p>
        </p:txBody>
      </p:sp>
    </p:spTree>
    <p:extLst>
      <p:ext uri="{BB962C8B-B14F-4D97-AF65-F5344CB8AC3E}">
        <p14:creationId xmlns:p14="http://schemas.microsoft.com/office/powerpoint/2010/main" val="465048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75C9BF6-80CE-15A8-BA88-6A2295C54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50" y="647700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A1E327C6-A54B-E91A-27FE-80973472B00E}"/>
              </a:ext>
            </a:extLst>
          </p:cNvPr>
          <p:cNvSpPr txBox="1"/>
          <p:nvPr/>
        </p:nvSpPr>
        <p:spPr>
          <a:xfrm>
            <a:off x="1962150" y="1510843"/>
            <a:ext cx="7810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zh-TW" altLang="en-US" b="0" dirty="0">
                <a:effectLst/>
              </a:rPr>
            </a:br>
            <a:r>
              <a:rPr lang="zh-TW" altLang="en-US" sz="1400" b="1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網路</a:t>
            </a:r>
            <a:br>
              <a:rPr lang="zh-TW" altLang="en-US" dirty="0"/>
            </a:b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7039E14-2C25-379C-6AA7-1F5A2641AE99}"/>
              </a:ext>
            </a:extLst>
          </p:cNvPr>
          <p:cNvCxnSpPr>
            <a:cxnSpLocks/>
          </p:cNvCxnSpPr>
          <p:nvPr/>
        </p:nvCxnSpPr>
        <p:spPr>
          <a:xfrm>
            <a:off x="2368550" y="2130424"/>
            <a:ext cx="0" cy="80645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8" name="Picture 6">
            <a:extLst>
              <a:ext uri="{FF2B5EF4-FFF2-40B4-BE49-F238E27FC236}">
                <a16:creationId xmlns:a16="http://schemas.microsoft.com/office/drawing/2014/main" id="{DB450A89-739A-DB7D-C188-8CAFD78BD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14065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DCF470A5-CF89-6F35-59C0-2AD576B8AC5D}"/>
              </a:ext>
            </a:extLst>
          </p:cNvPr>
          <p:cNvSpPr txBox="1"/>
          <p:nvPr/>
        </p:nvSpPr>
        <p:spPr>
          <a:xfrm>
            <a:off x="1320800" y="1999673"/>
            <a:ext cx="10795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zh-TW" altLang="en-US" b="0" dirty="0">
                <a:effectLst/>
              </a:rPr>
            </a:br>
            <a:r>
              <a:rPr lang="zh-TW" altLang="en-US" sz="1400" b="1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整理語句</a:t>
            </a:r>
            <a:endParaRPr lang="zh-TW" altLang="en-US" b="1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zh-TW" altLang="en-US" sz="1400" b="1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整理歌曲</a:t>
            </a:r>
            <a:endParaRPr lang="zh-TW" altLang="en-US" b="1" dirty="0">
              <a:effectLst/>
            </a:endParaRPr>
          </a:p>
          <a:p>
            <a:br>
              <a:rPr lang="zh-TW" altLang="en-US" dirty="0"/>
            </a:b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46A3A4A-1F83-88FA-CCF7-E16F5A8213D1}"/>
              </a:ext>
            </a:extLst>
          </p:cNvPr>
          <p:cNvSpPr txBox="1"/>
          <p:nvPr/>
        </p:nvSpPr>
        <p:spPr>
          <a:xfrm>
            <a:off x="1962150" y="4156312"/>
            <a:ext cx="838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1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資料庫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96EFE6A-ACEB-717C-7C22-20A9E1CABD50}"/>
              </a:ext>
            </a:extLst>
          </p:cNvPr>
          <p:cNvSpPr txBox="1"/>
          <p:nvPr/>
        </p:nvSpPr>
        <p:spPr>
          <a:xfrm>
            <a:off x="2441575" y="3339188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提供資料</a:t>
            </a:r>
          </a:p>
          <a:p>
            <a:br>
              <a:rPr lang="zh-TW" altLang="en-US" dirty="0"/>
            </a:b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9416BF5E-1D7E-8A26-A884-C94FAE1BE442}"/>
              </a:ext>
            </a:extLst>
          </p:cNvPr>
          <p:cNvCxnSpPr/>
          <p:nvPr/>
        </p:nvCxnSpPr>
        <p:spPr>
          <a:xfrm>
            <a:off x="3536950" y="3763982"/>
            <a:ext cx="2381250" cy="0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>
            <a:extLst>
              <a:ext uri="{FF2B5EF4-FFF2-40B4-BE49-F238E27FC236}">
                <a16:creationId xmlns:a16="http://schemas.microsoft.com/office/drawing/2014/main" id="{AB309362-44AB-0E7E-AA7D-A2AC9D231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556" y="2717443"/>
            <a:ext cx="1900238" cy="190023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79B351F6-2EEF-FF55-30FF-E8035C13EAD6}"/>
              </a:ext>
            </a:extLst>
          </p:cNvPr>
          <p:cNvCxnSpPr>
            <a:cxnSpLocks/>
          </p:cNvCxnSpPr>
          <p:nvPr/>
        </p:nvCxnSpPr>
        <p:spPr>
          <a:xfrm flipV="1">
            <a:off x="6924675" y="1880175"/>
            <a:ext cx="0" cy="1056700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2" name="Picture 10">
            <a:extLst>
              <a:ext uri="{FF2B5EF4-FFF2-40B4-BE49-F238E27FC236}">
                <a16:creationId xmlns:a16="http://schemas.microsoft.com/office/drawing/2014/main" id="{A60C737E-CE92-4AB0-E270-A3412C327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221" y="638652"/>
            <a:ext cx="844907" cy="84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文字方塊 41">
            <a:extLst>
              <a:ext uri="{FF2B5EF4-FFF2-40B4-BE49-F238E27FC236}">
                <a16:creationId xmlns:a16="http://schemas.microsoft.com/office/drawing/2014/main" id="{6050223E-7A35-CA20-6D5F-E33A6958954E}"/>
              </a:ext>
            </a:extLst>
          </p:cNvPr>
          <p:cNvSpPr txBox="1"/>
          <p:nvPr/>
        </p:nvSpPr>
        <p:spPr>
          <a:xfrm>
            <a:off x="6391275" y="1557229"/>
            <a:ext cx="106679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zh-TW" altLang="en-US" sz="1400" b="1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使用者</a:t>
            </a:r>
            <a:endParaRPr lang="zh-TW" altLang="en-US" b="0" dirty="0">
              <a:effectLst/>
            </a:endParaRPr>
          </a:p>
          <a:p>
            <a:br>
              <a:rPr lang="zh-TW" altLang="en-US" dirty="0"/>
            </a:br>
            <a:endParaRPr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A85BF66-DD56-E050-7FA0-83EAF4DBF150}"/>
              </a:ext>
            </a:extLst>
          </p:cNvPr>
          <p:cNvSpPr txBox="1"/>
          <p:nvPr/>
        </p:nvSpPr>
        <p:spPr>
          <a:xfrm>
            <a:off x="6781800" y="2028270"/>
            <a:ext cx="130413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查閱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互動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資料交換</a:t>
            </a:r>
          </a:p>
          <a:p>
            <a:br>
              <a:rPr lang="zh-TW" altLang="en-US" dirty="0"/>
            </a:b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5" grpId="0"/>
      <p:bldP spid="27" grpId="0"/>
      <p:bldP spid="29" grpId="0"/>
      <p:bldP spid="42" grpId="0"/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6"/>
          <p:cNvGrpSpPr/>
          <p:nvPr/>
        </p:nvGrpSpPr>
        <p:grpSpPr>
          <a:xfrm rot="900152" flipH="1">
            <a:off x="7569244" y="2785259"/>
            <a:ext cx="769868" cy="1713171"/>
            <a:chOff x="3195375" y="670975"/>
            <a:chExt cx="893675" cy="1988675"/>
          </a:xfrm>
        </p:grpSpPr>
        <p:sp>
          <p:nvSpPr>
            <p:cNvPr id="182" name="Google Shape;182;p16"/>
            <p:cNvSpPr/>
            <p:nvPr/>
          </p:nvSpPr>
          <p:spPr>
            <a:xfrm>
              <a:off x="3555600" y="848750"/>
              <a:ext cx="114525" cy="1810900"/>
            </a:xfrm>
            <a:custGeom>
              <a:avLst/>
              <a:gdLst/>
              <a:ahLst/>
              <a:cxnLst/>
              <a:rect l="l" t="t" r="r" b="b"/>
              <a:pathLst>
                <a:path w="4581" h="72436" fill="none" extrusionOk="0">
                  <a:moveTo>
                    <a:pt x="1740" y="0"/>
                  </a:moveTo>
                  <a:cubicBezTo>
                    <a:pt x="957" y="16293"/>
                    <a:pt x="0" y="32964"/>
                    <a:pt x="4102" y="48909"/>
                  </a:cubicBezTo>
                  <a:cubicBezTo>
                    <a:pt x="4581" y="56650"/>
                    <a:pt x="4349" y="64622"/>
                    <a:pt x="3885" y="72435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3599075" y="1386525"/>
              <a:ext cx="288500" cy="360625"/>
            </a:xfrm>
            <a:custGeom>
              <a:avLst/>
              <a:gdLst/>
              <a:ahLst/>
              <a:cxnLst/>
              <a:rect l="l" t="t" r="r" b="b"/>
              <a:pathLst>
                <a:path w="11540" h="14425" fill="none" extrusionOk="0">
                  <a:moveTo>
                    <a:pt x="1" y="14424"/>
                  </a:moveTo>
                  <a:cubicBezTo>
                    <a:pt x="1" y="14424"/>
                    <a:pt x="276" y="10916"/>
                    <a:pt x="3682" y="8872"/>
                  </a:cubicBezTo>
                  <a:cubicBezTo>
                    <a:pt x="7103" y="6828"/>
                    <a:pt x="10858" y="4089"/>
                    <a:pt x="11539" y="1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3354100" y="972675"/>
              <a:ext cx="226150" cy="367500"/>
            </a:xfrm>
            <a:custGeom>
              <a:avLst/>
              <a:gdLst/>
              <a:ahLst/>
              <a:cxnLst/>
              <a:rect l="l" t="t" r="r" b="b"/>
              <a:pathLst>
                <a:path w="9046" h="14700" fill="none" extrusionOk="0">
                  <a:moveTo>
                    <a:pt x="0" y="1"/>
                  </a:moveTo>
                  <a:cubicBezTo>
                    <a:pt x="0" y="1"/>
                    <a:pt x="348" y="4770"/>
                    <a:pt x="3074" y="6147"/>
                  </a:cubicBezTo>
                  <a:cubicBezTo>
                    <a:pt x="5813" y="7510"/>
                    <a:pt x="8872" y="10293"/>
                    <a:pt x="9046" y="14699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3665025" y="1842800"/>
              <a:ext cx="252250" cy="431975"/>
            </a:xfrm>
            <a:custGeom>
              <a:avLst/>
              <a:gdLst/>
              <a:ahLst/>
              <a:cxnLst/>
              <a:rect l="l" t="t" r="r" b="b"/>
              <a:pathLst>
                <a:path w="10090" h="17279" fill="none" extrusionOk="0">
                  <a:moveTo>
                    <a:pt x="10090" y="0"/>
                  </a:moveTo>
                  <a:cubicBezTo>
                    <a:pt x="10090" y="0"/>
                    <a:pt x="5321" y="3073"/>
                    <a:pt x="3262" y="7509"/>
                  </a:cubicBezTo>
                  <a:cubicBezTo>
                    <a:pt x="1218" y="11944"/>
                    <a:pt x="1" y="17279"/>
                    <a:pt x="1" y="17279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3345775" y="1825750"/>
              <a:ext cx="331250" cy="516450"/>
            </a:xfrm>
            <a:custGeom>
              <a:avLst/>
              <a:gdLst/>
              <a:ahLst/>
              <a:cxnLst/>
              <a:rect l="l" t="t" r="r" b="b"/>
              <a:pathLst>
                <a:path w="13250" h="20658" fill="none" extrusionOk="0">
                  <a:moveTo>
                    <a:pt x="0" y="1"/>
                  </a:moveTo>
                  <a:cubicBezTo>
                    <a:pt x="0" y="1"/>
                    <a:pt x="3754" y="682"/>
                    <a:pt x="4088" y="5466"/>
                  </a:cubicBezTo>
                  <a:cubicBezTo>
                    <a:pt x="4436" y="10235"/>
                    <a:pt x="13249" y="9930"/>
                    <a:pt x="12771" y="20657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3589300" y="941175"/>
              <a:ext cx="105800" cy="67400"/>
            </a:xfrm>
            <a:custGeom>
              <a:avLst/>
              <a:gdLst/>
              <a:ahLst/>
              <a:cxnLst/>
              <a:rect l="l" t="t" r="r" b="b"/>
              <a:pathLst>
                <a:path w="4232" h="2696" extrusionOk="0">
                  <a:moveTo>
                    <a:pt x="3390" y="1"/>
                  </a:moveTo>
                  <a:cubicBezTo>
                    <a:pt x="3289" y="1"/>
                    <a:pt x="3176" y="19"/>
                    <a:pt x="3059" y="58"/>
                  </a:cubicBezTo>
                  <a:cubicBezTo>
                    <a:pt x="2030" y="406"/>
                    <a:pt x="0" y="2696"/>
                    <a:pt x="0" y="2696"/>
                  </a:cubicBezTo>
                  <a:cubicBezTo>
                    <a:pt x="4232" y="1093"/>
                    <a:pt x="4164" y="1"/>
                    <a:pt x="3390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3580600" y="1018000"/>
              <a:ext cx="105800" cy="67400"/>
            </a:xfrm>
            <a:custGeom>
              <a:avLst/>
              <a:gdLst/>
              <a:ahLst/>
              <a:cxnLst/>
              <a:rect l="l" t="t" r="r" b="b"/>
              <a:pathLst>
                <a:path w="4232" h="2696" extrusionOk="0">
                  <a:moveTo>
                    <a:pt x="3394" y="1"/>
                  </a:moveTo>
                  <a:cubicBezTo>
                    <a:pt x="3292" y="1"/>
                    <a:pt x="3178" y="19"/>
                    <a:pt x="3059" y="58"/>
                  </a:cubicBezTo>
                  <a:cubicBezTo>
                    <a:pt x="2030" y="406"/>
                    <a:pt x="0" y="2696"/>
                    <a:pt x="0" y="2696"/>
                  </a:cubicBezTo>
                  <a:cubicBezTo>
                    <a:pt x="4232" y="1093"/>
                    <a:pt x="4176" y="1"/>
                    <a:pt x="3394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3545425" y="913025"/>
              <a:ext cx="42075" cy="108250"/>
            </a:xfrm>
            <a:custGeom>
              <a:avLst/>
              <a:gdLst/>
              <a:ahLst/>
              <a:cxnLst/>
              <a:rect l="l" t="t" r="r" b="b"/>
              <a:pathLst>
                <a:path w="1683" h="4330" extrusionOk="0">
                  <a:moveTo>
                    <a:pt x="366" y="0"/>
                  </a:moveTo>
                  <a:cubicBezTo>
                    <a:pt x="149" y="0"/>
                    <a:pt x="1" y="288"/>
                    <a:pt x="16" y="662"/>
                  </a:cubicBezTo>
                  <a:cubicBezTo>
                    <a:pt x="59" y="1749"/>
                    <a:pt x="1683" y="4329"/>
                    <a:pt x="1683" y="4329"/>
                  </a:cubicBezTo>
                  <a:cubicBezTo>
                    <a:pt x="1418" y="1005"/>
                    <a:pt x="772" y="0"/>
                    <a:pt x="366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3545425" y="1023925"/>
              <a:ext cx="42075" cy="108225"/>
            </a:xfrm>
            <a:custGeom>
              <a:avLst/>
              <a:gdLst/>
              <a:ahLst/>
              <a:cxnLst/>
              <a:rect l="l" t="t" r="r" b="b"/>
              <a:pathLst>
                <a:path w="1683" h="4329" extrusionOk="0">
                  <a:moveTo>
                    <a:pt x="366" y="0"/>
                  </a:moveTo>
                  <a:cubicBezTo>
                    <a:pt x="149" y="0"/>
                    <a:pt x="1" y="288"/>
                    <a:pt x="16" y="662"/>
                  </a:cubicBezTo>
                  <a:cubicBezTo>
                    <a:pt x="59" y="1749"/>
                    <a:pt x="1683" y="4329"/>
                    <a:pt x="1683" y="4329"/>
                  </a:cubicBezTo>
                  <a:cubicBezTo>
                    <a:pt x="1418" y="1005"/>
                    <a:pt x="772" y="0"/>
                    <a:pt x="366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3430200" y="1023000"/>
              <a:ext cx="40675" cy="113150"/>
            </a:xfrm>
            <a:custGeom>
              <a:avLst/>
              <a:gdLst/>
              <a:ahLst/>
              <a:cxnLst/>
              <a:rect l="l" t="t" r="r" b="b"/>
              <a:pathLst>
                <a:path w="1627" h="4526" extrusionOk="0">
                  <a:moveTo>
                    <a:pt x="865" y="1"/>
                  </a:moveTo>
                  <a:cubicBezTo>
                    <a:pt x="685" y="1"/>
                    <a:pt x="489" y="195"/>
                    <a:pt x="377" y="496"/>
                  </a:cubicBezTo>
                  <a:cubicBezTo>
                    <a:pt x="1" y="1510"/>
                    <a:pt x="493" y="4525"/>
                    <a:pt x="493" y="4525"/>
                  </a:cubicBezTo>
                  <a:cubicBezTo>
                    <a:pt x="1627" y="1106"/>
                    <a:pt x="1293" y="1"/>
                    <a:pt x="865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3488175" y="1087750"/>
              <a:ext cx="37725" cy="109650"/>
            </a:xfrm>
            <a:custGeom>
              <a:avLst/>
              <a:gdLst/>
              <a:ahLst/>
              <a:cxnLst/>
              <a:rect l="l" t="t" r="r" b="b"/>
              <a:pathLst>
                <a:path w="1509" h="4386" extrusionOk="0">
                  <a:moveTo>
                    <a:pt x="370" y="0"/>
                  </a:moveTo>
                  <a:cubicBezTo>
                    <a:pt x="157" y="0"/>
                    <a:pt x="1" y="278"/>
                    <a:pt x="1" y="645"/>
                  </a:cubicBezTo>
                  <a:cubicBezTo>
                    <a:pt x="1" y="1732"/>
                    <a:pt x="1508" y="4385"/>
                    <a:pt x="1508" y="4385"/>
                  </a:cubicBezTo>
                  <a:cubicBezTo>
                    <a:pt x="1394" y="1021"/>
                    <a:pt x="779" y="0"/>
                    <a:pt x="370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3341125" y="1091325"/>
              <a:ext cx="110475" cy="45900"/>
            </a:xfrm>
            <a:custGeom>
              <a:avLst/>
              <a:gdLst/>
              <a:ahLst/>
              <a:cxnLst/>
              <a:rect l="l" t="t" r="r" b="b"/>
              <a:pathLst>
                <a:path w="4419" h="1836" extrusionOk="0">
                  <a:moveTo>
                    <a:pt x="617" y="1"/>
                  </a:moveTo>
                  <a:cubicBezTo>
                    <a:pt x="0" y="1"/>
                    <a:pt x="71" y="492"/>
                    <a:pt x="519" y="821"/>
                  </a:cubicBezTo>
                  <a:cubicBezTo>
                    <a:pt x="1375" y="1473"/>
                    <a:pt x="4419" y="1836"/>
                    <a:pt x="4419" y="1836"/>
                  </a:cubicBezTo>
                  <a:cubicBezTo>
                    <a:pt x="2377" y="433"/>
                    <a:pt x="1195" y="1"/>
                    <a:pt x="617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3427350" y="1160950"/>
              <a:ext cx="110500" cy="45875"/>
            </a:xfrm>
            <a:custGeom>
              <a:avLst/>
              <a:gdLst/>
              <a:ahLst/>
              <a:cxnLst/>
              <a:rect l="l" t="t" r="r" b="b"/>
              <a:pathLst>
                <a:path w="4420" h="1835" extrusionOk="0">
                  <a:moveTo>
                    <a:pt x="621" y="1"/>
                  </a:moveTo>
                  <a:cubicBezTo>
                    <a:pt x="1" y="1"/>
                    <a:pt x="71" y="497"/>
                    <a:pt x="520" y="834"/>
                  </a:cubicBezTo>
                  <a:cubicBezTo>
                    <a:pt x="1376" y="1472"/>
                    <a:pt x="4420" y="1834"/>
                    <a:pt x="4420" y="1834"/>
                  </a:cubicBezTo>
                  <a:cubicBezTo>
                    <a:pt x="2382" y="434"/>
                    <a:pt x="1200" y="1"/>
                    <a:pt x="621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3581675" y="1307325"/>
              <a:ext cx="93050" cy="80325"/>
            </a:xfrm>
            <a:custGeom>
              <a:avLst/>
              <a:gdLst/>
              <a:ahLst/>
              <a:cxnLst/>
              <a:rect l="l" t="t" r="r" b="b"/>
              <a:pathLst>
                <a:path w="3722" h="3213" extrusionOk="0">
                  <a:moveTo>
                    <a:pt x="3051" y="0"/>
                  </a:moveTo>
                  <a:cubicBezTo>
                    <a:pt x="2922" y="0"/>
                    <a:pt x="2767" y="42"/>
                    <a:pt x="2610" y="125"/>
                  </a:cubicBezTo>
                  <a:cubicBezTo>
                    <a:pt x="1653" y="618"/>
                    <a:pt x="1" y="3212"/>
                    <a:pt x="1" y="3212"/>
                  </a:cubicBezTo>
                  <a:cubicBezTo>
                    <a:pt x="3721" y="1079"/>
                    <a:pt x="3713" y="0"/>
                    <a:pt x="3051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3586025" y="1411750"/>
              <a:ext cx="62475" cy="102375"/>
            </a:xfrm>
            <a:custGeom>
              <a:avLst/>
              <a:gdLst/>
              <a:ahLst/>
              <a:cxnLst/>
              <a:rect l="l" t="t" r="r" b="b"/>
              <a:pathLst>
                <a:path w="2499" h="4095" extrusionOk="0">
                  <a:moveTo>
                    <a:pt x="1892" y="0"/>
                  </a:moveTo>
                  <a:cubicBezTo>
                    <a:pt x="1734" y="0"/>
                    <a:pt x="1536" y="107"/>
                    <a:pt x="1363" y="297"/>
                  </a:cubicBezTo>
                  <a:cubicBezTo>
                    <a:pt x="638" y="1108"/>
                    <a:pt x="1" y="4094"/>
                    <a:pt x="1" y="4094"/>
                  </a:cubicBezTo>
                  <a:cubicBezTo>
                    <a:pt x="2498" y="1100"/>
                    <a:pt x="2401" y="0"/>
                    <a:pt x="1892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3521475" y="1309300"/>
              <a:ext cx="57700" cy="101900"/>
            </a:xfrm>
            <a:custGeom>
              <a:avLst/>
              <a:gdLst/>
              <a:ahLst/>
              <a:cxnLst/>
              <a:rect l="l" t="t" r="r" b="b"/>
              <a:pathLst>
                <a:path w="2308" h="4076" extrusionOk="0">
                  <a:moveTo>
                    <a:pt x="363" y="0"/>
                  </a:moveTo>
                  <a:cubicBezTo>
                    <a:pt x="121" y="0"/>
                    <a:pt x="0" y="322"/>
                    <a:pt x="75" y="713"/>
                  </a:cubicBezTo>
                  <a:cubicBezTo>
                    <a:pt x="292" y="1771"/>
                    <a:pt x="2307" y="4076"/>
                    <a:pt x="2307" y="4076"/>
                  </a:cubicBezTo>
                  <a:cubicBezTo>
                    <a:pt x="1548" y="939"/>
                    <a:pt x="778" y="0"/>
                    <a:pt x="363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3530525" y="1427350"/>
              <a:ext cx="58075" cy="102000"/>
            </a:xfrm>
            <a:custGeom>
              <a:avLst/>
              <a:gdLst/>
              <a:ahLst/>
              <a:cxnLst/>
              <a:rect l="l" t="t" r="r" b="b"/>
              <a:pathLst>
                <a:path w="2323" h="4080" extrusionOk="0">
                  <a:moveTo>
                    <a:pt x="366" y="0"/>
                  </a:moveTo>
                  <a:cubicBezTo>
                    <a:pt x="122" y="0"/>
                    <a:pt x="0" y="324"/>
                    <a:pt x="75" y="716"/>
                  </a:cubicBezTo>
                  <a:cubicBezTo>
                    <a:pt x="293" y="1774"/>
                    <a:pt x="2322" y="4079"/>
                    <a:pt x="2322" y="4079"/>
                  </a:cubicBezTo>
                  <a:cubicBezTo>
                    <a:pt x="1555" y="939"/>
                    <a:pt x="783" y="0"/>
                    <a:pt x="366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3581675" y="1486450"/>
              <a:ext cx="93275" cy="80225"/>
            </a:xfrm>
            <a:custGeom>
              <a:avLst/>
              <a:gdLst/>
              <a:ahLst/>
              <a:cxnLst/>
              <a:rect l="l" t="t" r="r" b="b"/>
              <a:pathLst>
                <a:path w="3731" h="3209" extrusionOk="0">
                  <a:moveTo>
                    <a:pt x="3047" y="1"/>
                  </a:moveTo>
                  <a:cubicBezTo>
                    <a:pt x="2918" y="1"/>
                    <a:pt x="2765" y="41"/>
                    <a:pt x="2610" y="121"/>
                  </a:cubicBezTo>
                  <a:cubicBezTo>
                    <a:pt x="1653" y="628"/>
                    <a:pt x="1" y="3208"/>
                    <a:pt x="1" y="3208"/>
                  </a:cubicBezTo>
                  <a:cubicBezTo>
                    <a:pt x="3730" y="1070"/>
                    <a:pt x="3713" y="1"/>
                    <a:pt x="3047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3594375" y="1574050"/>
              <a:ext cx="62350" cy="102425"/>
            </a:xfrm>
            <a:custGeom>
              <a:avLst/>
              <a:gdLst/>
              <a:ahLst/>
              <a:cxnLst/>
              <a:rect l="l" t="t" r="r" b="b"/>
              <a:pathLst>
                <a:path w="2494" h="4097" extrusionOk="0">
                  <a:moveTo>
                    <a:pt x="1901" y="0"/>
                  </a:moveTo>
                  <a:cubicBezTo>
                    <a:pt x="1744" y="0"/>
                    <a:pt x="1547" y="108"/>
                    <a:pt x="1377" y="299"/>
                  </a:cubicBezTo>
                  <a:cubicBezTo>
                    <a:pt x="652" y="1096"/>
                    <a:pt x="0" y="4096"/>
                    <a:pt x="0" y="4096"/>
                  </a:cubicBezTo>
                  <a:cubicBezTo>
                    <a:pt x="2494" y="1095"/>
                    <a:pt x="2401" y="0"/>
                    <a:pt x="1901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3530025" y="1471550"/>
              <a:ext cx="57850" cy="101650"/>
            </a:xfrm>
            <a:custGeom>
              <a:avLst/>
              <a:gdLst/>
              <a:ahLst/>
              <a:cxnLst/>
              <a:rect l="l" t="t" r="r" b="b"/>
              <a:pathLst>
                <a:path w="2314" h="4066" extrusionOk="0">
                  <a:moveTo>
                    <a:pt x="366" y="0"/>
                  </a:moveTo>
                  <a:cubicBezTo>
                    <a:pt x="121" y="0"/>
                    <a:pt x="0" y="325"/>
                    <a:pt x="81" y="717"/>
                  </a:cubicBezTo>
                  <a:cubicBezTo>
                    <a:pt x="298" y="1775"/>
                    <a:pt x="2313" y="4065"/>
                    <a:pt x="2313" y="4065"/>
                  </a:cubicBezTo>
                  <a:cubicBezTo>
                    <a:pt x="1556" y="936"/>
                    <a:pt x="781" y="0"/>
                    <a:pt x="366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3539075" y="1589425"/>
              <a:ext cx="57850" cy="101900"/>
            </a:xfrm>
            <a:custGeom>
              <a:avLst/>
              <a:gdLst/>
              <a:ahLst/>
              <a:cxnLst/>
              <a:rect l="l" t="t" r="r" b="b"/>
              <a:pathLst>
                <a:path w="2314" h="4076" extrusionOk="0">
                  <a:moveTo>
                    <a:pt x="363" y="1"/>
                  </a:moveTo>
                  <a:cubicBezTo>
                    <a:pt x="120" y="1"/>
                    <a:pt x="1" y="322"/>
                    <a:pt x="81" y="713"/>
                  </a:cubicBezTo>
                  <a:cubicBezTo>
                    <a:pt x="299" y="1771"/>
                    <a:pt x="2314" y="4076"/>
                    <a:pt x="2314" y="4076"/>
                  </a:cubicBezTo>
                  <a:cubicBezTo>
                    <a:pt x="1555" y="939"/>
                    <a:pt x="778" y="1"/>
                    <a:pt x="363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3614650" y="1788225"/>
              <a:ext cx="84650" cy="87200"/>
            </a:xfrm>
            <a:custGeom>
              <a:avLst/>
              <a:gdLst/>
              <a:ahLst/>
              <a:cxnLst/>
              <a:rect l="l" t="t" r="r" b="b"/>
              <a:pathLst>
                <a:path w="3386" h="3488" extrusionOk="0">
                  <a:moveTo>
                    <a:pt x="2768" y="0"/>
                  </a:moveTo>
                  <a:cubicBezTo>
                    <a:pt x="2629" y="0"/>
                    <a:pt x="2459" y="57"/>
                    <a:pt x="2291" y="168"/>
                  </a:cubicBezTo>
                  <a:cubicBezTo>
                    <a:pt x="1378" y="762"/>
                    <a:pt x="1" y="3488"/>
                    <a:pt x="1" y="3488"/>
                  </a:cubicBezTo>
                  <a:cubicBezTo>
                    <a:pt x="3385" y="1082"/>
                    <a:pt x="3374" y="0"/>
                    <a:pt x="2768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637850" y="1876775"/>
              <a:ext cx="53775" cy="106650"/>
            </a:xfrm>
            <a:custGeom>
              <a:avLst/>
              <a:gdLst/>
              <a:ahLst/>
              <a:cxnLst/>
              <a:rect l="l" t="t" r="r" b="b"/>
              <a:pathLst>
                <a:path w="2151" h="4266" extrusionOk="0">
                  <a:moveTo>
                    <a:pt x="1522" y="1"/>
                  </a:moveTo>
                  <a:cubicBezTo>
                    <a:pt x="1357" y="1"/>
                    <a:pt x="1152" y="130"/>
                    <a:pt x="986" y="352"/>
                  </a:cubicBezTo>
                  <a:cubicBezTo>
                    <a:pt x="348" y="1221"/>
                    <a:pt x="1" y="4265"/>
                    <a:pt x="1" y="4265"/>
                  </a:cubicBezTo>
                  <a:cubicBezTo>
                    <a:pt x="2151" y="1110"/>
                    <a:pt x="2006" y="1"/>
                    <a:pt x="1522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3554350" y="1776475"/>
              <a:ext cx="66850" cy="96425"/>
            </a:xfrm>
            <a:custGeom>
              <a:avLst/>
              <a:gdLst/>
              <a:ahLst/>
              <a:cxnLst/>
              <a:rect l="l" t="t" r="r" b="b"/>
              <a:pathLst>
                <a:path w="2674" h="3857" extrusionOk="0">
                  <a:moveTo>
                    <a:pt x="365" y="0"/>
                  </a:moveTo>
                  <a:cubicBezTo>
                    <a:pt x="100" y="0"/>
                    <a:pt x="0" y="344"/>
                    <a:pt x="123" y="740"/>
                  </a:cubicBezTo>
                  <a:cubicBezTo>
                    <a:pt x="441" y="1769"/>
                    <a:pt x="2674" y="3856"/>
                    <a:pt x="2674" y="3856"/>
                  </a:cubicBezTo>
                  <a:cubicBezTo>
                    <a:pt x="1638" y="884"/>
                    <a:pt x="790" y="0"/>
                    <a:pt x="365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3575000" y="1884475"/>
              <a:ext cx="66875" cy="96775"/>
            </a:xfrm>
            <a:custGeom>
              <a:avLst/>
              <a:gdLst/>
              <a:ahLst/>
              <a:cxnLst/>
              <a:rect l="l" t="t" r="r" b="b"/>
              <a:pathLst>
                <a:path w="2675" h="3871" extrusionOk="0">
                  <a:moveTo>
                    <a:pt x="364" y="1"/>
                  </a:moveTo>
                  <a:cubicBezTo>
                    <a:pt x="100" y="1"/>
                    <a:pt x="0" y="344"/>
                    <a:pt x="123" y="739"/>
                  </a:cubicBezTo>
                  <a:cubicBezTo>
                    <a:pt x="442" y="1768"/>
                    <a:pt x="2674" y="3870"/>
                    <a:pt x="2674" y="3870"/>
                  </a:cubicBezTo>
                  <a:cubicBezTo>
                    <a:pt x="1638" y="887"/>
                    <a:pt x="789" y="1"/>
                    <a:pt x="364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473325" y="1914400"/>
              <a:ext cx="42525" cy="111425"/>
            </a:xfrm>
            <a:custGeom>
              <a:avLst/>
              <a:gdLst/>
              <a:ahLst/>
              <a:cxnLst/>
              <a:rect l="l" t="t" r="r" b="b"/>
              <a:pathLst>
                <a:path w="1701" h="4457" extrusionOk="0">
                  <a:moveTo>
                    <a:pt x="1013" y="1"/>
                  </a:moveTo>
                  <a:cubicBezTo>
                    <a:pt x="840" y="1"/>
                    <a:pt x="635" y="169"/>
                    <a:pt x="493" y="441"/>
                  </a:cubicBezTo>
                  <a:cubicBezTo>
                    <a:pt x="1" y="1398"/>
                    <a:pt x="145" y="4456"/>
                    <a:pt x="145" y="4456"/>
                  </a:cubicBezTo>
                  <a:cubicBezTo>
                    <a:pt x="1701" y="1116"/>
                    <a:pt x="1460" y="1"/>
                    <a:pt x="1013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520800" y="1978825"/>
              <a:ext cx="36800" cy="112225"/>
            </a:xfrm>
            <a:custGeom>
              <a:avLst/>
              <a:gdLst/>
              <a:ahLst/>
              <a:cxnLst/>
              <a:rect l="l" t="t" r="r" b="b"/>
              <a:pathLst>
                <a:path w="1472" h="4489" extrusionOk="0">
                  <a:moveTo>
                    <a:pt x="540" y="0"/>
                  </a:moveTo>
                  <a:cubicBezTo>
                    <a:pt x="341" y="0"/>
                    <a:pt x="169" y="252"/>
                    <a:pt x="131" y="604"/>
                  </a:cubicBezTo>
                  <a:cubicBezTo>
                    <a:pt x="0" y="1662"/>
                    <a:pt x="1189" y="4489"/>
                    <a:pt x="1189" y="4489"/>
                  </a:cubicBezTo>
                  <a:cubicBezTo>
                    <a:pt x="1472" y="1059"/>
                    <a:pt x="949" y="0"/>
                    <a:pt x="540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360125" y="1946375"/>
              <a:ext cx="104525" cy="56975"/>
            </a:xfrm>
            <a:custGeom>
              <a:avLst/>
              <a:gdLst/>
              <a:ahLst/>
              <a:cxnLst/>
              <a:rect l="l" t="t" r="r" b="b"/>
              <a:pathLst>
                <a:path w="4181" h="2279" extrusionOk="0">
                  <a:moveTo>
                    <a:pt x="499" y="1"/>
                  </a:moveTo>
                  <a:cubicBezTo>
                    <a:pt x="1" y="1"/>
                    <a:pt x="34" y="458"/>
                    <a:pt x="412" y="815"/>
                  </a:cubicBezTo>
                  <a:cubicBezTo>
                    <a:pt x="1209" y="1554"/>
                    <a:pt x="4181" y="2279"/>
                    <a:pt x="4181" y="2279"/>
                  </a:cubicBezTo>
                  <a:cubicBezTo>
                    <a:pt x="2183" y="529"/>
                    <a:pt x="1034" y="1"/>
                    <a:pt x="499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448550" y="2030100"/>
              <a:ext cx="104525" cy="56975"/>
            </a:xfrm>
            <a:custGeom>
              <a:avLst/>
              <a:gdLst/>
              <a:ahLst/>
              <a:cxnLst/>
              <a:rect l="l" t="t" r="r" b="b"/>
              <a:pathLst>
                <a:path w="4181" h="2279" extrusionOk="0">
                  <a:moveTo>
                    <a:pt x="499" y="0"/>
                  </a:moveTo>
                  <a:cubicBezTo>
                    <a:pt x="1" y="0"/>
                    <a:pt x="34" y="458"/>
                    <a:pt x="412" y="814"/>
                  </a:cubicBezTo>
                  <a:cubicBezTo>
                    <a:pt x="1194" y="1553"/>
                    <a:pt x="4181" y="2278"/>
                    <a:pt x="4181" y="2278"/>
                  </a:cubicBezTo>
                  <a:cubicBezTo>
                    <a:pt x="2183" y="529"/>
                    <a:pt x="1034" y="0"/>
                    <a:pt x="499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753450" y="1968850"/>
              <a:ext cx="124475" cy="44275"/>
            </a:xfrm>
            <a:custGeom>
              <a:avLst/>
              <a:gdLst/>
              <a:ahLst/>
              <a:cxnLst/>
              <a:rect l="l" t="t" r="r" b="b"/>
              <a:pathLst>
                <a:path w="4979" h="1771" extrusionOk="0">
                  <a:moveTo>
                    <a:pt x="3693" y="1"/>
                  </a:moveTo>
                  <a:cubicBezTo>
                    <a:pt x="3671" y="1"/>
                    <a:pt x="3648" y="1"/>
                    <a:pt x="3625" y="3"/>
                  </a:cubicBezTo>
                  <a:cubicBezTo>
                    <a:pt x="2552" y="75"/>
                    <a:pt x="1" y="1771"/>
                    <a:pt x="1" y="1771"/>
                  </a:cubicBezTo>
                  <a:cubicBezTo>
                    <a:pt x="4979" y="1260"/>
                    <a:pt x="4712" y="1"/>
                    <a:pt x="3693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703450" y="2060400"/>
              <a:ext cx="98200" cy="75225"/>
            </a:xfrm>
            <a:custGeom>
              <a:avLst/>
              <a:gdLst/>
              <a:ahLst/>
              <a:cxnLst/>
              <a:rect l="l" t="t" r="r" b="b"/>
              <a:pathLst>
                <a:path w="3928" h="3009" extrusionOk="0">
                  <a:moveTo>
                    <a:pt x="3187" y="1"/>
                  </a:moveTo>
                  <a:cubicBezTo>
                    <a:pt x="3066" y="1"/>
                    <a:pt x="2927" y="32"/>
                    <a:pt x="2783" y="95"/>
                  </a:cubicBezTo>
                  <a:cubicBezTo>
                    <a:pt x="1798" y="530"/>
                    <a:pt x="0" y="3009"/>
                    <a:pt x="0" y="3009"/>
                  </a:cubicBezTo>
                  <a:cubicBezTo>
                    <a:pt x="3928" y="1076"/>
                    <a:pt x="3895" y="1"/>
                    <a:pt x="3187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720475" y="1917925"/>
              <a:ext cx="38500" cy="113325"/>
            </a:xfrm>
            <a:custGeom>
              <a:avLst/>
              <a:gdLst/>
              <a:ahLst/>
              <a:cxnLst/>
              <a:rect l="l" t="t" r="r" b="b"/>
              <a:pathLst>
                <a:path w="1540" h="4533" extrusionOk="0">
                  <a:moveTo>
                    <a:pt x="681" y="0"/>
                  </a:moveTo>
                  <a:cubicBezTo>
                    <a:pt x="490" y="0"/>
                    <a:pt x="305" y="228"/>
                    <a:pt x="233" y="561"/>
                  </a:cubicBezTo>
                  <a:cubicBezTo>
                    <a:pt x="1" y="1619"/>
                    <a:pt x="914" y="4533"/>
                    <a:pt x="914" y="4533"/>
                  </a:cubicBezTo>
                  <a:cubicBezTo>
                    <a:pt x="1540" y="1084"/>
                    <a:pt x="1096" y="0"/>
                    <a:pt x="681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685325" y="2022200"/>
              <a:ext cx="38475" cy="113425"/>
            </a:xfrm>
            <a:custGeom>
              <a:avLst/>
              <a:gdLst/>
              <a:ahLst/>
              <a:cxnLst/>
              <a:rect l="l" t="t" r="r" b="b"/>
              <a:pathLst>
                <a:path w="1539" h="4537" extrusionOk="0">
                  <a:moveTo>
                    <a:pt x="683" y="1"/>
                  </a:moveTo>
                  <a:cubicBezTo>
                    <a:pt x="491" y="1"/>
                    <a:pt x="306" y="231"/>
                    <a:pt x="232" y="565"/>
                  </a:cubicBezTo>
                  <a:cubicBezTo>
                    <a:pt x="1" y="1608"/>
                    <a:pt x="914" y="4537"/>
                    <a:pt x="914" y="4537"/>
                  </a:cubicBezTo>
                  <a:cubicBezTo>
                    <a:pt x="1539" y="1084"/>
                    <a:pt x="1098" y="1"/>
                    <a:pt x="683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60725" y="1234125"/>
              <a:ext cx="98950" cy="76225"/>
            </a:xfrm>
            <a:custGeom>
              <a:avLst/>
              <a:gdLst/>
              <a:ahLst/>
              <a:cxnLst/>
              <a:rect l="l" t="t" r="r" b="b"/>
              <a:pathLst>
                <a:path w="3958" h="3049" extrusionOk="0">
                  <a:moveTo>
                    <a:pt x="2357" y="1"/>
                  </a:moveTo>
                  <a:cubicBezTo>
                    <a:pt x="2310" y="1"/>
                    <a:pt x="2259" y="8"/>
                    <a:pt x="2204" y="23"/>
                  </a:cubicBezTo>
                  <a:cubicBezTo>
                    <a:pt x="1690" y="152"/>
                    <a:pt x="1609" y="644"/>
                    <a:pt x="1184" y="644"/>
                  </a:cubicBezTo>
                  <a:cubicBezTo>
                    <a:pt x="1129" y="644"/>
                    <a:pt x="1068" y="636"/>
                    <a:pt x="1001" y="618"/>
                  </a:cubicBezTo>
                  <a:cubicBezTo>
                    <a:pt x="940" y="600"/>
                    <a:pt x="882" y="592"/>
                    <a:pt x="827" y="592"/>
                  </a:cubicBezTo>
                  <a:cubicBezTo>
                    <a:pt x="333" y="592"/>
                    <a:pt x="26" y="1218"/>
                    <a:pt x="0" y="1270"/>
                  </a:cubicBezTo>
                  <a:cubicBezTo>
                    <a:pt x="0" y="1270"/>
                    <a:pt x="348" y="1661"/>
                    <a:pt x="522" y="1864"/>
                  </a:cubicBezTo>
                  <a:cubicBezTo>
                    <a:pt x="711" y="2067"/>
                    <a:pt x="2030" y="2908"/>
                    <a:pt x="2421" y="3024"/>
                  </a:cubicBezTo>
                  <a:cubicBezTo>
                    <a:pt x="2485" y="3040"/>
                    <a:pt x="2554" y="3049"/>
                    <a:pt x="2627" y="3049"/>
                  </a:cubicBezTo>
                  <a:cubicBezTo>
                    <a:pt x="3005" y="3049"/>
                    <a:pt x="3478" y="2824"/>
                    <a:pt x="3697" y="2314"/>
                  </a:cubicBezTo>
                  <a:cubicBezTo>
                    <a:pt x="3958" y="1705"/>
                    <a:pt x="3639" y="1009"/>
                    <a:pt x="3233" y="806"/>
                  </a:cubicBezTo>
                  <a:cubicBezTo>
                    <a:pt x="2866" y="623"/>
                    <a:pt x="2795" y="1"/>
                    <a:pt x="2357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781350" y="1253250"/>
              <a:ext cx="81550" cy="80300"/>
            </a:xfrm>
            <a:custGeom>
              <a:avLst/>
              <a:gdLst/>
              <a:ahLst/>
              <a:cxnLst/>
              <a:rect l="l" t="t" r="r" b="b"/>
              <a:pathLst>
                <a:path w="3262" h="3212" extrusionOk="0">
                  <a:moveTo>
                    <a:pt x="1621" y="1"/>
                  </a:moveTo>
                  <a:cubicBezTo>
                    <a:pt x="1297" y="1"/>
                    <a:pt x="833" y="335"/>
                    <a:pt x="552" y="519"/>
                  </a:cubicBezTo>
                  <a:cubicBezTo>
                    <a:pt x="131" y="780"/>
                    <a:pt x="1" y="1317"/>
                    <a:pt x="1" y="1317"/>
                  </a:cubicBezTo>
                  <a:cubicBezTo>
                    <a:pt x="1" y="1317"/>
                    <a:pt x="1146" y="2737"/>
                    <a:pt x="2262" y="3129"/>
                  </a:cubicBezTo>
                  <a:cubicBezTo>
                    <a:pt x="2433" y="3186"/>
                    <a:pt x="2568" y="3212"/>
                    <a:pt x="2675" y="3212"/>
                  </a:cubicBezTo>
                  <a:cubicBezTo>
                    <a:pt x="3262" y="3212"/>
                    <a:pt x="2961" y="2434"/>
                    <a:pt x="2900" y="2041"/>
                  </a:cubicBezTo>
                  <a:cubicBezTo>
                    <a:pt x="2813" y="1592"/>
                    <a:pt x="2248" y="1433"/>
                    <a:pt x="1958" y="302"/>
                  </a:cubicBezTo>
                  <a:cubicBezTo>
                    <a:pt x="1905" y="82"/>
                    <a:pt x="1780" y="1"/>
                    <a:pt x="1621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944075" y="1280525"/>
              <a:ext cx="81900" cy="80200"/>
            </a:xfrm>
            <a:custGeom>
              <a:avLst/>
              <a:gdLst/>
              <a:ahLst/>
              <a:cxnLst/>
              <a:rect l="l" t="t" r="r" b="b"/>
              <a:pathLst>
                <a:path w="3276" h="3208" extrusionOk="0">
                  <a:moveTo>
                    <a:pt x="1633" y="0"/>
                  </a:moveTo>
                  <a:cubicBezTo>
                    <a:pt x="1309" y="0"/>
                    <a:pt x="849" y="340"/>
                    <a:pt x="566" y="516"/>
                  </a:cubicBezTo>
                  <a:cubicBezTo>
                    <a:pt x="145" y="776"/>
                    <a:pt x="0" y="1327"/>
                    <a:pt x="0" y="1327"/>
                  </a:cubicBezTo>
                  <a:cubicBezTo>
                    <a:pt x="0" y="1327"/>
                    <a:pt x="1160" y="2748"/>
                    <a:pt x="2276" y="3125"/>
                  </a:cubicBezTo>
                  <a:cubicBezTo>
                    <a:pt x="2447" y="3183"/>
                    <a:pt x="2583" y="3208"/>
                    <a:pt x="2689" y="3208"/>
                  </a:cubicBezTo>
                  <a:cubicBezTo>
                    <a:pt x="3275" y="3208"/>
                    <a:pt x="2973" y="2433"/>
                    <a:pt x="2900" y="2052"/>
                  </a:cubicBezTo>
                  <a:cubicBezTo>
                    <a:pt x="2813" y="1603"/>
                    <a:pt x="2262" y="1443"/>
                    <a:pt x="1972" y="298"/>
                  </a:cubicBezTo>
                  <a:cubicBezTo>
                    <a:pt x="1915" y="80"/>
                    <a:pt x="1790" y="0"/>
                    <a:pt x="1633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916500" y="1320900"/>
              <a:ext cx="121100" cy="114250"/>
            </a:xfrm>
            <a:custGeom>
              <a:avLst/>
              <a:gdLst/>
              <a:ahLst/>
              <a:cxnLst/>
              <a:rect l="l" t="t" r="r" b="b"/>
              <a:pathLst>
                <a:path w="4844" h="4570" extrusionOk="0">
                  <a:moveTo>
                    <a:pt x="4212" y="1"/>
                  </a:moveTo>
                  <a:cubicBezTo>
                    <a:pt x="3988" y="1"/>
                    <a:pt x="3546" y="323"/>
                    <a:pt x="3192" y="323"/>
                  </a:cubicBezTo>
                  <a:cubicBezTo>
                    <a:pt x="3177" y="323"/>
                    <a:pt x="3162" y="322"/>
                    <a:pt x="3147" y="321"/>
                  </a:cubicBezTo>
                  <a:cubicBezTo>
                    <a:pt x="3143" y="321"/>
                    <a:pt x="3139" y="321"/>
                    <a:pt x="3134" y="321"/>
                  </a:cubicBezTo>
                  <a:cubicBezTo>
                    <a:pt x="2589" y="321"/>
                    <a:pt x="420" y="2880"/>
                    <a:pt x="176" y="3815"/>
                  </a:cubicBezTo>
                  <a:cubicBezTo>
                    <a:pt x="0" y="4474"/>
                    <a:pt x="456" y="4570"/>
                    <a:pt x="733" y="4570"/>
                  </a:cubicBezTo>
                  <a:cubicBezTo>
                    <a:pt x="846" y="4570"/>
                    <a:pt x="929" y="4554"/>
                    <a:pt x="929" y="4554"/>
                  </a:cubicBezTo>
                  <a:cubicBezTo>
                    <a:pt x="929" y="4554"/>
                    <a:pt x="1422" y="4423"/>
                    <a:pt x="2002" y="4264"/>
                  </a:cubicBezTo>
                  <a:cubicBezTo>
                    <a:pt x="2582" y="4119"/>
                    <a:pt x="3771" y="2727"/>
                    <a:pt x="4307" y="1829"/>
                  </a:cubicBezTo>
                  <a:cubicBezTo>
                    <a:pt x="4843" y="944"/>
                    <a:pt x="4292" y="944"/>
                    <a:pt x="4350" y="278"/>
                  </a:cubicBezTo>
                  <a:cubicBezTo>
                    <a:pt x="4373" y="71"/>
                    <a:pt x="4316" y="1"/>
                    <a:pt x="4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83700" y="1253100"/>
              <a:ext cx="116200" cy="168425"/>
            </a:xfrm>
            <a:custGeom>
              <a:avLst/>
              <a:gdLst/>
              <a:ahLst/>
              <a:cxnLst/>
              <a:rect l="l" t="t" r="r" b="b"/>
              <a:pathLst>
                <a:path w="4648" h="6737" extrusionOk="0">
                  <a:moveTo>
                    <a:pt x="2983" y="1"/>
                  </a:moveTo>
                  <a:cubicBezTo>
                    <a:pt x="2517" y="1"/>
                    <a:pt x="2363" y="411"/>
                    <a:pt x="1879" y="453"/>
                  </a:cubicBezTo>
                  <a:cubicBezTo>
                    <a:pt x="1372" y="511"/>
                    <a:pt x="1111" y="873"/>
                    <a:pt x="821" y="1642"/>
                  </a:cubicBezTo>
                  <a:cubicBezTo>
                    <a:pt x="545" y="2395"/>
                    <a:pt x="285" y="4497"/>
                    <a:pt x="125" y="5410"/>
                  </a:cubicBezTo>
                  <a:cubicBezTo>
                    <a:pt x="1" y="6135"/>
                    <a:pt x="469" y="6736"/>
                    <a:pt x="1011" y="6736"/>
                  </a:cubicBezTo>
                  <a:cubicBezTo>
                    <a:pt x="1163" y="6736"/>
                    <a:pt x="1321" y="6689"/>
                    <a:pt x="1473" y="6585"/>
                  </a:cubicBezTo>
                  <a:cubicBezTo>
                    <a:pt x="2169" y="6121"/>
                    <a:pt x="3532" y="4367"/>
                    <a:pt x="3778" y="3903"/>
                  </a:cubicBezTo>
                  <a:cubicBezTo>
                    <a:pt x="3778" y="3903"/>
                    <a:pt x="4648" y="2526"/>
                    <a:pt x="3937" y="1482"/>
                  </a:cubicBezTo>
                  <a:cubicBezTo>
                    <a:pt x="3227" y="438"/>
                    <a:pt x="3575" y="47"/>
                    <a:pt x="3053" y="3"/>
                  </a:cubicBezTo>
                  <a:cubicBezTo>
                    <a:pt x="3029" y="1"/>
                    <a:pt x="3006" y="1"/>
                    <a:pt x="2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5050" y="1254100"/>
              <a:ext cx="110925" cy="167800"/>
            </a:xfrm>
            <a:custGeom>
              <a:avLst/>
              <a:gdLst/>
              <a:ahLst/>
              <a:cxnLst/>
              <a:rect l="l" t="t" r="r" b="b"/>
              <a:pathLst>
                <a:path w="4437" h="6712" extrusionOk="0">
                  <a:moveTo>
                    <a:pt x="1436" y="0"/>
                  </a:moveTo>
                  <a:cubicBezTo>
                    <a:pt x="1261" y="0"/>
                    <a:pt x="1096" y="96"/>
                    <a:pt x="958" y="340"/>
                  </a:cubicBezTo>
                  <a:cubicBezTo>
                    <a:pt x="639" y="920"/>
                    <a:pt x="131" y="1196"/>
                    <a:pt x="102" y="1573"/>
                  </a:cubicBezTo>
                  <a:cubicBezTo>
                    <a:pt x="88" y="1949"/>
                    <a:pt x="1" y="3008"/>
                    <a:pt x="856" y="4863"/>
                  </a:cubicBezTo>
                  <a:cubicBezTo>
                    <a:pt x="1460" y="6164"/>
                    <a:pt x="2275" y="6712"/>
                    <a:pt x="2844" y="6712"/>
                  </a:cubicBezTo>
                  <a:cubicBezTo>
                    <a:pt x="3080" y="6712"/>
                    <a:pt x="3274" y="6617"/>
                    <a:pt x="3393" y="6443"/>
                  </a:cubicBezTo>
                  <a:cubicBezTo>
                    <a:pt x="3799" y="5863"/>
                    <a:pt x="4437" y="2979"/>
                    <a:pt x="3958" y="1616"/>
                  </a:cubicBezTo>
                  <a:cubicBezTo>
                    <a:pt x="3958" y="1616"/>
                    <a:pt x="3451" y="964"/>
                    <a:pt x="3349" y="659"/>
                  </a:cubicBezTo>
                  <a:cubicBezTo>
                    <a:pt x="3312" y="543"/>
                    <a:pt x="3192" y="519"/>
                    <a:pt x="3035" y="519"/>
                  </a:cubicBezTo>
                  <a:cubicBezTo>
                    <a:pt x="2928" y="519"/>
                    <a:pt x="2805" y="530"/>
                    <a:pt x="2679" y="530"/>
                  </a:cubicBezTo>
                  <a:cubicBezTo>
                    <a:pt x="2484" y="530"/>
                    <a:pt x="2283" y="504"/>
                    <a:pt x="2132" y="369"/>
                  </a:cubicBezTo>
                  <a:cubicBezTo>
                    <a:pt x="1910" y="164"/>
                    <a:pt x="1665" y="0"/>
                    <a:pt x="1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737875" y="1274825"/>
              <a:ext cx="136650" cy="146500"/>
            </a:xfrm>
            <a:custGeom>
              <a:avLst/>
              <a:gdLst/>
              <a:ahLst/>
              <a:cxnLst/>
              <a:rect l="l" t="t" r="r" b="b"/>
              <a:pathLst>
                <a:path w="5466" h="5860" extrusionOk="0">
                  <a:moveTo>
                    <a:pt x="1485" y="0"/>
                  </a:moveTo>
                  <a:cubicBezTo>
                    <a:pt x="1465" y="0"/>
                    <a:pt x="1444" y="2"/>
                    <a:pt x="1421" y="4"/>
                  </a:cubicBezTo>
                  <a:cubicBezTo>
                    <a:pt x="914" y="48"/>
                    <a:pt x="1001" y="497"/>
                    <a:pt x="551" y="903"/>
                  </a:cubicBezTo>
                  <a:cubicBezTo>
                    <a:pt x="116" y="1309"/>
                    <a:pt x="0" y="2744"/>
                    <a:pt x="870" y="3657"/>
                  </a:cubicBezTo>
                  <a:cubicBezTo>
                    <a:pt x="1740" y="4570"/>
                    <a:pt x="2682" y="5382"/>
                    <a:pt x="3421" y="5571"/>
                  </a:cubicBezTo>
                  <a:cubicBezTo>
                    <a:pt x="3859" y="5682"/>
                    <a:pt x="4200" y="5860"/>
                    <a:pt x="4493" y="5860"/>
                  </a:cubicBezTo>
                  <a:cubicBezTo>
                    <a:pt x="4695" y="5860"/>
                    <a:pt x="4873" y="5775"/>
                    <a:pt x="5045" y="5527"/>
                  </a:cubicBezTo>
                  <a:cubicBezTo>
                    <a:pt x="5465" y="4918"/>
                    <a:pt x="5306" y="3875"/>
                    <a:pt x="3363" y="1425"/>
                  </a:cubicBezTo>
                  <a:cubicBezTo>
                    <a:pt x="3363" y="1425"/>
                    <a:pt x="2856" y="903"/>
                    <a:pt x="2262" y="729"/>
                  </a:cubicBezTo>
                  <a:cubicBezTo>
                    <a:pt x="1694" y="563"/>
                    <a:pt x="1906" y="0"/>
                    <a:pt x="1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784975" y="1357400"/>
              <a:ext cx="204425" cy="80050"/>
            </a:xfrm>
            <a:custGeom>
              <a:avLst/>
              <a:gdLst/>
              <a:ahLst/>
              <a:cxnLst/>
              <a:rect l="l" t="t" r="r" b="b"/>
              <a:pathLst>
                <a:path w="8177" h="3202" extrusionOk="0">
                  <a:moveTo>
                    <a:pt x="3314" y="1"/>
                  </a:moveTo>
                  <a:cubicBezTo>
                    <a:pt x="2398" y="1"/>
                    <a:pt x="2299" y="1219"/>
                    <a:pt x="1693" y="1219"/>
                  </a:cubicBezTo>
                  <a:cubicBezTo>
                    <a:pt x="1586" y="1219"/>
                    <a:pt x="1464" y="1181"/>
                    <a:pt x="1320" y="1093"/>
                  </a:cubicBezTo>
                  <a:cubicBezTo>
                    <a:pt x="1054" y="932"/>
                    <a:pt x="836" y="872"/>
                    <a:pt x="660" y="872"/>
                  </a:cubicBezTo>
                  <a:cubicBezTo>
                    <a:pt x="173" y="872"/>
                    <a:pt x="1" y="1325"/>
                    <a:pt x="1" y="1325"/>
                  </a:cubicBezTo>
                  <a:cubicBezTo>
                    <a:pt x="740" y="2340"/>
                    <a:pt x="2740" y="2934"/>
                    <a:pt x="3741" y="2992"/>
                  </a:cubicBezTo>
                  <a:cubicBezTo>
                    <a:pt x="4632" y="3032"/>
                    <a:pt x="5322" y="3201"/>
                    <a:pt x="5992" y="3201"/>
                  </a:cubicBezTo>
                  <a:cubicBezTo>
                    <a:pt x="6063" y="3201"/>
                    <a:pt x="6134" y="3199"/>
                    <a:pt x="6205" y="3195"/>
                  </a:cubicBezTo>
                  <a:cubicBezTo>
                    <a:pt x="6944" y="3152"/>
                    <a:pt x="7263" y="2804"/>
                    <a:pt x="7712" y="2543"/>
                  </a:cubicBezTo>
                  <a:cubicBezTo>
                    <a:pt x="8176" y="2282"/>
                    <a:pt x="7495" y="1543"/>
                    <a:pt x="7423" y="1180"/>
                  </a:cubicBezTo>
                  <a:cubicBezTo>
                    <a:pt x="7365" y="818"/>
                    <a:pt x="6901" y="905"/>
                    <a:pt x="5625" y="818"/>
                  </a:cubicBezTo>
                  <a:cubicBezTo>
                    <a:pt x="4350" y="717"/>
                    <a:pt x="4610" y="108"/>
                    <a:pt x="3422" y="6"/>
                  </a:cubicBezTo>
                  <a:cubicBezTo>
                    <a:pt x="3385" y="3"/>
                    <a:pt x="3349" y="1"/>
                    <a:pt x="3314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31450" y="1387450"/>
              <a:ext cx="143100" cy="52900"/>
            </a:xfrm>
            <a:custGeom>
              <a:avLst/>
              <a:gdLst/>
              <a:ahLst/>
              <a:cxnLst/>
              <a:rect l="l" t="t" r="r" b="b"/>
              <a:pathLst>
                <a:path w="5724" h="2116" extrusionOk="0">
                  <a:moveTo>
                    <a:pt x="1510" y="0"/>
                  </a:moveTo>
                  <a:cubicBezTo>
                    <a:pt x="934" y="0"/>
                    <a:pt x="1279" y="1223"/>
                    <a:pt x="831" y="1223"/>
                  </a:cubicBezTo>
                  <a:cubicBezTo>
                    <a:pt x="778" y="1223"/>
                    <a:pt x="713" y="1205"/>
                    <a:pt x="635" y="1167"/>
                  </a:cubicBezTo>
                  <a:cubicBezTo>
                    <a:pt x="462" y="1085"/>
                    <a:pt x="345" y="1054"/>
                    <a:pt x="267" y="1054"/>
                  </a:cubicBezTo>
                  <a:cubicBezTo>
                    <a:pt x="0" y="1054"/>
                    <a:pt x="200" y="1428"/>
                    <a:pt x="200" y="1428"/>
                  </a:cubicBezTo>
                  <a:cubicBezTo>
                    <a:pt x="1453" y="1947"/>
                    <a:pt x="2534" y="2116"/>
                    <a:pt x="3379" y="2116"/>
                  </a:cubicBezTo>
                  <a:cubicBezTo>
                    <a:pt x="4305" y="2116"/>
                    <a:pt x="4950" y="1914"/>
                    <a:pt x="5230" y="1747"/>
                  </a:cubicBezTo>
                  <a:cubicBezTo>
                    <a:pt x="5724" y="1440"/>
                    <a:pt x="5407" y="1146"/>
                    <a:pt x="4958" y="1146"/>
                  </a:cubicBezTo>
                  <a:cubicBezTo>
                    <a:pt x="4919" y="1146"/>
                    <a:pt x="4879" y="1148"/>
                    <a:pt x="4839" y="1153"/>
                  </a:cubicBezTo>
                  <a:cubicBezTo>
                    <a:pt x="4670" y="1167"/>
                    <a:pt x="4533" y="1188"/>
                    <a:pt x="4421" y="1188"/>
                  </a:cubicBezTo>
                  <a:cubicBezTo>
                    <a:pt x="4205" y="1188"/>
                    <a:pt x="4079" y="1114"/>
                    <a:pt x="3984" y="790"/>
                  </a:cubicBezTo>
                  <a:cubicBezTo>
                    <a:pt x="3913" y="523"/>
                    <a:pt x="3833" y="371"/>
                    <a:pt x="3679" y="371"/>
                  </a:cubicBezTo>
                  <a:cubicBezTo>
                    <a:pt x="3548" y="371"/>
                    <a:pt x="3363" y="479"/>
                    <a:pt x="3085" y="718"/>
                  </a:cubicBezTo>
                  <a:cubicBezTo>
                    <a:pt x="2967" y="821"/>
                    <a:pt x="2868" y="864"/>
                    <a:pt x="2780" y="864"/>
                  </a:cubicBezTo>
                  <a:cubicBezTo>
                    <a:pt x="2411" y="864"/>
                    <a:pt x="2223" y="124"/>
                    <a:pt x="1592" y="7"/>
                  </a:cubicBezTo>
                  <a:cubicBezTo>
                    <a:pt x="1563" y="2"/>
                    <a:pt x="1536" y="0"/>
                    <a:pt x="1510" y="0"/>
                  </a:cubicBezTo>
                  <a:close/>
                </a:path>
              </a:pathLst>
            </a:custGeom>
            <a:solidFill>
              <a:srgbClr val="656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322925" y="815950"/>
              <a:ext cx="99325" cy="76350"/>
            </a:xfrm>
            <a:custGeom>
              <a:avLst/>
              <a:gdLst/>
              <a:ahLst/>
              <a:cxnLst/>
              <a:rect l="l" t="t" r="r" b="b"/>
              <a:pathLst>
                <a:path w="3973" h="3054" extrusionOk="0">
                  <a:moveTo>
                    <a:pt x="2355" y="0"/>
                  </a:moveTo>
                  <a:cubicBezTo>
                    <a:pt x="2309" y="0"/>
                    <a:pt x="2259" y="7"/>
                    <a:pt x="2204" y="22"/>
                  </a:cubicBezTo>
                  <a:cubicBezTo>
                    <a:pt x="1696" y="162"/>
                    <a:pt x="1622" y="647"/>
                    <a:pt x="1211" y="647"/>
                  </a:cubicBezTo>
                  <a:cubicBezTo>
                    <a:pt x="1153" y="647"/>
                    <a:pt x="1089" y="638"/>
                    <a:pt x="1016" y="616"/>
                  </a:cubicBezTo>
                  <a:cubicBezTo>
                    <a:pt x="955" y="599"/>
                    <a:pt x="897" y="591"/>
                    <a:pt x="842" y="591"/>
                  </a:cubicBezTo>
                  <a:cubicBezTo>
                    <a:pt x="348" y="591"/>
                    <a:pt x="40" y="1217"/>
                    <a:pt x="1" y="1269"/>
                  </a:cubicBezTo>
                  <a:cubicBezTo>
                    <a:pt x="1" y="1269"/>
                    <a:pt x="363" y="1675"/>
                    <a:pt x="537" y="1878"/>
                  </a:cubicBezTo>
                  <a:cubicBezTo>
                    <a:pt x="711" y="2081"/>
                    <a:pt x="2045" y="2907"/>
                    <a:pt x="2436" y="3023"/>
                  </a:cubicBezTo>
                  <a:cubicBezTo>
                    <a:pt x="2506" y="3043"/>
                    <a:pt x="2582" y="3054"/>
                    <a:pt x="2663" y="3054"/>
                  </a:cubicBezTo>
                  <a:cubicBezTo>
                    <a:pt x="3037" y="3054"/>
                    <a:pt x="3497" y="2828"/>
                    <a:pt x="3712" y="2327"/>
                  </a:cubicBezTo>
                  <a:cubicBezTo>
                    <a:pt x="3973" y="1704"/>
                    <a:pt x="3654" y="1022"/>
                    <a:pt x="3248" y="819"/>
                  </a:cubicBezTo>
                  <a:cubicBezTo>
                    <a:pt x="2867" y="636"/>
                    <a:pt x="2796" y="0"/>
                    <a:pt x="2355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243925" y="835125"/>
              <a:ext cx="81550" cy="80225"/>
            </a:xfrm>
            <a:custGeom>
              <a:avLst/>
              <a:gdLst/>
              <a:ahLst/>
              <a:cxnLst/>
              <a:rect l="l" t="t" r="r" b="b"/>
              <a:pathLst>
                <a:path w="3262" h="3209" extrusionOk="0">
                  <a:moveTo>
                    <a:pt x="1619" y="1"/>
                  </a:moveTo>
                  <a:cubicBezTo>
                    <a:pt x="1295" y="1"/>
                    <a:pt x="835" y="341"/>
                    <a:pt x="552" y="516"/>
                  </a:cubicBezTo>
                  <a:cubicBezTo>
                    <a:pt x="131" y="777"/>
                    <a:pt x="1" y="1314"/>
                    <a:pt x="1" y="1314"/>
                  </a:cubicBezTo>
                  <a:cubicBezTo>
                    <a:pt x="1" y="1314"/>
                    <a:pt x="1146" y="2749"/>
                    <a:pt x="2262" y="3126"/>
                  </a:cubicBezTo>
                  <a:cubicBezTo>
                    <a:pt x="2433" y="3183"/>
                    <a:pt x="2569" y="3209"/>
                    <a:pt x="2675" y="3209"/>
                  </a:cubicBezTo>
                  <a:cubicBezTo>
                    <a:pt x="3261" y="3209"/>
                    <a:pt x="2959" y="2433"/>
                    <a:pt x="2885" y="2053"/>
                  </a:cubicBezTo>
                  <a:cubicBezTo>
                    <a:pt x="2813" y="1603"/>
                    <a:pt x="2248" y="1444"/>
                    <a:pt x="1958" y="299"/>
                  </a:cubicBezTo>
                  <a:cubicBezTo>
                    <a:pt x="1901" y="81"/>
                    <a:pt x="1776" y="1"/>
                    <a:pt x="1619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406650" y="862575"/>
              <a:ext cx="81825" cy="80100"/>
            </a:xfrm>
            <a:custGeom>
              <a:avLst/>
              <a:gdLst/>
              <a:ahLst/>
              <a:cxnLst/>
              <a:rect l="l" t="t" r="r" b="b"/>
              <a:pathLst>
                <a:path w="3273" h="3204" extrusionOk="0">
                  <a:moveTo>
                    <a:pt x="1623" y="1"/>
                  </a:moveTo>
                  <a:cubicBezTo>
                    <a:pt x="1297" y="1"/>
                    <a:pt x="837" y="331"/>
                    <a:pt x="566" y="505"/>
                  </a:cubicBezTo>
                  <a:cubicBezTo>
                    <a:pt x="145" y="781"/>
                    <a:pt x="0" y="1317"/>
                    <a:pt x="0" y="1317"/>
                  </a:cubicBezTo>
                  <a:cubicBezTo>
                    <a:pt x="0" y="1317"/>
                    <a:pt x="1160" y="2738"/>
                    <a:pt x="2276" y="3115"/>
                  </a:cubicBezTo>
                  <a:cubicBezTo>
                    <a:pt x="2452" y="3176"/>
                    <a:pt x="2591" y="3204"/>
                    <a:pt x="2698" y="3204"/>
                  </a:cubicBezTo>
                  <a:cubicBezTo>
                    <a:pt x="3272" y="3204"/>
                    <a:pt x="2973" y="2433"/>
                    <a:pt x="2899" y="2042"/>
                  </a:cubicBezTo>
                  <a:cubicBezTo>
                    <a:pt x="2812" y="1593"/>
                    <a:pt x="2262" y="1433"/>
                    <a:pt x="1972" y="303"/>
                  </a:cubicBezTo>
                  <a:cubicBezTo>
                    <a:pt x="1914" y="82"/>
                    <a:pt x="1785" y="1"/>
                    <a:pt x="1623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378975" y="903000"/>
              <a:ext cx="121200" cy="114250"/>
            </a:xfrm>
            <a:custGeom>
              <a:avLst/>
              <a:gdLst/>
              <a:ahLst/>
              <a:cxnLst/>
              <a:rect l="l" t="t" r="r" b="b"/>
              <a:pathLst>
                <a:path w="4848" h="4570" extrusionOk="0">
                  <a:moveTo>
                    <a:pt x="4201" y="0"/>
                  </a:moveTo>
                  <a:cubicBezTo>
                    <a:pt x="3972" y="0"/>
                    <a:pt x="3534" y="311"/>
                    <a:pt x="3183" y="311"/>
                  </a:cubicBezTo>
                  <a:cubicBezTo>
                    <a:pt x="3167" y="311"/>
                    <a:pt x="3152" y="310"/>
                    <a:pt x="3137" y="309"/>
                  </a:cubicBezTo>
                  <a:cubicBezTo>
                    <a:pt x="3132" y="309"/>
                    <a:pt x="3128" y="309"/>
                    <a:pt x="3123" y="309"/>
                  </a:cubicBezTo>
                  <a:cubicBezTo>
                    <a:pt x="2579" y="309"/>
                    <a:pt x="424" y="2868"/>
                    <a:pt x="180" y="3803"/>
                  </a:cubicBezTo>
                  <a:cubicBezTo>
                    <a:pt x="0" y="4477"/>
                    <a:pt x="481" y="4569"/>
                    <a:pt x="756" y="4569"/>
                  </a:cubicBezTo>
                  <a:cubicBezTo>
                    <a:pt x="859" y="4569"/>
                    <a:pt x="933" y="4556"/>
                    <a:pt x="933" y="4556"/>
                  </a:cubicBezTo>
                  <a:cubicBezTo>
                    <a:pt x="933" y="4556"/>
                    <a:pt x="1412" y="4411"/>
                    <a:pt x="1992" y="4266"/>
                  </a:cubicBezTo>
                  <a:cubicBezTo>
                    <a:pt x="2571" y="4107"/>
                    <a:pt x="3775" y="2715"/>
                    <a:pt x="4311" y="1831"/>
                  </a:cubicBezTo>
                  <a:cubicBezTo>
                    <a:pt x="4847" y="932"/>
                    <a:pt x="4282" y="947"/>
                    <a:pt x="4354" y="280"/>
                  </a:cubicBezTo>
                  <a:cubicBezTo>
                    <a:pt x="4373" y="71"/>
                    <a:pt x="4311" y="0"/>
                    <a:pt x="4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345900" y="835250"/>
              <a:ext cx="116225" cy="168400"/>
            </a:xfrm>
            <a:custGeom>
              <a:avLst/>
              <a:gdLst/>
              <a:ahLst/>
              <a:cxnLst/>
              <a:rect l="l" t="t" r="r" b="b"/>
              <a:pathLst>
                <a:path w="4649" h="6736" extrusionOk="0">
                  <a:moveTo>
                    <a:pt x="2998" y="1"/>
                  </a:moveTo>
                  <a:cubicBezTo>
                    <a:pt x="2531" y="1"/>
                    <a:pt x="2364" y="412"/>
                    <a:pt x="1894" y="453"/>
                  </a:cubicBezTo>
                  <a:cubicBezTo>
                    <a:pt x="1387" y="497"/>
                    <a:pt x="1126" y="874"/>
                    <a:pt x="836" y="1627"/>
                  </a:cubicBezTo>
                  <a:cubicBezTo>
                    <a:pt x="560" y="2381"/>
                    <a:pt x="285" y="4483"/>
                    <a:pt x="126" y="5411"/>
                  </a:cubicBezTo>
                  <a:cubicBezTo>
                    <a:pt x="1" y="6126"/>
                    <a:pt x="481" y="6735"/>
                    <a:pt x="1029" y="6735"/>
                  </a:cubicBezTo>
                  <a:cubicBezTo>
                    <a:pt x="1181" y="6735"/>
                    <a:pt x="1337" y="6689"/>
                    <a:pt x="1488" y="6585"/>
                  </a:cubicBezTo>
                  <a:cubicBezTo>
                    <a:pt x="2184" y="6107"/>
                    <a:pt x="3547" y="4353"/>
                    <a:pt x="3778" y="3889"/>
                  </a:cubicBezTo>
                  <a:cubicBezTo>
                    <a:pt x="3778" y="3889"/>
                    <a:pt x="4648" y="2512"/>
                    <a:pt x="3952" y="1482"/>
                  </a:cubicBezTo>
                  <a:cubicBezTo>
                    <a:pt x="3242" y="439"/>
                    <a:pt x="3590" y="47"/>
                    <a:pt x="3068" y="4"/>
                  </a:cubicBezTo>
                  <a:cubicBezTo>
                    <a:pt x="3044" y="2"/>
                    <a:pt x="3021" y="1"/>
                    <a:pt x="29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3277275" y="836075"/>
              <a:ext cx="111275" cy="167825"/>
            </a:xfrm>
            <a:custGeom>
              <a:avLst/>
              <a:gdLst/>
              <a:ahLst/>
              <a:cxnLst/>
              <a:rect l="l" t="t" r="r" b="b"/>
              <a:pathLst>
                <a:path w="4451" h="6713" extrusionOk="0">
                  <a:moveTo>
                    <a:pt x="1450" y="1"/>
                  </a:moveTo>
                  <a:cubicBezTo>
                    <a:pt x="1275" y="1"/>
                    <a:pt x="1110" y="97"/>
                    <a:pt x="972" y="348"/>
                  </a:cubicBezTo>
                  <a:cubicBezTo>
                    <a:pt x="653" y="913"/>
                    <a:pt x="145" y="1203"/>
                    <a:pt x="116" y="1580"/>
                  </a:cubicBezTo>
                  <a:cubicBezTo>
                    <a:pt x="87" y="1957"/>
                    <a:pt x="0" y="3001"/>
                    <a:pt x="856" y="4856"/>
                  </a:cubicBezTo>
                  <a:cubicBezTo>
                    <a:pt x="1461" y="6169"/>
                    <a:pt x="2284" y="6713"/>
                    <a:pt x="2857" y="6713"/>
                  </a:cubicBezTo>
                  <a:cubicBezTo>
                    <a:pt x="3094" y="6713"/>
                    <a:pt x="3288" y="6620"/>
                    <a:pt x="3407" y="6451"/>
                  </a:cubicBezTo>
                  <a:cubicBezTo>
                    <a:pt x="3813" y="5856"/>
                    <a:pt x="4451" y="2972"/>
                    <a:pt x="3958" y="1623"/>
                  </a:cubicBezTo>
                  <a:cubicBezTo>
                    <a:pt x="3958" y="1623"/>
                    <a:pt x="3465" y="957"/>
                    <a:pt x="3363" y="652"/>
                  </a:cubicBezTo>
                  <a:cubicBezTo>
                    <a:pt x="3326" y="540"/>
                    <a:pt x="3204" y="518"/>
                    <a:pt x="3045" y="518"/>
                  </a:cubicBezTo>
                  <a:cubicBezTo>
                    <a:pt x="2945" y="518"/>
                    <a:pt x="2831" y="527"/>
                    <a:pt x="2714" y="527"/>
                  </a:cubicBezTo>
                  <a:cubicBezTo>
                    <a:pt x="2512" y="527"/>
                    <a:pt x="2302" y="501"/>
                    <a:pt x="2146" y="362"/>
                  </a:cubicBezTo>
                  <a:cubicBezTo>
                    <a:pt x="1924" y="165"/>
                    <a:pt x="1679" y="1"/>
                    <a:pt x="1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3200450" y="856650"/>
              <a:ext cx="136275" cy="146600"/>
            </a:xfrm>
            <a:custGeom>
              <a:avLst/>
              <a:gdLst/>
              <a:ahLst/>
              <a:cxnLst/>
              <a:rect l="l" t="t" r="r" b="b"/>
              <a:pathLst>
                <a:path w="5451" h="5864" extrusionOk="0">
                  <a:moveTo>
                    <a:pt x="1470" y="1"/>
                  </a:moveTo>
                  <a:cubicBezTo>
                    <a:pt x="1455" y="1"/>
                    <a:pt x="1438" y="2"/>
                    <a:pt x="1421" y="3"/>
                  </a:cubicBezTo>
                  <a:cubicBezTo>
                    <a:pt x="914" y="47"/>
                    <a:pt x="986" y="496"/>
                    <a:pt x="551" y="916"/>
                  </a:cubicBezTo>
                  <a:cubicBezTo>
                    <a:pt x="116" y="1322"/>
                    <a:pt x="0" y="2743"/>
                    <a:pt x="870" y="3656"/>
                  </a:cubicBezTo>
                  <a:cubicBezTo>
                    <a:pt x="1740" y="4569"/>
                    <a:pt x="2682" y="5381"/>
                    <a:pt x="3421" y="5570"/>
                  </a:cubicBezTo>
                  <a:cubicBezTo>
                    <a:pt x="3856" y="5689"/>
                    <a:pt x="4195" y="5863"/>
                    <a:pt x="4483" y="5863"/>
                  </a:cubicBezTo>
                  <a:cubicBezTo>
                    <a:pt x="4686" y="5863"/>
                    <a:pt x="4863" y="5777"/>
                    <a:pt x="5030" y="5526"/>
                  </a:cubicBezTo>
                  <a:cubicBezTo>
                    <a:pt x="5451" y="4917"/>
                    <a:pt x="5306" y="3874"/>
                    <a:pt x="3363" y="1424"/>
                  </a:cubicBezTo>
                  <a:cubicBezTo>
                    <a:pt x="3363" y="1424"/>
                    <a:pt x="2841" y="902"/>
                    <a:pt x="2247" y="742"/>
                  </a:cubicBezTo>
                  <a:cubicBezTo>
                    <a:pt x="1673" y="574"/>
                    <a:pt x="1910" y="1"/>
                    <a:pt x="1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3247550" y="939250"/>
              <a:ext cx="204425" cy="80000"/>
            </a:xfrm>
            <a:custGeom>
              <a:avLst/>
              <a:gdLst/>
              <a:ahLst/>
              <a:cxnLst/>
              <a:rect l="l" t="t" r="r" b="b"/>
              <a:pathLst>
                <a:path w="8177" h="3200" extrusionOk="0">
                  <a:moveTo>
                    <a:pt x="3326" y="0"/>
                  </a:moveTo>
                  <a:cubicBezTo>
                    <a:pt x="2400" y="0"/>
                    <a:pt x="2301" y="1218"/>
                    <a:pt x="1695" y="1218"/>
                  </a:cubicBezTo>
                  <a:cubicBezTo>
                    <a:pt x="1588" y="1218"/>
                    <a:pt x="1465" y="1180"/>
                    <a:pt x="1320" y="1091"/>
                  </a:cubicBezTo>
                  <a:cubicBezTo>
                    <a:pt x="1054" y="930"/>
                    <a:pt x="836" y="870"/>
                    <a:pt x="660" y="870"/>
                  </a:cubicBezTo>
                  <a:cubicBezTo>
                    <a:pt x="173" y="870"/>
                    <a:pt x="1" y="1323"/>
                    <a:pt x="1" y="1323"/>
                  </a:cubicBezTo>
                  <a:cubicBezTo>
                    <a:pt x="740" y="2338"/>
                    <a:pt x="2740" y="2947"/>
                    <a:pt x="3726" y="2990"/>
                  </a:cubicBezTo>
                  <a:cubicBezTo>
                    <a:pt x="4624" y="3042"/>
                    <a:pt x="5312" y="3200"/>
                    <a:pt x="5979" y="3200"/>
                  </a:cubicBezTo>
                  <a:cubicBezTo>
                    <a:pt x="6054" y="3200"/>
                    <a:pt x="6130" y="3198"/>
                    <a:pt x="6205" y="3193"/>
                  </a:cubicBezTo>
                  <a:cubicBezTo>
                    <a:pt x="6944" y="3150"/>
                    <a:pt x="7249" y="2816"/>
                    <a:pt x="7712" y="2555"/>
                  </a:cubicBezTo>
                  <a:cubicBezTo>
                    <a:pt x="8176" y="2295"/>
                    <a:pt x="7495" y="1555"/>
                    <a:pt x="7423" y="1193"/>
                  </a:cubicBezTo>
                  <a:cubicBezTo>
                    <a:pt x="7365" y="830"/>
                    <a:pt x="6901" y="917"/>
                    <a:pt x="5625" y="816"/>
                  </a:cubicBezTo>
                  <a:cubicBezTo>
                    <a:pt x="4349" y="729"/>
                    <a:pt x="4610" y="120"/>
                    <a:pt x="3422" y="4"/>
                  </a:cubicBezTo>
                  <a:cubicBezTo>
                    <a:pt x="3389" y="1"/>
                    <a:pt x="3357" y="0"/>
                    <a:pt x="3326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3294100" y="969550"/>
              <a:ext cx="142875" cy="52750"/>
            </a:xfrm>
            <a:custGeom>
              <a:avLst/>
              <a:gdLst/>
              <a:ahLst/>
              <a:cxnLst/>
              <a:rect l="l" t="t" r="r" b="b"/>
              <a:pathLst>
                <a:path w="5715" h="2110" extrusionOk="0">
                  <a:moveTo>
                    <a:pt x="1499" y="1"/>
                  </a:moveTo>
                  <a:cubicBezTo>
                    <a:pt x="932" y="1"/>
                    <a:pt x="1277" y="1221"/>
                    <a:pt x="822" y="1221"/>
                  </a:cubicBezTo>
                  <a:cubicBezTo>
                    <a:pt x="770" y="1221"/>
                    <a:pt x="708" y="1205"/>
                    <a:pt x="632" y="1169"/>
                  </a:cubicBezTo>
                  <a:cubicBezTo>
                    <a:pt x="454" y="1082"/>
                    <a:pt x="335" y="1048"/>
                    <a:pt x="257" y="1048"/>
                  </a:cubicBezTo>
                  <a:cubicBezTo>
                    <a:pt x="1" y="1048"/>
                    <a:pt x="197" y="1416"/>
                    <a:pt x="197" y="1416"/>
                  </a:cubicBezTo>
                  <a:cubicBezTo>
                    <a:pt x="1444" y="1939"/>
                    <a:pt x="2517" y="2109"/>
                    <a:pt x="3358" y="2109"/>
                  </a:cubicBezTo>
                  <a:cubicBezTo>
                    <a:pt x="4286" y="2109"/>
                    <a:pt x="4931" y="1902"/>
                    <a:pt x="5213" y="1735"/>
                  </a:cubicBezTo>
                  <a:cubicBezTo>
                    <a:pt x="5714" y="1423"/>
                    <a:pt x="5391" y="1136"/>
                    <a:pt x="4932" y="1136"/>
                  </a:cubicBezTo>
                  <a:cubicBezTo>
                    <a:pt x="4901" y="1136"/>
                    <a:pt x="4868" y="1138"/>
                    <a:pt x="4836" y="1141"/>
                  </a:cubicBezTo>
                  <a:cubicBezTo>
                    <a:pt x="4662" y="1155"/>
                    <a:pt x="4522" y="1175"/>
                    <a:pt x="4408" y="1175"/>
                  </a:cubicBezTo>
                  <a:cubicBezTo>
                    <a:pt x="4189" y="1175"/>
                    <a:pt x="4066" y="1102"/>
                    <a:pt x="3980" y="778"/>
                  </a:cubicBezTo>
                  <a:cubicBezTo>
                    <a:pt x="3902" y="519"/>
                    <a:pt x="3819" y="366"/>
                    <a:pt x="3665" y="366"/>
                  </a:cubicBezTo>
                  <a:cubicBezTo>
                    <a:pt x="3535" y="366"/>
                    <a:pt x="3354" y="475"/>
                    <a:pt x="3082" y="720"/>
                  </a:cubicBezTo>
                  <a:cubicBezTo>
                    <a:pt x="2966" y="819"/>
                    <a:pt x="2869" y="860"/>
                    <a:pt x="2781" y="860"/>
                  </a:cubicBezTo>
                  <a:cubicBezTo>
                    <a:pt x="2406" y="860"/>
                    <a:pt x="2211" y="116"/>
                    <a:pt x="1589" y="10"/>
                  </a:cubicBezTo>
                  <a:cubicBezTo>
                    <a:pt x="1557" y="4"/>
                    <a:pt x="1527" y="1"/>
                    <a:pt x="1499" y="1"/>
                  </a:cubicBezTo>
                  <a:close/>
                </a:path>
              </a:pathLst>
            </a:custGeom>
            <a:solidFill>
              <a:srgbClr val="656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3570450" y="670975"/>
              <a:ext cx="99325" cy="76350"/>
            </a:xfrm>
            <a:custGeom>
              <a:avLst/>
              <a:gdLst/>
              <a:ahLst/>
              <a:cxnLst/>
              <a:rect l="l" t="t" r="r" b="b"/>
              <a:pathLst>
                <a:path w="3973" h="3054" extrusionOk="0">
                  <a:moveTo>
                    <a:pt x="2357" y="1"/>
                  </a:moveTo>
                  <a:cubicBezTo>
                    <a:pt x="2310" y="1"/>
                    <a:pt x="2259" y="8"/>
                    <a:pt x="2204" y="23"/>
                  </a:cubicBezTo>
                  <a:cubicBezTo>
                    <a:pt x="1694" y="150"/>
                    <a:pt x="1610" y="648"/>
                    <a:pt x="1193" y="648"/>
                  </a:cubicBezTo>
                  <a:cubicBezTo>
                    <a:pt x="1136" y="648"/>
                    <a:pt x="1072" y="638"/>
                    <a:pt x="1001" y="617"/>
                  </a:cubicBezTo>
                  <a:cubicBezTo>
                    <a:pt x="940" y="600"/>
                    <a:pt x="883" y="592"/>
                    <a:pt x="827" y="592"/>
                  </a:cubicBezTo>
                  <a:cubicBezTo>
                    <a:pt x="336" y="592"/>
                    <a:pt x="39" y="1217"/>
                    <a:pt x="0" y="1270"/>
                  </a:cubicBezTo>
                  <a:cubicBezTo>
                    <a:pt x="0" y="1270"/>
                    <a:pt x="363" y="1675"/>
                    <a:pt x="537" y="1864"/>
                  </a:cubicBezTo>
                  <a:cubicBezTo>
                    <a:pt x="711" y="2067"/>
                    <a:pt x="2030" y="2908"/>
                    <a:pt x="2436" y="3023"/>
                  </a:cubicBezTo>
                  <a:cubicBezTo>
                    <a:pt x="2503" y="3043"/>
                    <a:pt x="2577" y="3053"/>
                    <a:pt x="2654" y="3053"/>
                  </a:cubicBezTo>
                  <a:cubicBezTo>
                    <a:pt x="3030" y="3053"/>
                    <a:pt x="3495" y="2818"/>
                    <a:pt x="3711" y="2313"/>
                  </a:cubicBezTo>
                  <a:cubicBezTo>
                    <a:pt x="3972" y="1704"/>
                    <a:pt x="3653" y="1023"/>
                    <a:pt x="3247" y="806"/>
                  </a:cubicBezTo>
                  <a:cubicBezTo>
                    <a:pt x="2867" y="622"/>
                    <a:pt x="2795" y="1"/>
                    <a:pt x="2357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3491075" y="690100"/>
              <a:ext cx="81900" cy="80300"/>
            </a:xfrm>
            <a:custGeom>
              <a:avLst/>
              <a:gdLst/>
              <a:ahLst/>
              <a:cxnLst/>
              <a:rect l="l" t="t" r="r" b="b"/>
              <a:pathLst>
                <a:path w="3276" h="3212" extrusionOk="0">
                  <a:moveTo>
                    <a:pt x="1625" y="0"/>
                  </a:moveTo>
                  <a:cubicBezTo>
                    <a:pt x="1299" y="0"/>
                    <a:pt x="838" y="334"/>
                    <a:pt x="566" y="519"/>
                  </a:cubicBezTo>
                  <a:cubicBezTo>
                    <a:pt x="146" y="780"/>
                    <a:pt x="1" y="1316"/>
                    <a:pt x="1" y="1316"/>
                  </a:cubicBezTo>
                  <a:cubicBezTo>
                    <a:pt x="1" y="1316"/>
                    <a:pt x="1160" y="2751"/>
                    <a:pt x="2277" y="3128"/>
                  </a:cubicBezTo>
                  <a:cubicBezTo>
                    <a:pt x="2448" y="3186"/>
                    <a:pt x="2583" y="3211"/>
                    <a:pt x="2689" y="3211"/>
                  </a:cubicBezTo>
                  <a:cubicBezTo>
                    <a:pt x="3276" y="3211"/>
                    <a:pt x="2974" y="2436"/>
                    <a:pt x="2900" y="2056"/>
                  </a:cubicBezTo>
                  <a:cubicBezTo>
                    <a:pt x="2813" y="1592"/>
                    <a:pt x="2262" y="1447"/>
                    <a:pt x="1972" y="302"/>
                  </a:cubicBezTo>
                  <a:cubicBezTo>
                    <a:pt x="1915" y="81"/>
                    <a:pt x="1786" y="0"/>
                    <a:pt x="1625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3654150" y="717475"/>
              <a:ext cx="81650" cy="80100"/>
            </a:xfrm>
            <a:custGeom>
              <a:avLst/>
              <a:gdLst/>
              <a:ahLst/>
              <a:cxnLst/>
              <a:rect l="l" t="t" r="r" b="b"/>
              <a:pathLst>
                <a:path w="3266" h="3204" extrusionOk="0">
                  <a:moveTo>
                    <a:pt x="1623" y="0"/>
                  </a:moveTo>
                  <a:cubicBezTo>
                    <a:pt x="1296" y="0"/>
                    <a:pt x="833" y="337"/>
                    <a:pt x="552" y="511"/>
                  </a:cubicBezTo>
                  <a:cubicBezTo>
                    <a:pt x="131" y="772"/>
                    <a:pt x="1" y="1323"/>
                    <a:pt x="1" y="1323"/>
                  </a:cubicBezTo>
                  <a:cubicBezTo>
                    <a:pt x="1" y="1323"/>
                    <a:pt x="1146" y="2744"/>
                    <a:pt x="2262" y="3120"/>
                  </a:cubicBezTo>
                  <a:cubicBezTo>
                    <a:pt x="2433" y="3178"/>
                    <a:pt x="2569" y="3204"/>
                    <a:pt x="2676" y="3204"/>
                  </a:cubicBezTo>
                  <a:cubicBezTo>
                    <a:pt x="3266" y="3204"/>
                    <a:pt x="2974" y="2428"/>
                    <a:pt x="2900" y="2048"/>
                  </a:cubicBezTo>
                  <a:cubicBezTo>
                    <a:pt x="2813" y="1598"/>
                    <a:pt x="2262" y="1439"/>
                    <a:pt x="1972" y="308"/>
                  </a:cubicBezTo>
                  <a:cubicBezTo>
                    <a:pt x="1915" y="83"/>
                    <a:pt x="1786" y="0"/>
                    <a:pt x="1623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3626475" y="757750"/>
              <a:ext cx="121200" cy="114525"/>
            </a:xfrm>
            <a:custGeom>
              <a:avLst/>
              <a:gdLst/>
              <a:ahLst/>
              <a:cxnLst/>
              <a:rect l="l" t="t" r="r" b="b"/>
              <a:pathLst>
                <a:path w="4848" h="4581" extrusionOk="0">
                  <a:moveTo>
                    <a:pt x="4206" y="1"/>
                  </a:moveTo>
                  <a:cubicBezTo>
                    <a:pt x="3978" y="1"/>
                    <a:pt x="3536" y="323"/>
                    <a:pt x="3182" y="323"/>
                  </a:cubicBezTo>
                  <a:cubicBezTo>
                    <a:pt x="3167" y="323"/>
                    <a:pt x="3152" y="322"/>
                    <a:pt x="3137" y="321"/>
                  </a:cubicBezTo>
                  <a:cubicBezTo>
                    <a:pt x="3133" y="320"/>
                    <a:pt x="3128" y="320"/>
                    <a:pt x="3124" y="320"/>
                  </a:cubicBezTo>
                  <a:cubicBezTo>
                    <a:pt x="2579" y="320"/>
                    <a:pt x="425" y="2880"/>
                    <a:pt x="180" y="3814"/>
                  </a:cubicBezTo>
                  <a:cubicBezTo>
                    <a:pt x="1" y="4489"/>
                    <a:pt x="473" y="4581"/>
                    <a:pt x="744" y="4581"/>
                  </a:cubicBezTo>
                  <a:cubicBezTo>
                    <a:pt x="846" y="4581"/>
                    <a:pt x="919" y="4568"/>
                    <a:pt x="919" y="4568"/>
                  </a:cubicBezTo>
                  <a:cubicBezTo>
                    <a:pt x="919" y="4568"/>
                    <a:pt x="1412" y="4423"/>
                    <a:pt x="1992" y="4278"/>
                  </a:cubicBezTo>
                  <a:cubicBezTo>
                    <a:pt x="2572" y="4119"/>
                    <a:pt x="3775" y="2727"/>
                    <a:pt x="4311" y="1828"/>
                  </a:cubicBezTo>
                  <a:cubicBezTo>
                    <a:pt x="4848" y="944"/>
                    <a:pt x="4282" y="944"/>
                    <a:pt x="4355" y="277"/>
                  </a:cubicBezTo>
                  <a:cubicBezTo>
                    <a:pt x="4373" y="71"/>
                    <a:pt x="4313" y="1"/>
                    <a:pt x="42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3593400" y="689950"/>
              <a:ext cx="116225" cy="168575"/>
            </a:xfrm>
            <a:custGeom>
              <a:avLst/>
              <a:gdLst/>
              <a:ahLst/>
              <a:cxnLst/>
              <a:rect l="l" t="t" r="r" b="b"/>
              <a:pathLst>
                <a:path w="4649" h="6743" extrusionOk="0">
                  <a:moveTo>
                    <a:pt x="2999" y="0"/>
                  </a:moveTo>
                  <a:cubicBezTo>
                    <a:pt x="2531" y="0"/>
                    <a:pt x="2364" y="412"/>
                    <a:pt x="1880" y="467"/>
                  </a:cubicBezTo>
                  <a:cubicBezTo>
                    <a:pt x="1373" y="511"/>
                    <a:pt x="1126" y="887"/>
                    <a:pt x="836" y="1641"/>
                  </a:cubicBezTo>
                  <a:cubicBezTo>
                    <a:pt x="561" y="2395"/>
                    <a:pt x="286" y="4497"/>
                    <a:pt x="126" y="5410"/>
                  </a:cubicBezTo>
                  <a:cubicBezTo>
                    <a:pt x="1" y="6139"/>
                    <a:pt x="484" y="6743"/>
                    <a:pt x="1035" y="6743"/>
                  </a:cubicBezTo>
                  <a:cubicBezTo>
                    <a:pt x="1185" y="6743"/>
                    <a:pt x="1340" y="6698"/>
                    <a:pt x="1489" y="6599"/>
                  </a:cubicBezTo>
                  <a:cubicBezTo>
                    <a:pt x="2170" y="6120"/>
                    <a:pt x="3533" y="4366"/>
                    <a:pt x="3779" y="3902"/>
                  </a:cubicBezTo>
                  <a:cubicBezTo>
                    <a:pt x="3779" y="3902"/>
                    <a:pt x="4649" y="2525"/>
                    <a:pt x="3938" y="1482"/>
                  </a:cubicBezTo>
                  <a:cubicBezTo>
                    <a:pt x="3243" y="453"/>
                    <a:pt x="3591" y="61"/>
                    <a:pt x="3069" y="3"/>
                  </a:cubicBezTo>
                  <a:cubicBezTo>
                    <a:pt x="3045" y="1"/>
                    <a:pt x="3021" y="0"/>
                    <a:pt x="2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3524775" y="691050"/>
              <a:ext cx="111300" cy="167900"/>
            </a:xfrm>
            <a:custGeom>
              <a:avLst/>
              <a:gdLst/>
              <a:ahLst/>
              <a:cxnLst/>
              <a:rect l="l" t="t" r="r" b="b"/>
              <a:pathLst>
                <a:path w="4452" h="6716" extrusionOk="0">
                  <a:moveTo>
                    <a:pt x="1433" y="1"/>
                  </a:moveTo>
                  <a:cubicBezTo>
                    <a:pt x="1262" y="1"/>
                    <a:pt x="1103" y="94"/>
                    <a:pt x="972" y="336"/>
                  </a:cubicBezTo>
                  <a:cubicBezTo>
                    <a:pt x="653" y="916"/>
                    <a:pt x="146" y="1191"/>
                    <a:pt x="117" y="1568"/>
                  </a:cubicBezTo>
                  <a:cubicBezTo>
                    <a:pt x="88" y="1960"/>
                    <a:pt x="1" y="3003"/>
                    <a:pt x="856" y="4859"/>
                  </a:cubicBezTo>
                  <a:cubicBezTo>
                    <a:pt x="1461" y="6172"/>
                    <a:pt x="2277" y="6715"/>
                    <a:pt x="2846" y="6715"/>
                  </a:cubicBezTo>
                  <a:cubicBezTo>
                    <a:pt x="3081" y="6715"/>
                    <a:pt x="3274" y="6623"/>
                    <a:pt x="3393" y="6453"/>
                  </a:cubicBezTo>
                  <a:cubicBezTo>
                    <a:pt x="3799" y="5859"/>
                    <a:pt x="4451" y="2974"/>
                    <a:pt x="3958" y="1612"/>
                  </a:cubicBezTo>
                  <a:cubicBezTo>
                    <a:pt x="3958" y="1612"/>
                    <a:pt x="3465" y="959"/>
                    <a:pt x="3364" y="655"/>
                  </a:cubicBezTo>
                  <a:cubicBezTo>
                    <a:pt x="3327" y="538"/>
                    <a:pt x="3204" y="515"/>
                    <a:pt x="3045" y="515"/>
                  </a:cubicBezTo>
                  <a:cubicBezTo>
                    <a:pt x="2937" y="515"/>
                    <a:pt x="2811" y="526"/>
                    <a:pt x="2684" y="526"/>
                  </a:cubicBezTo>
                  <a:cubicBezTo>
                    <a:pt x="2486" y="526"/>
                    <a:pt x="2283" y="499"/>
                    <a:pt x="2132" y="365"/>
                  </a:cubicBezTo>
                  <a:cubicBezTo>
                    <a:pt x="1908" y="166"/>
                    <a:pt x="1661" y="1"/>
                    <a:pt x="14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3447950" y="711675"/>
              <a:ext cx="136300" cy="146500"/>
            </a:xfrm>
            <a:custGeom>
              <a:avLst/>
              <a:gdLst/>
              <a:ahLst/>
              <a:cxnLst/>
              <a:rect l="l" t="t" r="r" b="b"/>
              <a:pathLst>
                <a:path w="5452" h="5860" extrusionOk="0">
                  <a:moveTo>
                    <a:pt x="1470" y="0"/>
                  </a:moveTo>
                  <a:cubicBezTo>
                    <a:pt x="1450" y="0"/>
                    <a:pt x="1429" y="1"/>
                    <a:pt x="1407" y="4"/>
                  </a:cubicBezTo>
                  <a:cubicBezTo>
                    <a:pt x="900" y="47"/>
                    <a:pt x="987" y="497"/>
                    <a:pt x="552" y="903"/>
                  </a:cubicBezTo>
                  <a:cubicBezTo>
                    <a:pt x="117" y="1309"/>
                    <a:pt x="1" y="2744"/>
                    <a:pt x="871" y="3657"/>
                  </a:cubicBezTo>
                  <a:cubicBezTo>
                    <a:pt x="1740" y="4570"/>
                    <a:pt x="2683" y="5382"/>
                    <a:pt x="3422" y="5570"/>
                  </a:cubicBezTo>
                  <a:cubicBezTo>
                    <a:pt x="3860" y="5682"/>
                    <a:pt x="4196" y="5859"/>
                    <a:pt x="4484" y="5859"/>
                  </a:cubicBezTo>
                  <a:cubicBezTo>
                    <a:pt x="4683" y="5859"/>
                    <a:pt x="4859" y="5775"/>
                    <a:pt x="5031" y="5527"/>
                  </a:cubicBezTo>
                  <a:cubicBezTo>
                    <a:pt x="5451" y="4918"/>
                    <a:pt x="5306" y="3874"/>
                    <a:pt x="3364" y="1424"/>
                  </a:cubicBezTo>
                  <a:cubicBezTo>
                    <a:pt x="3364" y="1424"/>
                    <a:pt x="2842" y="903"/>
                    <a:pt x="2248" y="729"/>
                  </a:cubicBezTo>
                  <a:cubicBezTo>
                    <a:pt x="1680" y="576"/>
                    <a:pt x="1893" y="0"/>
                    <a:pt x="14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3494700" y="794275"/>
              <a:ext cx="204425" cy="80025"/>
            </a:xfrm>
            <a:custGeom>
              <a:avLst/>
              <a:gdLst/>
              <a:ahLst/>
              <a:cxnLst/>
              <a:rect l="l" t="t" r="r" b="b"/>
              <a:pathLst>
                <a:path w="8177" h="3201" extrusionOk="0">
                  <a:moveTo>
                    <a:pt x="3326" y="1"/>
                  </a:moveTo>
                  <a:cubicBezTo>
                    <a:pt x="2401" y="1"/>
                    <a:pt x="2312" y="1218"/>
                    <a:pt x="1708" y="1218"/>
                  </a:cubicBezTo>
                  <a:cubicBezTo>
                    <a:pt x="1602" y="1218"/>
                    <a:pt x="1480" y="1181"/>
                    <a:pt x="1334" y="1092"/>
                  </a:cubicBezTo>
                  <a:cubicBezTo>
                    <a:pt x="1069" y="930"/>
                    <a:pt x="850" y="871"/>
                    <a:pt x="672" y="871"/>
                  </a:cubicBezTo>
                  <a:cubicBezTo>
                    <a:pt x="180" y="871"/>
                    <a:pt x="1" y="1324"/>
                    <a:pt x="1" y="1324"/>
                  </a:cubicBezTo>
                  <a:cubicBezTo>
                    <a:pt x="740" y="2339"/>
                    <a:pt x="2755" y="2933"/>
                    <a:pt x="3741" y="2991"/>
                  </a:cubicBezTo>
                  <a:cubicBezTo>
                    <a:pt x="4632" y="3030"/>
                    <a:pt x="5322" y="3200"/>
                    <a:pt x="5992" y="3200"/>
                  </a:cubicBezTo>
                  <a:cubicBezTo>
                    <a:pt x="6063" y="3200"/>
                    <a:pt x="6134" y="3198"/>
                    <a:pt x="6205" y="3194"/>
                  </a:cubicBezTo>
                  <a:cubicBezTo>
                    <a:pt x="6959" y="3150"/>
                    <a:pt x="7263" y="2817"/>
                    <a:pt x="7727" y="2542"/>
                  </a:cubicBezTo>
                  <a:cubicBezTo>
                    <a:pt x="8176" y="2281"/>
                    <a:pt x="7495" y="1556"/>
                    <a:pt x="7437" y="1194"/>
                  </a:cubicBezTo>
                  <a:cubicBezTo>
                    <a:pt x="7365" y="831"/>
                    <a:pt x="6915" y="904"/>
                    <a:pt x="5640" y="817"/>
                  </a:cubicBezTo>
                  <a:cubicBezTo>
                    <a:pt x="4349" y="730"/>
                    <a:pt x="4610" y="121"/>
                    <a:pt x="3422" y="5"/>
                  </a:cubicBezTo>
                  <a:cubicBezTo>
                    <a:pt x="3389" y="2"/>
                    <a:pt x="3357" y="1"/>
                    <a:pt x="3326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3541525" y="824600"/>
              <a:ext cx="142950" cy="52750"/>
            </a:xfrm>
            <a:custGeom>
              <a:avLst/>
              <a:gdLst/>
              <a:ahLst/>
              <a:cxnLst/>
              <a:rect l="l" t="t" r="r" b="b"/>
              <a:pathLst>
                <a:path w="5718" h="2110" extrusionOk="0">
                  <a:moveTo>
                    <a:pt x="1501" y="1"/>
                  </a:moveTo>
                  <a:cubicBezTo>
                    <a:pt x="925" y="1"/>
                    <a:pt x="1275" y="1210"/>
                    <a:pt x="831" y="1210"/>
                  </a:cubicBezTo>
                  <a:cubicBezTo>
                    <a:pt x="778" y="1210"/>
                    <a:pt x="714" y="1193"/>
                    <a:pt x="636" y="1155"/>
                  </a:cubicBezTo>
                  <a:cubicBezTo>
                    <a:pt x="462" y="1073"/>
                    <a:pt x="345" y="1041"/>
                    <a:pt x="268" y="1041"/>
                  </a:cubicBezTo>
                  <a:cubicBezTo>
                    <a:pt x="1" y="1041"/>
                    <a:pt x="201" y="1416"/>
                    <a:pt x="201" y="1416"/>
                  </a:cubicBezTo>
                  <a:cubicBezTo>
                    <a:pt x="1448" y="1939"/>
                    <a:pt x="2521" y="2109"/>
                    <a:pt x="3362" y="2109"/>
                  </a:cubicBezTo>
                  <a:cubicBezTo>
                    <a:pt x="4290" y="2109"/>
                    <a:pt x="4935" y="1902"/>
                    <a:pt x="5216" y="1735"/>
                  </a:cubicBezTo>
                  <a:cubicBezTo>
                    <a:pt x="5718" y="1423"/>
                    <a:pt x="5395" y="1136"/>
                    <a:pt x="4936" y="1136"/>
                  </a:cubicBezTo>
                  <a:cubicBezTo>
                    <a:pt x="4904" y="1136"/>
                    <a:pt x="4872" y="1137"/>
                    <a:pt x="4839" y="1140"/>
                  </a:cubicBezTo>
                  <a:cubicBezTo>
                    <a:pt x="4665" y="1155"/>
                    <a:pt x="4525" y="1175"/>
                    <a:pt x="4411" y="1175"/>
                  </a:cubicBezTo>
                  <a:cubicBezTo>
                    <a:pt x="4193" y="1175"/>
                    <a:pt x="4070" y="1102"/>
                    <a:pt x="3984" y="778"/>
                  </a:cubicBezTo>
                  <a:cubicBezTo>
                    <a:pt x="3905" y="510"/>
                    <a:pt x="3823" y="358"/>
                    <a:pt x="3666" y="358"/>
                  </a:cubicBezTo>
                  <a:cubicBezTo>
                    <a:pt x="3534" y="358"/>
                    <a:pt x="3349" y="467"/>
                    <a:pt x="3071" y="705"/>
                  </a:cubicBezTo>
                  <a:cubicBezTo>
                    <a:pt x="2956" y="809"/>
                    <a:pt x="2859" y="852"/>
                    <a:pt x="2771" y="852"/>
                  </a:cubicBezTo>
                  <a:cubicBezTo>
                    <a:pt x="2407" y="852"/>
                    <a:pt x="2212" y="115"/>
                    <a:pt x="1592" y="10"/>
                  </a:cubicBezTo>
                  <a:cubicBezTo>
                    <a:pt x="1559" y="3"/>
                    <a:pt x="1529" y="1"/>
                    <a:pt x="1501" y="1"/>
                  </a:cubicBezTo>
                  <a:close/>
                </a:path>
              </a:pathLst>
            </a:custGeom>
            <a:solidFill>
              <a:srgbClr val="656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3271825" y="1665775"/>
              <a:ext cx="97150" cy="66675"/>
            </a:xfrm>
            <a:custGeom>
              <a:avLst/>
              <a:gdLst/>
              <a:ahLst/>
              <a:cxnLst/>
              <a:rect l="l" t="t" r="r" b="b"/>
              <a:pathLst>
                <a:path w="3886" h="2667" extrusionOk="0">
                  <a:moveTo>
                    <a:pt x="1630" y="0"/>
                  </a:moveTo>
                  <a:cubicBezTo>
                    <a:pt x="1515" y="0"/>
                    <a:pt x="1402" y="44"/>
                    <a:pt x="1291" y="167"/>
                  </a:cubicBezTo>
                  <a:cubicBezTo>
                    <a:pt x="871" y="601"/>
                    <a:pt x="1190" y="1138"/>
                    <a:pt x="595" y="1312"/>
                  </a:cubicBezTo>
                  <a:cubicBezTo>
                    <a:pt x="1" y="1486"/>
                    <a:pt x="88" y="2326"/>
                    <a:pt x="88" y="2399"/>
                  </a:cubicBezTo>
                  <a:cubicBezTo>
                    <a:pt x="88" y="2399"/>
                    <a:pt x="610" y="2544"/>
                    <a:pt x="871" y="2616"/>
                  </a:cubicBezTo>
                  <a:cubicBezTo>
                    <a:pt x="979" y="2648"/>
                    <a:pt x="1345" y="2666"/>
                    <a:pt x="1755" y="2666"/>
                  </a:cubicBezTo>
                  <a:cubicBezTo>
                    <a:pt x="2273" y="2666"/>
                    <a:pt x="2862" y="2638"/>
                    <a:pt x="3089" y="2573"/>
                  </a:cubicBezTo>
                  <a:cubicBezTo>
                    <a:pt x="3480" y="2457"/>
                    <a:pt x="3886" y="1950"/>
                    <a:pt x="3784" y="1297"/>
                  </a:cubicBezTo>
                  <a:cubicBezTo>
                    <a:pt x="3688" y="676"/>
                    <a:pt x="3104" y="265"/>
                    <a:pt x="2648" y="265"/>
                  </a:cubicBezTo>
                  <a:cubicBezTo>
                    <a:pt x="2626" y="265"/>
                    <a:pt x="2603" y="266"/>
                    <a:pt x="2581" y="268"/>
                  </a:cubicBezTo>
                  <a:cubicBezTo>
                    <a:pt x="2560" y="271"/>
                    <a:pt x="2540" y="272"/>
                    <a:pt x="2519" y="272"/>
                  </a:cubicBezTo>
                  <a:cubicBezTo>
                    <a:pt x="2214" y="272"/>
                    <a:pt x="1916" y="0"/>
                    <a:pt x="1630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213850" y="1734425"/>
              <a:ext cx="104750" cy="60600"/>
            </a:xfrm>
            <a:custGeom>
              <a:avLst/>
              <a:gdLst/>
              <a:ahLst/>
              <a:cxnLst/>
              <a:rect l="l" t="t" r="r" b="b"/>
              <a:pathLst>
                <a:path w="4190" h="2424" extrusionOk="0">
                  <a:moveTo>
                    <a:pt x="1015" y="1"/>
                  </a:moveTo>
                  <a:cubicBezTo>
                    <a:pt x="650" y="1"/>
                    <a:pt x="379" y="696"/>
                    <a:pt x="204" y="1059"/>
                  </a:cubicBezTo>
                  <a:cubicBezTo>
                    <a:pt x="1" y="1508"/>
                    <a:pt x="175" y="2045"/>
                    <a:pt x="175" y="2045"/>
                  </a:cubicBezTo>
                  <a:cubicBezTo>
                    <a:pt x="175" y="2045"/>
                    <a:pt x="1301" y="2423"/>
                    <a:pt x="2338" y="2423"/>
                  </a:cubicBezTo>
                  <a:cubicBezTo>
                    <a:pt x="2584" y="2423"/>
                    <a:pt x="2825" y="2402"/>
                    <a:pt x="3045" y="2349"/>
                  </a:cubicBezTo>
                  <a:cubicBezTo>
                    <a:pt x="4190" y="2074"/>
                    <a:pt x="3320" y="1436"/>
                    <a:pt x="3001" y="1102"/>
                  </a:cubicBezTo>
                  <a:cubicBezTo>
                    <a:pt x="2697" y="769"/>
                    <a:pt x="2132" y="929"/>
                    <a:pt x="1291" y="131"/>
                  </a:cubicBezTo>
                  <a:cubicBezTo>
                    <a:pt x="1194" y="40"/>
                    <a:pt x="1102" y="1"/>
                    <a:pt x="1015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3366050" y="1670100"/>
              <a:ext cx="105125" cy="60750"/>
            </a:xfrm>
            <a:custGeom>
              <a:avLst/>
              <a:gdLst/>
              <a:ahLst/>
              <a:cxnLst/>
              <a:rect l="l" t="t" r="r" b="b"/>
              <a:pathLst>
                <a:path w="4205" h="2430" extrusionOk="0">
                  <a:moveTo>
                    <a:pt x="1022" y="0"/>
                  </a:moveTo>
                  <a:cubicBezTo>
                    <a:pt x="653" y="0"/>
                    <a:pt x="381" y="701"/>
                    <a:pt x="204" y="1066"/>
                  </a:cubicBezTo>
                  <a:cubicBezTo>
                    <a:pt x="1" y="1516"/>
                    <a:pt x="175" y="2037"/>
                    <a:pt x="175" y="2037"/>
                  </a:cubicBezTo>
                  <a:cubicBezTo>
                    <a:pt x="175" y="2037"/>
                    <a:pt x="1321" y="2429"/>
                    <a:pt x="2366" y="2429"/>
                  </a:cubicBezTo>
                  <a:cubicBezTo>
                    <a:pt x="2608" y="2429"/>
                    <a:pt x="2844" y="2408"/>
                    <a:pt x="3059" y="2356"/>
                  </a:cubicBezTo>
                  <a:cubicBezTo>
                    <a:pt x="4205" y="2081"/>
                    <a:pt x="3320" y="1443"/>
                    <a:pt x="3016" y="1110"/>
                  </a:cubicBezTo>
                  <a:cubicBezTo>
                    <a:pt x="2697" y="776"/>
                    <a:pt x="2146" y="936"/>
                    <a:pt x="1291" y="124"/>
                  </a:cubicBezTo>
                  <a:cubicBezTo>
                    <a:pt x="1196" y="37"/>
                    <a:pt x="1106" y="0"/>
                    <a:pt x="1022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398300" y="1685300"/>
              <a:ext cx="68900" cy="146950"/>
            </a:xfrm>
            <a:custGeom>
              <a:avLst/>
              <a:gdLst/>
              <a:ahLst/>
              <a:cxnLst/>
              <a:rect l="l" t="t" r="r" b="b"/>
              <a:pathLst>
                <a:path w="2756" h="5878" extrusionOk="0">
                  <a:moveTo>
                    <a:pt x="1737" y="1"/>
                  </a:moveTo>
                  <a:cubicBezTo>
                    <a:pt x="1512" y="1"/>
                    <a:pt x="1291" y="672"/>
                    <a:pt x="929" y="864"/>
                  </a:cubicBezTo>
                  <a:cubicBezTo>
                    <a:pt x="465" y="1111"/>
                    <a:pt x="1" y="4474"/>
                    <a:pt x="291" y="5401"/>
                  </a:cubicBezTo>
                  <a:cubicBezTo>
                    <a:pt x="407" y="5768"/>
                    <a:pt x="598" y="5877"/>
                    <a:pt x="785" y="5877"/>
                  </a:cubicBezTo>
                  <a:cubicBezTo>
                    <a:pt x="1064" y="5877"/>
                    <a:pt x="1335" y="5633"/>
                    <a:pt x="1335" y="5633"/>
                  </a:cubicBezTo>
                  <a:cubicBezTo>
                    <a:pt x="1335" y="5633"/>
                    <a:pt x="1668" y="5256"/>
                    <a:pt x="2074" y="4807"/>
                  </a:cubicBezTo>
                  <a:cubicBezTo>
                    <a:pt x="2480" y="4372"/>
                    <a:pt x="2755" y="2560"/>
                    <a:pt x="2726" y="1516"/>
                  </a:cubicBezTo>
                  <a:cubicBezTo>
                    <a:pt x="2697" y="473"/>
                    <a:pt x="2233" y="777"/>
                    <a:pt x="1929" y="183"/>
                  </a:cubicBezTo>
                  <a:cubicBezTo>
                    <a:pt x="1862" y="53"/>
                    <a:pt x="1799" y="1"/>
                    <a:pt x="17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3322200" y="1660375"/>
              <a:ext cx="97525" cy="173800"/>
            </a:xfrm>
            <a:custGeom>
              <a:avLst/>
              <a:gdLst/>
              <a:ahLst/>
              <a:cxnLst/>
              <a:rect l="l" t="t" r="r" b="b"/>
              <a:pathLst>
                <a:path w="3901" h="6952" extrusionOk="0">
                  <a:moveTo>
                    <a:pt x="1379" y="1"/>
                  </a:moveTo>
                  <a:cubicBezTo>
                    <a:pt x="1322" y="1"/>
                    <a:pt x="1257" y="20"/>
                    <a:pt x="1175" y="64"/>
                  </a:cubicBezTo>
                  <a:cubicBezTo>
                    <a:pt x="711" y="296"/>
                    <a:pt x="813" y="759"/>
                    <a:pt x="421" y="1078"/>
                  </a:cubicBezTo>
                  <a:cubicBezTo>
                    <a:pt x="15" y="1383"/>
                    <a:pt x="1" y="1832"/>
                    <a:pt x="160" y="2629"/>
                  </a:cubicBezTo>
                  <a:cubicBezTo>
                    <a:pt x="320" y="3412"/>
                    <a:pt x="1233" y="5340"/>
                    <a:pt x="1581" y="6195"/>
                  </a:cubicBezTo>
                  <a:cubicBezTo>
                    <a:pt x="1787" y="6681"/>
                    <a:pt x="2226" y="6952"/>
                    <a:pt x="2628" y="6952"/>
                  </a:cubicBezTo>
                  <a:cubicBezTo>
                    <a:pt x="2935" y="6952"/>
                    <a:pt x="3220" y="6795"/>
                    <a:pt x="3364" y="6456"/>
                  </a:cubicBezTo>
                  <a:cubicBezTo>
                    <a:pt x="3697" y="5688"/>
                    <a:pt x="3900" y="3485"/>
                    <a:pt x="3857" y="2963"/>
                  </a:cubicBezTo>
                  <a:cubicBezTo>
                    <a:pt x="3857" y="2963"/>
                    <a:pt x="3857" y="1339"/>
                    <a:pt x="2712" y="832"/>
                  </a:cubicBezTo>
                  <a:cubicBezTo>
                    <a:pt x="1757" y="426"/>
                    <a:pt x="1647" y="1"/>
                    <a:pt x="1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248275" y="1708125"/>
              <a:ext cx="139925" cy="140400"/>
            </a:xfrm>
            <a:custGeom>
              <a:avLst/>
              <a:gdLst/>
              <a:ahLst/>
              <a:cxnLst/>
              <a:rect l="l" t="t" r="r" b="b"/>
              <a:pathLst>
                <a:path w="5597" h="5616" extrusionOk="0">
                  <a:moveTo>
                    <a:pt x="2318" y="1"/>
                  </a:moveTo>
                  <a:cubicBezTo>
                    <a:pt x="2083" y="1"/>
                    <a:pt x="1739" y="452"/>
                    <a:pt x="1325" y="452"/>
                  </a:cubicBezTo>
                  <a:cubicBezTo>
                    <a:pt x="1294" y="452"/>
                    <a:pt x="1264" y="449"/>
                    <a:pt x="1233" y="444"/>
                  </a:cubicBezTo>
                  <a:cubicBezTo>
                    <a:pt x="1120" y="425"/>
                    <a:pt x="1006" y="412"/>
                    <a:pt x="898" y="412"/>
                  </a:cubicBezTo>
                  <a:cubicBezTo>
                    <a:pt x="520" y="412"/>
                    <a:pt x="210" y="560"/>
                    <a:pt x="233" y="1067"/>
                  </a:cubicBezTo>
                  <a:cubicBezTo>
                    <a:pt x="276" y="1720"/>
                    <a:pt x="1" y="2227"/>
                    <a:pt x="175" y="2560"/>
                  </a:cubicBezTo>
                  <a:cubicBezTo>
                    <a:pt x="363" y="2894"/>
                    <a:pt x="856" y="3821"/>
                    <a:pt x="2566" y="4923"/>
                  </a:cubicBezTo>
                  <a:cubicBezTo>
                    <a:pt x="3327" y="5420"/>
                    <a:pt x="4000" y="5615"/>
                    <a:pt x="4514" y="5615"/>
                  </a:cubicBezTo>
                  <a:cubicBezTo>
                    <a:pt x="5155" y="5615"/>
                    <a:pt x="5551" y="5311"/>
                    <a:pt x="5567" y="4909"/>
                  </a:cubicBezTo>
                  <a:cubicBezTo>
                    <a:pt x="5596" y="4198"/>
                    <a:pt x="4596" y="1415"/>
                    <a:pt x="3451" y="531"/>
                  </a:cubicBezTo>
                  <a:cubicBezTo>
                    <a:pt x="3451" y="531"/>
                    <a:pt x="2682" y="241"/>
                    <a:pt x="2422" y="38"/>
                  </a:cubicBezTo>
                  <a:cubicBezTo>
                    <a:pt x="2390" y="12"/>
                    <a:pt x="2355" y="1"/>
                    <a:pt x="2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3195375" y="1777900"/>
              <a:ext cx="160925" cy="95500"/>
            </a:xfrm>
            <a:custGeom>
              <a:avLst/>
              <a:gdLst/>
              <a:ahLst/>
              <a:cxnLst/>
              <a:rect l="l" t="t" r="r" b="b"/>
              <a:pathLst>
                <a:path w="6437" h="3820" extrusionOk="0">
                  <a:moveTo>
                    <a:pt x="603" y="1"/>
                  </a:moveTo>
                  <a:cubicBezTo>
                    <a:pt x="541" y="1"/>
                    <a:pt x="472" y="25"/>
                    <a:pt x="392" y="88"/>
                  </a:cubicBezTo>
                  <a:cubicBezTo>
                    <a:pt x="0" y="393"/>
                    <a:pt x="305" y="726"/>
                    <a:pt x="160" y="1306"/>
                  </a:cubicBezTo>
                  <a:cubicBezTo>
                    <a:pt x="0" y="1886"/>
                    <a:pt x="667" y="3161"/>
                    <a:pt x="1899" y="3466"/>
                  </a:cubicBezTo>
                  <a:cubicBezTo>
                    <a:pt x="2727" y="3673"/>
                    <a:pt x="3561" y="3819"/>
                    <a:pt x="4238" y="3819"/>
                  </a:cubicBezTo>
                  <a:cubicBezTo>
                    <a:pt x="4557" y="3819"/>
                    <a:pt x="4841" y="3787"/>
                    <a:pt x="5074" y="3712"/>
                  </a:cubicBezTo>
                  <a:cubicBezTo>
                    <a:pt x="5799" y="3480"/>
                    <a:pt x="6393" y="3553"/>
                    <a:pt x="6422" y="2813"/>
                  </a:cubicBezTo>
                  <a:cubicBezTo>
                    <a:pt x="6436" y="2074"/>
                    <a:pt x="5755" y="1262"/>
                    <a:pt x="2798" y="248"/>
                  </a:cubicBezTo>
                  <a:cubicBezTo>
                    <a:pt x="2798" y="248"/>
                    <a:pt x="2501" y="181"/>
                    <a:pt x="2130" y="181"/>
                  </a:cubicBezTo>
                  <a:cubicBezTo>
                    <a:pt x="1927" y="181"/>
                    <a:pt x="1703" y="201"/>
                    <a:pt x="1493" y="262"/>
                  </a:cubicBezTo>
                  <a:cubicBezTo>
                    <a:pt x="1423" y="283"/>
                    <a:pt x="1359" y="292"/>
                    <a:pt x="1301" y="292"/>
                  </a:cubicBezTo>
                  <a:cubicBezTo>
                    <a:pt x="967" y="292"/>
                    <a:pt x="820" y="1"/>
                    <a:pt x="6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3272550" y="1766725"/>
              <a:ext cx="189925" cy="109025"/>
            </a:xfrm>
            <a:custGeom>
              <a:avLst/>
              <a:gdLst/>
              <a:ahLst/>
              <a:cxnLst/>
              <a:rect l="l" t="t" r="r" b="b"/>
              <a:pathLst>
                <a:path w="7597" h="4361" extrusionOk="0">
                  <a:moveTo>
                    <a:pt x="6169" y="0"/>
                  </a:moveTo>
                  <a:cubicBezTo>
                    <a:pt x="5919" y="0"/>
                    <a:pt x="5520" y="294"/>
                    <a:pt x="4669" y="753"/>
                  </a:cubicBezTo>
                  <a:cubicBezTo>
                    <a:pt x="4240" y="983"/>
                    <a:pt x="3957" y="1031"/>
                    <a:pt x="3714" y="1031"/>
                  </a:cubicBezTo>
                  <a:cubicBezTo>
                    <a:pt x="3543" y="1031"/>
                    <a:pt x="3392" y="1008"/>
                    <a:pt x="3224" y="1008"/>
                  </a:cubicBezTo>
                  <a:cubicBezTo>
                    <a:pt x="2997" y="1008"/>
                    <a:pt x="2740" y="1050"/>
                    <a:pt x="2364" y="1246"/>
                  </a:cubicBezTo>
                  <a:cubicBezTo>
                    <a:pt x="1306" y="1796"/>
                    <a:pt x="2349" y="3260"/>
                    <a:pt x="1175" y="3289"/>
                  </a:cubicBezTo>
                  <a:cubicBezTo>
                    <a:pt x="1" y="3304"/>
                    <a:pt x="175" y="4188"/>
                    <a:pt x="175" y="4188"/>
                  </a:cubicBezTo>
                  <a:cubicBezTo>
                    <a:pt x="483" y="4310"/>
                    <a:pt x="848" y="4361"/>
                    <a:pt x="1236" y="4361"/>
                  </a:cubicBezTo>
                  <a:cubicBezTo>
                    <a:pt x="2327" y="4361"/>
                    <a:pt x="3592" y="3958"/>
                    <a:pt x="4234" y="3594"/>
                  </a:cubicBezTo>
                  <a:cubicBezTo>
                    <a:pt x="5089" y="3101"/>
                    <a:pt x="5814" y="2869"/>
                    <a:pt x="6423" y="2449"/>
                  </a:cubicBezTo>
                  <a:cubicBezTo>
                    <a:pt x="7017" y="2014"/>
                    <a:pt x="7104" y="1550"/>
                    <a:pt x="7350" y="1086"/>
                  </a:cubicBezTo>
                  <a:cubicBezTo>
                    <a:pt x="7597" y="622"/>
                    <a:pt x="6625" y="361"/>
                    <a:pt x="6379" y="100"/>
                  </a:cubicBezTo>
                  <a:cubicBezTo>
                    <a:pt x="6318" y="32"/>
                    <a:pt x="6252" y="0"/>
                    <a:pt x="6169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3322575" y="1798600"/>
              <a:ext cx="129925" cy="72850"/>
            </a:xfrm>
            <a:custGeom>
              <a:avLst/>
              <a:gdLst/>
              <a:ahLst/>
              <a:cxnLst/>
              <a:rect l="l" t="t" r="r" b="b"/>
              <a:pathLst>
                <a:path w="5197" h="2914" extrusionOk="0">
                  <a:moveTo>
                    <a:pt x="4870" y="1"/>
                  </a:moveTo>
                  <a:cubicBezTo>
                    <a:pt x="4732" y="1"/>
                    <a:pt x="4554" y="67"/>
                    <a:pt x="4393" y="188"/>
                  </a:cubicBezTo>
                  <a:cubicBezTo>
                    <a:pt x="4138" y="379"/>
                    <a:pt x="3992" y="530"/>
                    <a:pt x="3825" y="530"/>
                  </a:cubicBezTo>
                  <a:cubicBezTo>
                    <a:pt x="3726" y="530"/>
                    <a:pt x="3620" y="477"/>
                    <a:pt x="3479" y="347"/>
                  </a:cubicBezTo>
                  <a:cubicBezTo>
                    <a:pt x="3327" y="213"/>
                    <a:pt x="3203" y="130"/>
                    <a:pt x="3095" y="130"/>
                  </a:cubicBezTo>
                  <a:cubicBezTo>
                    <a:pt x="2936" y="130"/>
                    <a:pt x="2812" y="310"/>
                    <a:pt x="2682" y="768"/>
                  </a:cubicBezTo>
                  <a:cubicBezTo>
                    <a:pt x="2606" y="1025"/>
                    <a:pt x="2481" y="1104"/>
                    <a:pt x="2322" y="1104"/>
                  </a:cubicBezTo>
                  <a:cubicBezTo>
                    <a:pt x="2072" y="1104"/>
                    <a:pt x="1737" y="909"/>
                    <a:pt x="1373" y="909"/>
                  </a:cubicBezTo>
                  <a:cubicBezTo>
                    <a:pt x="1266" y="909"/>
                    <a:pt x="1155" y="926"/>
                    <a:pt x="1044" y="971"/>
                  </a:cubicBezTo>
                  <a:cubicBezTo>
                    <a:pt x="319" y="1275"/>
                    <a:pt x="1696" y="2362"/>
                    <a:pt x="856" y="2464"/>
                  </a:cubicBezTo>
                  <a:cubicBezTo>
                    <a:pt x="0" y="2565"/>
                    <a:pt x="624" y="2913"/>
                    <a:pt x="624" y="2913"/>
                  </a:cubicBezTo>
                  <a:cubicBezTo>
                    <a:pt x="3421" y="2435"/>
                    <a:pt x="4755" y="1043"/>
                    <a:pt x="5030" y="492"/>
                  </a:cubicBezTo>
                  <a:cubicBezTo>
                    <a:pt x="5196" y="152"/>
                    <a:pt x="5078" y="1"/>
                    <a:pt x="4870" y="1"/>
                  </a:cubicBezTo>
                  <a:close/>
                </a:path>
              </a:pathLst>
            </a:custGeom>
            <a:solidFill>
              <a:srgbClr val="656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3999875" y="1717125"/>
              <a:ext cx="75775" cy="88625"/>
            </a:xfrm>
            <a:custGeom>
              <a:avLst/>
              <a:gdLst/>
              <a:ahLst/>
              <a:cxnLst/>
              <a:rect l="l" t="t" r="r" b="b"/>
              <a:pathLst>
                <a:path w="3031" h="3545" extrusionOk="0">
                  <a:moveTo>
                    <a:pt x="600" y="0"/>
                  </a:moveTo>
                  <a:cubicBezTo>
                    <a:pt x="345" y="0"/>
                    <a:pt x="117" y="77"/>
                    <a:pt x="88" y="84"/>
                  </a:cubicBezTo>
                  <a:lnTo>
                    <a:pt x="30" y="881"/>
                  </a:lnTo>
                  <a:cubicBezTo>
                    <a:pt x="1" y="1142"/>
                    <a:pt x="334" y="2679"/>
                    <a:pt x="537" y="3041"/>
                  </a:cubicBezTo>
                  <a:cubicBezTo>
                    <a:pt x="679" y="3313"/>
                    <a:pt x="1041" y="3545"/>
                    <a:pt x="1477" y="3545"/>
                  </a:cubicBezTo>
                  <a:cubicBezTo>
                    <a:pt x="1621" y="3545"/>
                    <a:pt x="1774" y="3519"/>
                    <a:pt x="1929" y="3461"/>
                  </a:cubicBezTo>
                  <a:cubicBezTo>
                    <a:pt x="2552" y="3215"/>
                    <a:pt x="2813" y="2505"/>
                    <a:pt x="2682" y="2070"/>
                  </a:cubicBezTo>
                  <a:cubicBezTo>
                    <a:pt x="2537" y="1635"/>
                    <a:pt x="3030" y="1084"/>
                    <a:pt x="2523" y="780"/>
                  </a:cubicBezTo>
                  <a:cubicBezTo>
                    <a:pt x="2001" y="475"/>
                    <a:pt x="1552" y="881"/>
                    <a:pt x="1247" y="330"/>
                  </a:cubicBezTo>
                  <a:cubicBezTo>
                    <a:pt x="1106" y="69"/>
                    <a:pt x="841" y="0"/>
                    <a:pt x="600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3926675" y="1671775"/>
              <a:ext cx="66700" cy="89050"/>
            </a:xfrm>
            <a:custGeom>
              <a:avLst/>
              <a:gdLst/>
              <a:ahLst/>
              <a:cxnLst/>
              <a:rect l="l" t="t" r="r" b="b"/>
              <a:pathLst>
                <a:path w="2668" h="3562" extrusionOk="0">
                  <a:moveTo>
                    <a:pt x="932" y="1"/>
                  </a:moveTo>
                  <a:cubicBezTo>
                    <a:pt x="536" y="1"/>
                    <a:pt x="204" y="202"/>
                    <a:pt x="204" y="202"/>
                  </a:cubicBezTo>
                  <a:cubicBezTo>
                    <a:pt x="204" y="202"/>
                    <a:pt x="1" y="2014"/>
                    <a:pt x="508" y="3087"/>
                  </a:cubicBezTo>
                  <a:cubicBezTo>
                    <a:pt x="675" y="3435"/>
                    <a:pt x="834" y="3562"/>
                    <a:pt x="982" y="3562"/>
                  </a:cubicBezTo>
                  <a:cubicBezTo>
                    <a:pt x="1283" y="3562"/>
                    <a:pt x="1536" y="3035"/>
                    <a:pt x="1711" y="2782"/>
                  </a:cubicBezTo>
                  <a:cubicBezTo>
                    <a:pt x="1972" y="2405"/>
                    <a:pt x="1697" y="1898"/>
                    <a:pt x="2305" y="883"/>
                  </a:cubicBezTo>
                  <a:cubicBezTo>
                    <a:pt x="2668" y="303"/>
                    <a:pt x="1653" y="144"/>
                    <a:pt x="1175" y="28"/>
                  </a:cubicBezTo>
                  <a:cubicBezTo>
                    <a:pt x="1093" y="9"/>
                    <a:pt x="1011" y="1"/>
                    <a:pt x="932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021250" y="1807325"/>
              <a:ext cx="66725" cy="89050"/>
            </a:xfrm>
            <a:custGeom>
              <a:avLst/>
              <a:gdLst/>
              <a:ahLst/>
              <a:cxnLst/>
              <a:rect l="l" t="t" r="r" b="b"/>
              <a:pathLst>
                <a:path w="2669" h="3562" extrusionOk="0">
                  <a:moveTo>
                    <a:pt x="932" y="0"/>
                  </a:moveTo>
                  <a:cubicBezTo>
                    <a:pt x="536" y="0"/>
                    <a:pt x="204" y="201"/>
                    <a:pt x="204" y="201"/>
                  </a:cubicBezTo>
                  <a:cubicBezTo>
                    <a:pt x="204" y="201"/>
                    <a:pt x="1" y="2013"/>
                    <a:pt x="508" y="3086"/>
                  </a:cubicBezTo>
                  <a:cubicBezTo>
                    <a:pt x="675" y="3434"/>
                    <a:pt x="834" y="3561"/>
                    <a:pt x="982" y="3561"/>
                  </a:cubicBezTo>
                  <a:cubicBezTo>
                    <a:pt x="1283" y="3561"/>
                    <a:pt x="1536" y="3034"/>
                    <a:pt x="1711" y="2782"/>
                  </a:cubicBezTo>
                  <a:cubicBezTo>
                    <a:pt x="1972" y="2405"/>
                    <a:pt x="1697" y="1897"/>
                    <a:pt x="2306" y="883"/>
                  </a:cubicBezTo>
                  <a:cubicBezTo>
                    <a:pt x="2668" y="303"/>
                    <a:pt x="1653" y="143"/>
                    <a:pt x="1175" y="27"/>
                  </a:cubicBezTo>
                  <a:cubicBezTo>
                    <a:pt x="1093" y="8"/>
                    <a:pt x="1011" y="0"/>
                    <a:pt x="932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3915800" y="1854075"/>
              <a:ext cx="170000" cy="58525"/>
            </a:xfrm>
            <a:custGeom>
              <a:avLst/>
              <a:gdLst/>
              <a:ahLst/>
              <a:cxnLst/>
              <a:rect l="l" t="t" r="r" b="b"/>
              <a:pathLst>
                <a:path w="6800" h="2341" extrusionOk="0">
                  <a:moveTo>
                    <a:pt x="4205" y="1"/>
                  </a:moveTo>
                  <a:cubicBezTo>
                    <a:pt x="3041" y="1"/>
                    <a:pt x="1393" y="221"/>
                    <a:pt x="841" y="535"/>
                  </a:cubicBezTo>
                  <a:cubicBezTo>
                    <a:pt x="1" y="1013"/>
                    <a:pt x="827" y="1593"/>
                    <a:pt x="827" y="1593"/>
                  </a:cubicBezTo>
                  <a:cubicBezTo>
                    <a:pt x="827" y="1593"/>
                    <a:pt x="1276" y="1854"/>
                    <a:pt x="1784" y="2158"/>
                  </a:cubicBezTo>
                  <a:cubicBezTo>
                    <a:pt x="2005" y="2287"/>
                    <a:pt x="2461" y="2341"/>
                    <a:pt x="2990" y="2341"/>
                  </a:cubicBezTo>
                  <a:cubicBezTo>
                    <a:pt x="3709" y="2341"/>
                    <a:pt x="4562" y="2242"/>
                    <a:pt x="5147" y="2100"/>
                  </a:cubicBezTo>
                  <a:cubicBezTo>
                    <a:pt x="6161" y="1854"/>
                    <a:pt x="5756" y="1462"/>
                    <a:pt x="6277" y="1042"/>
                  </a:cubicBezTo>
                  <a:cubicBezTo>
                    <a:pt x="6799" y="622"/>
                    <a:pt x="5741" y="607"/>
                    <a:pt x="5408" y="201"/>
                  </a:cubicBezTo>
                  <a:cubicBezTo>
                    <a:pt x="5293" y="62"/>
                    <a:pt x="4816" y="1"/>
                    <a:pt x="42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3913275" y="1762825"/>
              <a:ext cx="175775" cy="106975"/>
            </a:xfrm>
            <a:custGeom>
              <a:avLst/>
              <a:gdLst/>
              <a:ahLst/>
              <a:cxnLst/>
              <a:rect l="l" t="t" r="r" b="b"/>
              <a:pathLst>
                <a:path w="7031" h="4279" extrusionOk="0">
                  <a:moveTo>
                    <a:pt x="4980" y="1"/>
                  </a:moveTo>
                  <a:cubicBezTo>
                    <a:pt x="4709" y="1"/>
                    <a:pt x="4386" y="107"/>
                    <a:pt x="3972" y="285"/>
                  </a:cubicBezTo>
                  <a:cubicBezTo>
                    <a:pt x="3233" y="619"/>
                    <a:pt x="1537" y="1894"/>
                    <a:pt x="769" y="2431"/>
                  </a:cubicBezTo>
                  <a:cubicBezTo>
                    <a:pt x="0" y="2967"/>
                    <a:pt x="58" y="4069"/>
                    <a:pt x="885" y="4228"/>
                  </a:cubicBezTo>
                  <a:cubicBezTo>
                    <a:pt x="1067" y="4263"/>
                    <a:pt x="1316" y="4278"/>
                    <a:pt x="1600" y="4278"/>
                  </a:cubicBezTo>
                  <a:cubicBezTo>
                    <a:pt x="2600" y="4278"/>
                    <a:pt x="4023" y="4095"/>
                    <a:pt x="4407" y="3982"/>
                  </a:cubicBezTo>
                  <a:cubicBezTo>
                    <a:pt x="4407" y="3982"/>
                    <a:pt x="6001" y="3634"/>
                    <a:pt x="6248" y="2402"/>
                  </a:cubicBezTo>
                  <a:cubicBezTo>
                    <a:pt x="6494" y="1170"/>
                    <a:pt x="7031" y="1141"/>
                    <a:pt x="6683" y="749"/>
                  </a:cubicBezTo>
                  <a:cubicBezTo>
                    <a:pt x="6349" y="343"/>
                    <a:pt x="5929" y="546"/>
                    <a:pt x="5538" y="213"/>
                  </a:cubicBezTo>
                  <a:cubicBezTo>
                    <a:pt x="5372" y="66"/>
                    <a:pt x="5192" y="1"/>
                    <a:pt x="49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3889475" y="1700575"/>
              <a:ext cx="139775" cy="151500"/>
            </a:xfrm>
            <a:custGeom>
              <a:avLst/>
              <a:gdLst/>
              <a:ahLst/>
              <a:cxnLst/>
              <a:rect l="l" t="t" r="r" b="b"/>
              <a:pathLst>
                <a:path w="5591" h="6060" extrusionOk="0">
                  <a:moveTo>
                    <a:pt x="4213" y="1"/>
                  </a:moveTo>
                  <a:cubicBezTo>
                    <a:pt x="4144" y="1"/>
                    <a:pt x="4067" y="12"/>
                    <a:pt x="3982" y="36"/>
                  </a:cubicBezTo>
                  <a:cubicBezTo>
                    <a:pt x="3359" y="210"/>
                    <a:pt x="2793" y="50"/>
                    <a:pt x="2503" y="297"/>
                  </a:cubicBezTo>
                  <a:cubicBezTo>
                    <a:pt x="2213" y="543"/>
                    <a:pt x="1416" y="1210"/>
                    <a:pt x="691" y="3123"/>
                  </a:cubicBezTo>
                  <a:cubicBezTo>
                    <a:pt x="0" y="4934"/>
                    <a:pt x="561" y="6059"/>
                    <a:pt x="1231" y="6059"/>
                  </a:cubicBezTo>
                  <a:cubicBezTo>
                    <a:pt x="1263" y="6059"/>
                    <a:pt x="1296" y="6057"/>
                    <a:pt x="1329" y="6051"/>
                  </a:cubicBezTo>
                  <a:cubicBezTo>
                    <a:pt x="2025" y="5921"/>
                    <a:pt x="4533" y="4370"/>
                    <a:pt x="5171" y="3065"/>
                  </a:cubicBezTo>
                  <a:cubicBezTo>
                    <a:pt x="5171" y="3065"/>
                    <a:pt x="5286" y="2254"/>
                    <a:pt x="5446" y="1964"/>
                  </a:cubicBezTo>
                  <a:cubicBezTo>
                    <a:pt x="5591" y="1674"/>
                    <a:pt x="4808" y="1413"/>
                    <a:pt x="4794" y="891"/>
                  </a:cubicBezTo>
                  <a:cubicBezTo>
                    <a:pt x="4769" y="440"/>
                    <a:pt x="4646" y="1"/>
                    <a:pt x="42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3858550" y="1659575"/>
              <a:ext cx="85550" cy="165225"/>
            </a:xfrm>
            <a:custGeom>
              <a:avLst/>
              <a:gdLst/>
              <a:ahLst/>
              <a:cxnLst/>
              <a:rect l="l" t="t" r="r" b="b"/>
              <a:pathLst>
                <a:path w="3422" h="6609" extrusionOk="0">
                  <a:moveTo>
                    <a:pt x="2696" y="1"/>
                  </a:moveTo>
                  <a:cubicBezTo>
                    <a:pt x="2465" y="1"/>
                    <a:pt x="2221" y="155"/>
                    <a:pt x="1849" y="155"/>
                  </a:cubicBezTo>
                  <a:cubicBezTo>
                    <a:pt x="1828" y="155"/>
                    <a:pt x="1806" y="155"/>
                    <a:pt x="1783" y="154"/>
                  </a:cubicBezTo>
                  <a:cubicBezTo>
                    <a:pt x="1774" y="153"/>
                    <a:pt x="1765" y="153"/>
                    <a:pt x="1756" y="153"/>
                  </a:cubicBezTo>
                  <a:cubicBezTo>
                    <a:pt x="1156" y="153"/>
                    <a:pt x="87" y="1072"/>
                    <a:pt x="44" y="2313"/>
                  </a:cubicBezTo>
                  <a:cubicBezTo>
                    <a:pt x="0" y="3575"/>
                    <a:pt x="87" y="4821"/>
                    <a:pt x="464" y="5474"/>
                  </a:cubicBezTo>
                  <a:cubicBezTo>
                    <a:pt x="805" y="6076"/>
                    <a:pt x="885" y="6608"/>
                    <a:pt x="1433" y="6608"/>
                  </a:cubicBezTo>
                  <a:cubicBezTo>
                    <a:pt x="1491" y="6608"/>
                    <a:pt x="1554" y="6602"/>
                    <a:pt x="1624" y="6590"/>
                  </a:cubicBezTo>
                  <a:cubicBezTo>
                    <a:pt x="2349" y="6474"/>
                    <a:pt x="3001" y="5633"/>
                    <a:pt x="3378" y="2516"/>
                  </a:cubicBezTo>
                  <a:cubicBezTo>
                    <a:pt x="3378" y="2516"/>
                    <a:pt x="3392" y="1792"/>
                    <a:pt x="3102" y="1255"/>
                  </a:cubicBezTo>
                  <a:cubicBezTo>
                    <a:pt x="2798" y="704"/>
                    <a:pt x="3421" y="473"/>
                    <a:pt x="3030" y="139"/>
                  </a:cubicBezTo>
                  <a:cubicBezTo>
                    <a:pt x="2913" y="36"/>
                    <a:pt x="2806" y="1"/>
                    <a:pt x="26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3854550" y="1750950"/>
              <a:ext cx="143175" cy="161075"/>
            </a:xfrm>
            <a:custGeom>
              <a:avLst/>
              <a:gdLst/>
              <a:ahLst/>
              <a:cxnLst/>
              <a:rect l="l" t="t" r="r" b="b"/>
              <a:pathLst>
                <a:path w="5727" h="6443" extrusionOk="0">
                  <a:moveTo>
                    <a:pt x="497" y="0"/>
                  </a:moveTo>
                  <a:cubicBezTo>
                    <a:pt x="336" y="0"/>
                    <a:pt x="218" y="50"/>
                    <a:pt x="218" y="50"/>
                  </a:cubicBezTo>
                  <a:cubicBezTo>
                    <a:pt x="1" y="1297"/>
                    <a:pt x="987" y="3152"/>
                    <a:pt x="1639" y="3891"/>
                  </a:cubicBezTo>
                  <a:cubicBezTo>
                    <a:pt x="2306" y="4631"/>
                    <a:pt x="2683" y="5298"/>
                    <a:pt x="3234" y="5790"/>
                  </a:cubicBezTo>
                  <a:cubicBezTo>
                    <a:pt x="3770" y="6298"/>
                    <a:pt x="4234" y="6283"/>
                    <a:pt x="4741" y="6428"/>
                  </a:cubicBezTo>
                  <a:cubicBezTo>
                    <a:pt x="4775" y="6438"/>
                    <a:pt x="4807" y="6442"/>
                    <a:pt x="4837" y="6442"/>
                  </a:cubicBezTo>
                  <a:cubicBezTo>
                    <a:pt x="5257" y="6442"/>
                    <a:pt x="5320" y="5553"/>
                    <a:pt x="5509" y="5269"/>
                  </a:cubicBezTo>
                  <a:cubicBezTo>
                    <a:pt x="5727" y="4964"/>
                    <a:pt x="5350" y="4703"/>
                    <a:pt x="4524" y="3717"/>
                  </a:cubicBezTo>
                  <a:cubicBezTo>
                    <a:pt x="3683" y="2746"/>
                    <a:pt x="4306" y="2500"/>
                    <a:pt x="3552" y="1572"/>
                  </a:cubicBezTo>
                  <a:cubicBezTo>
                    <a:pt x="3330" y="1298"/>
                    <a:pt x="3067" y="1223"/>
                    <a:pt x="2800" y="1223"/>
                  </a:cubicBezTo>
                  <a:cubicBezTo>
                    <a:pt x="2470" y="1223"/>
                    <a:pt x="2134" y="1338"/>
                    <a:pt x="1859" y="1338"/>
                  </a:cubicBezTo>
                  <a:cubicBezTo>
                    <a:pt x="1603" y="1338"/>
                    <a:pt x="1399" y="1237"/>
                    <a:pt x="1306" y="847"/>
                  </a:cubicBezTo>
                  <a:cubicBezTo>
                    <a:pt x="1143" y="135"/>
                    <a:pt x="762" y="0"/>
                    <a:pt x="497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3872675" y="1805300"/>
              <a:ext cx="97050" cy="102650"/>
            </a:xfrm>
            <a:custGeom>
              <a:avLst/>
              <a:gdLst/>
              <a:ahLst/>
              <a:cxnLst/>
              <a:rect l="l" t="t" r="r" b="b"/>
              <a:pathLst>
                <a:path w="3882" h="4106" extrusionOk="0">
                  <a:moveTo>
                    <a:pt x="218" y="0"/>
                  </a:moveTo>
                  <a:cubicBezTo>
                    <a:pt x="86" y="0"/>
                    <a:pt x="1" y="268"/>
                    <a:pt x="1" y="268"/>
                  </a:cubicBezTo>
                  <a:cubicBezTo>
                    <a:pt x="1059" y="2906"/>
                    <a:pt x="2682" y="3921"/>
                    <a:pt x="3291" y="4080"/>
                  </a:cubicBezTo>
                  <a:cubicBezTo>
                    <a:pt x="3364" y="4098"/>
                    <a:pt x="3428" y="4106"/>
                    <a:pt x="3483" y="4106"/>
                  </a:cubicBezTo>
                  <a:cubicBezTo>
                    <a:pt x="3881" y="4106"/>
                    <a:pt x="3795" y="3678"/>
                    <a:pt x="3451" y="3384"/>
                  </a:cubicBezTo>
                  <a:cubicBezTo>
                    <a:pt x="3059" y="3066"/>
                    <a:pt x="2856" y="2964"/>
                    <a:pt x="3103" y="2529"/>
                  </a:cubicBezTo>
                  <a:cubicBezTo>
                    <a:pt x="3364" y="2080"/>
                    <a:pt x="3320" y="1891"/>
                    <a:pt x="2523" y="1833"/>
                  </a:cubicBezTo>
                  <a:cubicBezTo>
                    <a:pt x="1726" y="1775"/>
                    <a:pt x="2436" y="920"/>
                    <a:pt x="1987" y="268"/>
                  </a:cubicBezTo>
                  <a:cubicBezTo>
                    <a:pt x="1908" y="156"/>
                    <a:pt x="1819" y="112"/>
                    <a:pt x="1724" y="112"/>
                  </a:cubicBezTo>
                  <a:cubicBezTo>
                    <a:pt x="1397" y="112"/>
                    <a:pt x="1004" y="636"/>
                    <a:pt x="730" y="636"/>
                  </a:cubicBezTo>
                  <a:cubicBezTo>
                    <a:pt x="634" y="636"/>
                    <a:pt x="552" y="572"/>
                    <a:pt x="494" y="398"/>
                  </a:cubicBezTo>
                  <a:cubicBezTo>
                    <a:pt x="391" y="95"/>
                    <a:pt x="296" y="0"/>
                    <a:pt x="218" y="0"/>
                  </a:cubicBezTo>
                  <a:close/>
                </a:path>
              </a:pathLst>
            </a:custGeom>
            <a:solidFill>
              <a:srgbClr val="656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16"/>
          <p:cNvSpPr/>
          <p:nvPr/>
        </p:nvSpPr>
        <p:spPr>
          <a:xfrm rot="900250" flipH="1">
            <a:off x="7435277" y="4064827"/>
            <a:ext cx="684849" cy="276092"/>
          </a:xfrm>
          <a:prstGeom prst="rect">
            <a:avLst/>
          </a:prstGeom>
          <a:solidFill>
            <a:srgbClr val="F5C6A6">
              <a:alpha val="67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" name="Google Shape;261;p16"/>
          <p:cNvGrpSpPr/>
          <p:nvPr/>
        </p:nvGrpSpPr>
        <p:grpSpPr>
          <a:xfrm rot="-900108" flipH="1">
            <a:off x="774507" y="3020423"/>
            <a:ext cx="704624" cy="1482525"/>
            <a:chOff x="4109792" y="2076049"/>
            <a:chExt cx="772191" cy="1624685"/>
          </a:xfrm>
        </p:grpSpPr>
        <p:sp>
          <p:nvSpPr>
            <p:cNvPr id="262" name="Google Shape;262;p16"/>
            <p:cNvSpPr/>
            <p:nvPr/>
          </p:nvSpPr>
          <p:spPr>
            <a:xfrm>
              <a:off x="4392509" y="2238907"/>
              <a:ext cx="191419" cy="1461827"/>
            </a:xfrm>
            <a:custGeom>
              <a:avLst/>
              <a:gdLst/>
              <a:ahLst/>
              <a:cxnLst/>
              <a:rect l="l" t="t" r="r" b="b"/>
              <a:pathLst>
                <a:path w="9785" h="74726" fill="none" extrusionOk="0">
                  <a:moveTo>
                    <a:pt x="5929" y="1"/>
                  </a:moveTo>
                  <a:cubicBezTo>
                    <a:pt x="5929" y="1"/>
                    <a:pt x="9785" y="27499"/>
                    <a:pt x="3740" y="41386"/>
                  </a:cubicBezTo>
                  <a:cubicBezTo>
                    <a:pt x="0" y="49996"/>
                    <a:pt x="2435" y="63912"/>
                    <a:pt x="2812" y="74726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277090" y="2419821"/>
              <a:ext cx="213270" cy="561502"/>
            </a:xfrm>
            <a:custGeom>
              <a:avLst/>
              <a:gdLst/>
              <a:ahLst/>
              <a:cxnLst/>
              <a:rect l="l" t="t" r="r" b="b"/>
              <a:pathLst>
                <a:path w="10902" h="28703" fill="none" extrusionOk="0">
                  <a:moveTo>
                    <a:pt x="0" y="1"/>
                  </a:moveTo>
                  <a:cubicBezTo>
                    <a:pt x="0" y="1"/>
                    <a:pt x="0" y="5408"/>
                    <a:pt x="2059" y="9003"/>
                  </a:cubicBezTo>
                  <a:cubicBezTo>
                    <a:pt x="4117" y="12598"/>
                    <a:pt x="5146" y="16714"/>
                    <a:pt x="5146" y="20048"/>
                  </a:cubicBezTo>
                  <a:cubicBezTo>
                    <a:pt x="5146" y="23382"/>
                    <a:pt x="8480" y="26992"/>
                    <a:pt x="10901" y="28702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522091" y="2334470"/>
              <a:ext cx="242751" cy="465940"/>
            </a:xfrm>
            <a:custGeom>
              <a:avLst/>
              <a:gdLst/>
              <a:ahLst/>
              <a:cxnLst/>
              <a:rect l="l" t="t" r="r" b="b"/>
              <a:pathLst>
                <a:path w="12409" h="23818" fill="none" extrusionOk="0">
                  <a:moveTo>
                    <a:pt x="10858" y="1"/>
                  </a:moveTo>
                  <a:cubicBezTo>
                    <a:pt x="10858" y="1"/>
                    <a:pt x="12409" y="4625"/>
                    <a:pt x="8814" y="10539"/>
                  </a:cubicBezTo>
                  <a:cubicBezTo>
                    <a:pt x="5205" y="16453"/>
                    <a:pt x="1" y="23817"/>
                    <a:pt x="1" y="23817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426821" y="2917491"/>
              <a:ext cx="212410" cy="465940"/>
            </a:xfrm>
            <a:custGeom>
              <a:avLst/>
              <a:gdLst/>
              <a:ahLst/>
              <a:cxnLst/>
              <a:rect l="l" t="t" r="r" b="b"/>
              <a:pathLst>
                <a:path w="10858" h="23818" fill="none" extrusionOk="0">
                  <a:moveTo>
                    <a:pt x="10857" y="1"/>
                  </a:moveTo>
                  <a:cubicBezTo>
                    <a:pt x="10857" y="1"/>
                    <a:pt x="7813" y="3683"/>
                    <a:pt x="8799" y="10539"/>
                  </a:cubicBezTo>
                  <a:cubicBezTo>
                    <a:pt x="9828" y="17729"/>
                    <a:pt x="0" y="23817"/>
                    <a:pt x="0" y="23817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729101" y="2309802"/>
              <a:ext cx="79130" cy="93059"/>
            </a:xfrm>
            <a:custGeom>
              <a:avLst/>
              <a:gdLst/>
              <a:ahLst/>
              <a:cxnLst/>
              <a:rect l="l" t="t" r="r" b="b"/>
              <a:pathLst>
                <a:path w="4045" h="4757" extrusionOk="0">
                  <a:moveTo>
                    <a:pt x="4045" y="0"/>
                  </a:moveTo>
                  <a:lnTo>
                    <a:pt x="653" y="1436"/>
                  </a:lnTo>
                  <a:lnTo>
                    <a:pt x="1" y="4509"/>
                  </a:lnTo>
                  <a:cubicBezTo>
                    <a:pt x="1" y="4509"/>
                    <a:pt x="387" y="4756"/>
                    <a:pt x="804" y="4756"/>
                  </a:cubicBezTo>
                  <a:cubicBezTo>
                    <a:pt x="1100" y="4756"/>
                    <a:pt x="1411" y="4632"/>
                    <a:pt x="1610" y="4204"/>
                  </a:cubicBezTo>
                  <a:cubicBezTo>
                    <a:pt x="2102" y="3190"/>
                    <a:pt x="4045" y="1"/>
                    <a:pt x="4045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681740" y="2186656"/>
              <a:ext cx="82260" cy="157752"/>
            </a:xfrm>
            <a:custGeom>
              <a:avLst/>
              <a:gdLst/>
              <a:ahLst/>
              <a:cxnLst/>
              <a:rect l="l" t="t" r="r" b="b"/>
              <a:pathLst>
                <a:path w="4205" h="8064" extrusionOk="0">
                  <a:moveTo>
                    <a:pt x="2771" y="0"/>
                  </a:moveTo>
                  <a:cubicBezTo>
                    <a:pt x="2589" y="0"/>
                    <a:pt x="2405" y="46"/>
                    <a:pt x="2233" y="149"/>
                  </a:cubicBezTo>
                  <a:cubicBezTo>
                    <a:pt x="1436" y="642"/>
                    <a:pt x="2320" y="1265"/>
                    <a:pt x="1160" y="2483"/>
                  </a:cubicBezTo>
                  <a:cubicBezTo>
                    <a:pt x="1" y="3686"/>
                    <a:pt x="189" y="6049"/>
                    <a:pt x="1001" y="7528"/>
                  </a:cubicBezTo>
                  <a:cubicBezTo>
                    <a:pt x="1209" y="7906"/>
                    <a:pt x="1427" y="8064"/>
                    <a:pt x="1645" y="8064"/>
                  </a:cubicBezTo>
                  <a:cubicBezTo>
                    <a:pt x="2276" y="8064"/>
                    <a:pt x="2899" y="6740"/>
                    <a:pt x="3233" y="5672"/>
                  </a:cubicBezTo>
                  <a:cubicBezTo>
                    <a:pt x="3683" y="4237"/>
                    <a:pt x="3726" y="4788"/>
                    <a:pt x="4089" y="4063"/>
                  </a:cubicBezTo>
                  <a:cubicBezTo>
                    <a:pt x="4147" y="3947"/>
                    <a:pt x="4205" y="2092"/>
                    <a:pt x="4147" y="1265"/>
                  </a:cubicBezTo>
                  <a:cubicBezTo>
                    <a:pt x="4090" y="606"/>
                    <a:pt x="3436" y="0"/>
                    <a:pt x="2771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727399" y="2223590"/>
              <a:ext cx="147267" cy="125435"/>
            </a:xfrm>
            <a:custGeom>
              <a:avLst/>
              <a:gdLst/>
              <a:ahLst/>
              <a:cxnLst/>
              <a:rect l="l" t="t" r="r" b="b"/>
              <a:pathLst>
                <a:path w="7528" h="6412" extrusionOk="0">
                  <a:moveTo>
                    <a:pt x="5132" y="1"/>
                  </a:moveTo>
                  <a:cubicBezTo>
                    <a:pt x="5059" y="1"/>
                    <a:pt x="4974" y="14"/>
                    <a:pt x="4871" y="44"/>
                  </a:cubicBezTo>
                  <a:cubicBezTo>
                    <a:pt x="4190" y="233"/>
                    <a:pt x="3335" y="30"/>
                    <a:pt x="1900" y="1392"/>
                  </a:cubicBezTo>
                  <a:cubicBezTo>
                    <a:pt x="464" y="2769"/>
                    <a:pt x="1" y="5611"/>
                    <a:pt x="1" y="5611"/>
                  </a:cubicBezTo>
                  <a:cubicBezTo>
                    <a:pt x="1" y="5611"/>
                    <a:pt x="296" y="6412"/>
                    <a:pt x="558" y="6412"/>
                  </a:cubicBezTo>
                  <a:cubicBezTo>
                    <a:pt x="580" y="6412"/>
                    <a:pt x="602" y="6406"/>
                    <a:pt x="624" y="6393"/>
                  </a:cubicBezTo>
                  <a:cubicBezTo>
                    <a:pt x="885" y="6234"/>
                    <a:pt x="2653" y="5669"/>
                    <a:pt x="3320" y="5205"/>
                  </a:cubicBezTo>
                  <a:cubicBezTo>
                    <a:pt x="3987" y="4726"/>
                    <a:pt x="5002" y="3393"/>
                    <a:pt x="5726" y="1929"/>
                  </a:cubicBezTo>
                  <a:cubicBezTo>
                    <a:pt x="6055" y="1257"/>
                    <a:pt x="6521" y="1114"/>
                    <a:pt x="6895" y="1114"/>
                  </a:cubicBezTo>
                  <a:cubicBezTo>
                    <a:pt x="7171" y="1114"/>
                    <a:pt x="7397" y="1192"/>
                    <a:pt x="7480" y="1192"/>
                  </a:cubicBezTo>
                  <a:cubicBezTo>
                    <a:pt x="7527" y="1192"/>
                    <a:pt x="7528" y="1167"/>
                    <a:pt x="7466" y="1088"/>
                  </a:cubicBezTo>
                  <a:cubicBezTo>
                    <a:pt x="7161" y="697"/>
                    <a:pt x="6872" y="581"/>
                    <a:pt x="6161" y="494"/>
                  </a:cubicBezTo>
                  <a:cubicBezTo>
                    <a:pt x="5570" y="420"/>
                    <a:pt x="5544" y="1"/>
                    <a:pt x="5132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77101" y="2242820"/>
              <a:ext cx="141241" cy="98243"/>
            </a:xfrm>
            <a:custGeom>
              <a:avLst/>
              <a:gdLst/>
              <a:ahLst/>
              <a:cxnLst/>
              <a:rect l="l" t="t" r="r" b="b"/>
              <a:pathLst>
                <a:path w="7220" h="5022" extrusionOk="0">
                  <a:moveTo>
                    <a:pt x="2319" y="1"/>
                  </a:moveTo>
                  <a:cubicBezTo>
                    <a:pt x="1805" y="1"/>
                    <a:pt x="1538" y="202"/>
                    <a:pt x="972" y="322"/>
                  </a:cubicBezTo>
                  <a:cubicBezTo>
                    <a:pt x="1" y="540"/>
                    <a:pt x="175" y="815"/>
                    <a:pt x="624" y="1337"/>
                  </a:cubicBezTo>
                  <a:cubicBezTo>
                    <a:pt x="1088" y="1859"/>
                    <a:pt x="1175" y="2830"/>
                    <a:pt x="2190" y="3453"/>
                  </a:cubicBezTo>
                  <a:cubicBezTo>
                    <a:pt x="3191" y="4045"/>
                    <a:pt x="4493" y="5021"/>
                    <a:pt x="5324" y="5021"/>
                  </a:cubicBezTo>
                  <a:cubicBezTo>
                    <a:pt x="5347" y="5021"/>
                    <a:pt x="5371" y="5021"/>
                    <a:pt x="5393" y="5019"/>
                  </a:cubicBezTo>
                  <a:cubicBezTo>
                    <a:pt x="6234" y="4947"/>
                    <a:pt x="7220" y="5004"/>
                    <a:pt x="6698" y="3787"/>
                  </a:cubicBezTo>
                  <a:cubicBezTo>
                    <a:pt x="6698" y="3787"/>
                    <a:pt x="5785" y="1062"/>
                    <a:pt x="3915" y="380"/>
                  </a:cubicBezTo>
                  <a:cubicBezTo>
                    <a:pt x="3146" y="96"/>
                    <a:pt x="2674" y="1"/>
                    <a:pt x="2319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584202" y="2308882"/>
              <a:ext cx="147188" cy="56301"/>
            </a:xfrm>
            <a:custGeom>
              <a:avLst/>
              <a:gdLst/>
              <a:ahLst/>
              <a:cxnLst/>
              <a:rect l="l" t="t" r="r" b="b"/>
              <a:pathLst>
                <a:path w="7524" h="2878" extrusionOk="0">
                  <a:moveTo>
                    <a:pt x="6578" y="1086"/>
                  </a:moveTo>
                  <a:cubicBezTo>
                    <a:pt x="6467" y="1086"/>
                    <a:pt x="6353" y="1092"/>
                    <a:pt x="6238" y="1104"/>
                  </a:cubicBezTo>
                  <a:lnTo>
                    <a:pt x="6238" y="1104"/>
                  </a:lnTo>
                  <a:cubicBezTo>
                    <a:pt x="7050" y="1266"/>
                    <a:pt x="7524" y="1294"/>
                    <a:pt x="7524" y="1294"/>
                  </a:cubicBezTo>
                  <a:cubicBezTo>
                    <a:pt x="7244" y="1147"/>
                    <a:pt x="6922" y="1086"/>
                    <a:pt x="6578" y="1086"/>
                  </a:cubicBezTo>
                  <a:close/>
                  <a:moveTo>
                    <a:pt x="2577" y="1"/>
                  </a:moveTo>
                  <a:cubicBezTo>
                    <a:pt x="2404" y="1"/>
                    <a:pt x="2208" y="20"/>
                    <a:pt x="1972" y="62"/>
                  </a:cubicBezTo>
                  <a:cubicBezTo>
                    <a:pt x="595" y="308"/>
                    <a:pt x="0" y="1613"/>
                    <a:pt x="348" y="2425"/>
                  </a:cubicBezTo>
                  <a:cubicBezTo>
                    <a:pt x="481" y="2747"/>
                    <a:pt x="821" y="2878"/>
                    <a:pt x="1251" y="2878"/>
                  </a:cubicBezTo>
                  <a:cubicBezTo>
                    <a:pt x="1903" y="2878"/>
                    <a:pt x="2760" y="2577"/>
                    <a:pt x="3407" y="2193"/>
                  </a:cubicBezTo>
                  <a:cubicBezTo>
                    <a:pt x="4127" y="1749"/>
                    <a:pt x="5237" y="1211"/>
                    <a:pt x="6238" y="1104"/>
                  </a:cubicBezTo>
                  <a:lnTo>
                    <a:pt x="6238" y="1104"/>
                  </a:lnTo>
                  <a:cubicBezTo>
                    <a:pt x="5879" y="1033"/>
                    <a:pt x="5453" y="935"/>
                    <a:pt x="4972" y="801"/>
                  </a:cubicBezTo>
                  <a:cubicBezTo>
                    <a:pt x="3663" y="441"/>
                    <a:pt x="3409" y="1"/>
                    <a:pt x="2577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695356" y="2306359"/>
              <a:ext cx="87933" cy="45150"/>
            </a:xfrm>
            <a:custGeom>
              <a:avLst/>
              <a:gdLst/>
              <a:ahLst/>
              <a:cxnLst/>
              <a:rect l="l" t="t" r="r" b="b"/>
              <a:pathLst>
                <a:path w="4495" h="2308" extrusionOk="0">
                  <a:moveTo>
                    <a:pt x="3068" y="0"/>
                  </a:moveTo>
                  <a:cubicBezTo>
                    <a:pt x="2749" y="0"/>
                    <a:pt x="2491" y="426"/>
                    <a:pt x="1914" y="582"/>
                  </a:cubicBezTo>
                  <a:cubicBezTo>
                    <a:pt x="1758" y="625"/>
                    <a:pt x="1600" y="640"/>
                    <a:pt x="1445" y="640"/>
                  </a:cubicBezTo>
                  <a:cubicBezTo>
                    <a:pt x="1144" y="640"/>
                    <a:pt x="857" y="585"/>
                    <a:pt x="630" y="585"/>
                  </a:cubicBezTo>
                  <a:cubicBezTo>
                    <a:pt x="465" y="585"/>
                    <a:pt x="332" y="614"/>
                    <a:pt x="247" y="713"/>
                  </a:cubicBezTo>
                  <a:cubicBezTo>
                    <a:pt x="1" y="1017"/>
                    <a:pt x="204" y="1481"/>
                    <a:pt x="204" y="1481"/>
                  </a:cubicBezTo>
                  <a:cubicBezTo>
                    <a:pt x="204" y="1481"/>
                    <a:pt x="628" y="2076"/>
                    <a:pt x="778" y="2076"/>
                  </a:cubicBezTo>
                  <a:cubicBezTo>
                    <a:pt x="780" y="2076"/>
                    <a:pt x="782" y="2076"/>
                    <a:pt x="783" y="2075"/>
                  </a:cubicBezTo>
                  <a:cubicBezTo>
                    <a:pt x="788" y="2075"/>
                    <a:pt x="792" y="2075"/>
                    <a:pt x="798" y="2075"/>
                  </a:cubicBezTo>
                  <a:cubicBezTo>
                    <a:pt x="960" y="2075"/>
                    <a:pt x="1639" y="2278"/>
                    <a:pt x="1639" y="2278"/>
                  </a:cubicBezTo>
                  <a:cubicBezTo>
                    <a:pt x="1639" y="2278"/>
                    <a:pt x="3030" y="2307"/>
                    <a:pt x="3175" y="2307"/>
                  </a:cubicBezTo>
                  <a:cubicBezTo>
                    <a:pt x="3320" y="2293"/>
                    <a:pt x="4494" y="1220"/>
                    <a:pt x="4494" y="1220"/>
                  </a:cubicBezTo>
                  <a:cubicBezTo>
                    <a:pt x="4494" y="1220"/>
                    <a:pt x="4480" y="1075"/>
                    <a:pt x="4306" y="669"/>
                  </a:cubicBezTo>
                  <a:cubicBezTo>
                    <a:pt x="4132" y="263"/>
                    <a:pt x="3711" y="292"/>
                    <a:pt x="3277" y="60"/>
                  </a:cubicBezTo>
                  <a:cubicBezTo>
                    <a:pt x="3202" y="18"/>
                    <a:pt x="3134" y="0"/>
                    <a:pt x="3068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649423" y="2331242"/>
              <a:ext cx="117414" cy="69623"/>
            </a:xfrm>
            <a:custGeom>
              <a:avLst/>
              <a:gdLst/>
              <a:ahLst/>
              <a:cxnLst/>
              <a:rect l="l" t="t" r="r" b="b"/>
              <a:pathLst>
                <a:path w="6002" h="3559" extrusionOk="0">
                  <a:moveTo>
                    <a:pt x="2870" y="0"/>
                  </a:moveTo>
                  <a:cubicBezTo>
                    <a:pt x="2707" y="0"/>
                    <a:pt x="2538" y="7"/>
                    <a:pt x="2363" y="21"/>
                  </a:cubicBezTo>
                  <a:cubicBezTo>
                    <a:pt x="0" y="209"/>
                    <a:pt x="580" y="441"/>
                    <a:pt x="580" y="441"/>
                  </a:cubicBezTo>
                  <a:cubicBezTo>
                    <a:pt x="580" y="441"/>
                    <a:pt x="3001" y="948"/>
                    <a:pt x="3552" y="2586"/>
                  </a:cubicBezTo>
                  <a:cubicBezTo>
                    <a:pt x="3810" y="3354"/>
                    <a:pt x="4177" y="3558"/>
                    <a:pt x="4493" y="3558"/>
                  </a:cubicBezTo>
                  <a:cubicBezTo>
                    <a:pt x="4852" y="3558"/>
                    <a:pt x="5146" y="3297"/>
                    <a:pt x="5146" y="3297"/>
                  </a:cubicBezTo>
                  <a:cubicBezTo>
                    <a:pt x="5146" y="3297"/>
                    <a:pt x="6001" y="1833"/>
                    <a:pt x="5972" y="1412"/>
                  </a:cubicBezTo>
                  <a:cubicBezTo>
                    <a:pt x="5946" y="1023"/>
                    <a:pt x="4900" y="0"/>
                    <a:pt x="2870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726460" y="2303757"/>
              <a:ext cx="155522" cy="60898"/>
            </a:xfrm>
            <a:custGeom>
              <a:avLst/>
              <a:gdLst/>
              <a:ahLst/>
              <a:cxnLst/>
              <a:rect l="l" t="t" r="r" b="b"/>
              <a:pathLst>
                <a:path w="7950" h="3113" extrusionOk="0">
                  <a:moveTo>
                    <a:pt x="6013" y="0"/>
                  </a:moveTo>
                  <a:cubicBezTo>
                    <a:pt x="4963" y="0"/>
                    <a:pt x="3542" y="599"/>
                    <a:pt x="3542" y="599"/>
                  </a:cubicBezTo>
                  <a:cubicBezTo>
                    <a:pt x="2208" y="1542"/>
                    <a:pt x="1382" y="1614"/>
                    <a:pt x="585" y="2092"/>
                  </a:cubicBezTo>
                  <a:cubicBezTo>
                    <a:pt x="0" y="2447"/>
                    <a:pt x="205" y="2584"/>
                    <a:pt x="989" y="2584"/>
                  </a:cubicBezTo>
                  <a:cubicBezTo>
                    <a:pt x="1293" y="2584"/>
                    <a:pt x="1684" y="2564"/>
                    <a:pt x="2150" y="2527"/>
                  </a:cubicBezTo>
                  <a:cubicBezTo>
                    <a:pt x="2757" y="2480"/>
                    <a:pt x="3218" y="2444"/>
                    <a:pt x="3648" y="2444"/>
                  </a:cubicBezTo>
                  <a:cubicBezTo>
                    <a:pt x="4400" y="2444"/>
                    <a:pt x="5058" y="2554"/>
                    <a:pt x="6238" y="2904"/>
                  </a:cubicBezTo>
                  <a:cubicBezTo>
                    <a:pt x="6743" y="3053"/>
                    <a:pt x="7087" y="3113"/>
                    <a:pt x="7320" y="3113"/>
                  </a:cubicBezTo>
                  <a:cubicBezTo>
                    <a:pt x="7949" y="3113"/>
                    <a:pt x="7763" y="2675"/>
                    <a:pt x="7731" y="2368"/>
                  </a:cubicBezTo>
                  <a:cubicBezTo>
                    <a:pt x="7702" y="1947"/>
                    <a:pt x="7586" y="411"/>
                    <a:pt x="6572" y="78"/>
                  </a:cubicBezTo>
                  <a:cubicBezTo>
                    <a:pt x="6408" y="23"/>
                    <a:pt x="6218" y="0"/>
                    <a:pt x="601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261499" y="2349787"/>
              <a:ext cx="79404" cy="93215"/>
            </a:xfrm>
            <a:custGeom>
              <a:avLst/>
              <a:gdLst/>
              <a:ahLst/>
              <a:cxnLst/>
              <a:rect l="l" t="t" r="r" b="b"/>
              <a:pathLst>
                <a:path w="4059" h="4765" extrusionOk="0">
                  <a:moveTo>
                    <a:pt x="4059" y="0"/>
                  </a:moveTo>
                  <a:lnTo>
                    <a:pt x="667" y="1450"/>
                  </a:lnTo>
                  <a:lnTo>
                    <a:pt x="0" y="4523"/>
                  </a:lnTo>
                  <a:cubicBezTo>
                    <a:pt x="0" y="4523"/>
                    <a:pt x="390" y="4765"/>
                    <a:pt x="810" y="4765"/>
                  </a:cubicBezTo>
                  <a:cubicBezTo>
                    <a:pt x="1109" y="4765"/>
                    <a:pt x="1424" y="4641"/>
                    <a:pt x="1624" y="4219"/>
                  </a:cubicBezTo>
                  <a:cubicBezTo>
                    <a:pt x="2102" y="3204"/>
                    <a:pt x="4059" y="1"/>
                    <a:pt x="4059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214138" y="2226915"/>
              <a:ext cx="82534" cy="157752"/>
            </a:xfrm>
            <a:custGeom>
              <a:avLst/>
              <a:gdLst/>
              <a:ahLst/>
              <a:cxnLst/>
              <a:rect l="l" t="t" r="r" b="b"/>
              <a:pathLst>
                <a:path w="4219" h="8064" extrusionOk="0">
                  <a:moveTo>
                    <a:pt x="2785" y="1"/>
                  </a:moveTo>
                  <a:cubicBezTo>
                    <a:pt x="2603" y="1"/>
                    <a:pt x="2419" y="46"/>
                    <a:pt x="2247" y="150"/>
                  </a:cubicBezTo>
                  <a:cubicBezTo>
                    <a:pt x="1436" y="643"/>
                    <a:pt x="2334" y="1266"/>
                    <a:pt x="1175" y="2483"/>
                  </a:cubicBezTo>
                  <a:cubicBezTo>
                    <a:pt x="0" y="3687"/>
                    <a:pt x="189" y="6049"/>
                    <a:pt x="1015" y="7528"/>
                  </a:cubicBezTo>
                  <a:cubicBezTo>
                    <a:pt x="1223" y="7907"/>
                    <a:pt x="1442" y="8064"/>
                    <a:pt x="1659" y="8064"/>
                  </a:cubicBezTo>
                  <a:cubicBezTo>
                    <a:pt x="2290" y="8064"/>
                    <a:pt x="2913" y="6740"/>
                    <a:pt x="3247" y="5673"/>
                  </a:cubicBezTo>
                  <a:cubicBezTo>
                    <a:pt x="3682" y="4237"/>
                    <a:pt x="3726" y="4788"/>
                    <a:pt x="4088" y="4064"/>
                  </a:cubicBezTo>
                  <a:cubicBezTo>
                    <a:pt x="4161" y="3933"/>
                    <a:pt x="4219" y="2092"/>
                    <a:pt x="4146" y="1266"/>
                  </a:cubicBezTo>
                  <a:cubicBezTo>
                    <a:pt x="4101" y="606"/>
                    <a:pt x="3449" y="1"/>
                    <a:pt x="2785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259797" y="2263849"/>
              <a:ext cx="147521" cy="125435"/>
            </a:xfrm>
            <a:custGeom>
              <a:avLst/>
              <a:gdLst/>
              <a:ahLst/>
              <a:cxnLst/>
              <a:rect l="l" t="t" r="r" b="b"/>
              <a:pathLst>
                <a:path w="7541" h="6412" extrusionOk="0">
                  <a:moveTo>
                    <a:pt x="5136" y="1"/>
                  </a:moveTo>
                  <a:cubicBezTo>
                    <a:pt x="5062" y="1"/>
                    <a:pt x="4975" y="14"/>
                    <a:pt x="4871" y="45"/>
                  </a:cubicBezTo>
                  <a:cubicBezTo>
                    <a:pt x="4189" y="233"/>
                    <a:pt x="3334" y="16"/>
                    <a:pt x="1914" y="1393"/>
                  </a:cubicBezTo>
                  <a:cubicBezTo>
                    <a:pt x="479" y="2770"/>
                    <a:pt x="0" y="5596"/>
                    <a:pt x="0" y="5596"/>
                  </a:cubicBezTo>
                  <a:cubicBezTo>
                    <a:pt x="0" y="5596"/>
                    <a:pt x="309" y="6412"/>
                    <a:pt x="562" y="6412"/>
                  </a:cubicBezTo>
                  <a:cubicBezTo>
                    <a:pt x="583" y="6412"/>
                    <a:pt x="603" y="6406"/>
                    <a:pt x="624" y="6394"/>
                  </a:cubicBezTo>
                  <a:cubicBezTo>
                    <a:pt x="899" y="6234"/>
                    <a:pt x="2667" y="5669"/>
                    <a:pt x="3334" y="5205"/>
                  </a:cubicBezTo>
                  <a:cubicBezTo>
                    <a:pt x="3987" y="4727"/>
                    <a:pt x="5001" y="3379"/>
                    <a:pt x="5726" y="1929"/>
                  </a:cubicBezTo>
                  <a:cubicBezTo>
                    <a:pt x="6062" y="1250"/>
                    <a:pt x="6533" y="1104"/>
                    <a:pt x="6909" y="1104"/>
                  </a:cubicBezTo>
                  <a:cubicBezTo>
                    <a:pt x="7191" y="1104"/>
                    <a:pt x="7419" y="1186"/>
                    <a:pt x="7498" y="1186"/>
                  </a:cubicBezTo>
                  <a:cubicBezTo>
                    <a:pt x="7541" y="1186"/>
                    <a:pt x="7540" y="1162"/>
                    <a:pt x="7480" y="1088"/>
                  </a:cubicBezTo>
                  <a:cubicBezTo>
                    <a:pt x="7176" y="697"/>
                    <a:pt x="6886" y="581"/>
                    <a:pt x="6175" y="494"/>
                  </a:cubicBezTo>
                  <a:cubicBezTo>
                    <a:pt x="5572" y="420"/>
                    <a:pt x="5554" y="1"/>
                    <a:pt x="5136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109792" y="2282942"/>
              <a:ext cx="141222" cy="98126"/>
            </a:xfrm>
            <a:custGeom>
              <a:avLst/>
              <a:gdLst/>
              <a:ahLst/>
              <a:cxnLst/>
              <a:rect l="l" t="t" r="r" b="b"/>
              <a:pathLst>
                <a:path w="7219" h="5016" extrusionOk="0">
                  <a:moveTo>
                    <a:pt x="2316" y="1"/>
                  </a:moveTo>
                  <a:cubicBezTo>
                    <a:pt x="1802" y="1"/>
                    <a:pt x="1532" y="201"/>
                    <a:pt x="957" y="330"/>
                  </a:cubicBezTo>
                  <a:cubicBezTo>
                    <a:pt x="0" y="547"/>
                    <a:pt x="159" y="823"/>
                    <a:pt x="623" y="1344"/>
                  </a:cubicBezTo>
                  <a:cubicBezTo>
                    <a:pt x="1087" y="1866"/>
                    <a:pt x="1160" y="2838"/>
                    <a:pt x="2189" y="3461"/>
                  </a:cubicBezTo>
                  <a:cubicBezTo>
                    <a:pt x="3183" y="4049"/>
                    <a:pt x="4475" y="5016"/>
                    <a:pt x="5306" y="5016"/>
                  </a:cubicBezTo>
                  <a:cubicBezTo>
                    <a:pt x="5335" y="5016"/>
                    <a:pt x="5364" y="5014"/>
                    <a:pt x="5392" y="5012"/>
                  </a:cubicBezTo>
                  <a:cubicBezTo>
                    <a:pt x="6233" y="4954"/>
                    <a:pt x="7219" y="5012"/>
                    <a:pt x="6697" y="3794"/>
                  </a:cubicBezTo>
                  <a:cubicBezTo>
                    <a:pt x="6697" y="3794"/>
                    <a:pt x="5784" y="1069"/>
                    <a:pt x="3899" y="373"/>
                  </a:cubicBezTo>
                  <a:cubicBezTo>
                    <a:pt x="3137" y="96"/>
                    <a:pt x="2669" y="1"/>
                    <a:pt x="2316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4116580" y="2349161"/>
              <a:ext cx="147482" cy="56262"/>
            </a:xfrm>
            <a:custGeom>
              <a:avLst/>
              <a:gdLst/>
              <a:ahLst/>
              <a:cxnLst/>
              <a:rect l="l" t="t" r="r" b="b"/>
              <a:pathLst>
                <a:path w="7539" h="2876" extrusionOk="0">
                  <a:moveTo>
                    <a:pt x="6586" y="1085"/>
                  </a:moveTo>
                  <a:cubicBezTo>
                    <a:pt x="6475" y="1085"/>
                    <a:pt x="6363" y="1091"/>
                    <a:pt x="6250" y="1103"/>
                  </a:cubicBezTo>
                  <a:lnTo>
                    <a:pt x="6250" y="1103"/>
                  </a:lnTo>
                  <a:cubicBezTo>
                    <a:pt x="7064" y="1266"/>
                    <a:pt x="7539" y="1293"/>
                    <a:pt x="7539" y="1293"/>
                  </a:cubicBezTo>
                  <a:cubicBezTo>
                    <a:pt x="7255" y="1147"/>
                    <a:pt x="6930" y="1085"/>
                    <a:pt x="6586" y="1085"/>
                  </a:cubicBezTo>
                  <a:close/>
                  <a:moveTo>
                    <a:pt x="2592" y="0"/>
                  </a:moveTo>
                  <a:cubicBezTo>
                    <a:pt x="2420" y="0"/>
                    <a:pt x="2223" y="19"/>
                    <a:pt x="1987" y="61"/>
                  </a:cubicBezTo>
                  <a:cubicBezTo>
                    <a:pt x="610" y="308"/>
                    <a:pt x="1" y="1612"/>
                    <a:pt x="349" y="2424"/>
                  </a:cubicBezTo>
                  <a:cubicBezTo>
                    <a:pt x="487" y="2745"/>
                    <a:pt x="829" y="2876"/>
                    <a:pt x="1257" y="2876"/>
                  </a:cubicBezTo>
                  <a:cubicBezTo>
                    <a:pt x="1912" y="2876"/>
                    <a:pt x="2768" y="2572"/>
                    <a:pt x="3407" y="2178"/>
                  </a:cubicBezTo>
                  <a:cubicBezTo>
                    <a:pt x="4138" y="1743"/>
                    <a:pt x="5246" y="1207"/>
                    <a:pt x="6250" y="1103"/>
                  </a:cubicBezTo>
                  <a:lnTo>
                    <a:pt x="6250" y="1103"/>
                  </a:lnTo>
                  <a:cubicBezTo>
                    <a:pt x="5891" y="1031"/>
                    <a:pt x="5466" y="934"/>
                    <a:pt x="4987" y="801"/>
                  </a:cubicBezTo>
                  <a:cubicBezTo>
                    <a:pt x="3678" y="440"/>
                    <a:pt x="3424" y="0"/>
                    <a:pt x="2592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4227753" y="2346344"/>
              <a:ext cx="87914" cy="45228"/>
            </a:xfrm>
            <a:custGeom>
              <a:avLst/>
              <a:gdLst/>
              <a:ahLst/>
              <a:cxnLst/>
              <a:rect l="l" t="t" r="r" b="b"/>
              <a:pathLst>
                <a:path w="4494" h="2312" extrusionOk="0">
                  <a:moveTo>
                    <a:pt x="3077" y="0"/>
                  </a:moveTo>
                  <a:cubicBezTo>
                    <a:pt x="2749" y="0"/>
                    <a:pt x="2493" y="428"/>
                    <a:pt x="1928" y="597"/>
                  </a:cubicBezTo>
                  <a:cubicBezTo>
                    <a:pt x="1772" y="640"/>
                    <a:pt x="1614" y="654"/>
                    <a:pt x="1459" y="654"/>
                  </a:cubicBezTo>
                  <a:cubicBezTo>
                    <a:pt x="1158" y="654"/>
                    <a:pt x="871" y="600"/>
                    <a:pt x="644" y="600"/>
                  </a:cubicBezTo>
                  <a:cubicBezTo>
                    <a:pt x="479" y="600"/>
                    <a:pt x="346" y="628"/>
                    <a:pt x="261" y="727"/>
                  </a:cubicBezTo>
                  <a:cubicBezTo>
                    <a:pt x="0" y="1032"/>
                    <a:pt x="218" y="1481"/>
                    <a:pt x="218" y="1481"/>
                  </a:cubicBezTo>
                  <a:cubicBezTo>
                    <a:pt x="218" y="1481"/>
                    <a:pt x="653" y="2090"/>
                    <a:pt x="783" y="2090"/>
                  </a:cubicBezTo>
                  <a:cubicBezTo>
                    <a:pt x="788" y="2089"/>
                    <a:pt x="793" y="2089"/>
                    <a:pt x="799" y="2089"/>
                  </a:cubicBezTo>
                  <a:cubicBezTo>
                    <a:pt x="973" y="2089"/>
                    <a:pt x="1638" y="2293"/>
                    <a:pt x="1638" y="2293"/>
                  </a:cubicBezTo>
                  <a:cubicBezTo>
                    <a:pt x="1638" y="2293"/>
                    <a:pt x="2538" y="2311"/>
                    <a:pt x="2972" y="2311"/>
                  </a:cubicBezTo>
                  <a:cubicBezTo>
                    <a:pt x="3081" y="2311"/>
                    <a:pt x="3160" y="2310"/>
                    <a:pt x="3189" y="2307"/>
                  </a:cubicBezTo>
                  <a:cubicBezTo>
                    <a:pt x="3320" y="2307"/>
                    <a:pt x="4494" y="1235"/>
                    <a:pt x="4494" y="1235"/>
                  </a:cubicBezTo>
                  <a:cubicBezTo>
                    <a:pt x="4494" y="1235"/>
                    <a:pt x="4494" y="1090"/>
                    <a:pt x="4320" y="684"/>
                  </a:cubicBezTo>
                  <a:cubicBezTo>
                    <a:pt x="4146" y="278"/>
                    <a:pt x="3726" y="307"/>
                    <a:pt x="3291" y="60"/>
                  </a:cubicBezTo>
                  <a:cubicBezTo>
                    <a:pt x="3214" y="18"/>
                    <a:pt x="3144" y="0"/>
                    <a:pt x="3077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182095" y="2371502"/>
              <a:ext cx="117414" cy="69623"/>
            </a:xfrm>
            <a:custGeom>
              <a:avLst/>
              <a:gdLst/>
              <a:ahLst/>
              <a:cxnLst/>
              <a:rect l="l" t="t" r="r" b="b"/>
              <a:pathLst>
                <a:path w="6002" h="3559" extrusionOk="0">
                  <a:moveTo>
                    <a:pt x="2870" y="0"/>
                  </a:moveTo>
                  <a:cubicBezTo>
                    <a:pt x="2707" y="0"/>
                    <a:pt x="2538" y="7"/>
                    <a:pt x="2363" y="21"/>
                  </a:cubicBezTo>
                  <a:cubicBezTo>
                    <a:pt x="0" y="209"/>
                    <a:pt x="580" y="441"/>
                    <a:pt x="580" y="441"/>
                  </a:cubicBezTo>
                  <a:cubicBezTo>
                    <a:pt x="580" y="441"/>
                    <a:pt x="2987" y="949"/>
                    <a:pt x="3537" y="2587"/>
                  </a:cubicBezTo>
                  <a:cubicBezTo>
                    <a:pt x="3796" y="3355"/>
                    <a:pt x="4165" y="3559"/>
                    <a:pt x="4485" y="3559"/>
                  </a:cubicBezTo>
                  <a:cubicBezTo>
                    <a:pt x="4848" y="3559"/>
                    <a:pt x="5146" y="3297"/>
                    <a:pt x="5146" y="3297"/>
                  </a:cubicBezTo>
                  <a:cubicBezTo>
                    <a:pt x="5146" y="3297"/>
                    <a:pt x="6002" y="1833"/>
                    <a:pt x="5973" y="1413"/>
                  </a:cubicBezTo>
                  <a:cubicBezTo>
                    <a:pt x="5932" y="1023"/>
                    <a:pt x="4898" y="0"/>
                    <a:pt x="2870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258916" y="2343919"/>
              <a:ext cx="155502" cy="60957"/>
            </a:xfrm>
            <a:custGeom>
              <a:avLst/>
              <a:gdLst/>
              <a:ahLst/>
              <a:cxnLst/>
              <a:rect l="l" t="t" r="r" b="b"/>
              <a:pathLst>
                <a:path w="7949" h="3116" extrusionOk="0">
                  <a:moveTo>
                    <a:pt x="6005" y="1"/>
                  </a:moveTo>
                  <a:cubicBezTo>
                    <a:pt x="4948" y="1"/>
                    <a:pt x="3539" y="605"/>
                    <a:pt x="3539" y="605"/>
                  </a:cubicBezTo>
                  <a:cubicBezTo>
                    <a:pt x="2220" y="1547"/>
                    <a:pt x="1393" y="1619"/>
                    <a:pt x="582" y="2098"/>
                  </a:cubicBezTo>
                  <a:cubicBezTo>
                    <a:pt x="0" y="2447"/>
                    <a:pt x="221" y="2587"/>
                    <a:pt x="1029" y="2587"/>
                  </a:cubicBezTo>
                  <a:cubicBezTo>
                    <a:pt x="1329" y="2587"/>
                    <a:pt x="1710" y="2568"/>
                    <a:pt x="2162" y="2533"/>
                  </a:cubicBezTo>
                  <a:cubicBezTo>
                    <a:pt x="2768" y="2485"/>
                    <a:pt x="3227" y="2449"/>
                    <a:pt x="3655" y="2449"/>
                  </a:cubicBezTo>
                  <a:cubicBezTo>
                    <a:pt x="4404" y="2449"/>
                    <a:pt x="5060" y="2559"/>
                    <a:pt x="6249" y="2910"/>
                  </a:cubicBezTo>
                  <a:cubicBezTo>
                    <a:pt x="6745" y="3057"/>
                    <a:pt x="7085" y="3116"/>
                    <a:pt x="7315" y="3116"/>
                  </a:cubicBezTo>
                  <a:cubicBezTo>
                    <a:pt x="7948" y="3116"/>
                    <a:pt x="7764" y="2671"/>
                    <a:pt x="7742" y="2373"/>
                  </a:cubicBezTo>
                  <a:cubicBezTo>
                    <a:pt x="7713" y="1953"/>
                    <a:pt x="7583" y="416"/>
                    <a:pt x="6583" y="83"/>
                  </a:cubicBezTo>
                  <a:cubicBezTo>
                    <a:pt x="6414" y="25"/>
                    <a:pt x="6216" y="1"/>
                    <a:pt x="6005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4497716" y="2199215"/>
              <a:ext cx="79404" cy="93117"/>
            </a:xfrm>
            <a:custGeom>
              <a:avLst/>
              <a:gdLst/>
              <a:ahLst/>
              <a:cxnLst/>
              <a:rect l="l" t="t" r="r" b="b"/>
              <a:pathLst>
                <a:path w="4059" h="4760" extrusionOk="0">
                  <a:moveTo>
                    <a:pt x="4059" y="0"/>
                  </a:moveTo>
                  <a:lnTo>
                    <a:pt x="667" y="1435"/>
                  </a:lnTo>
                  <a:lnTo>
                    <a:pt x="0" y="4508"/>
                  </a:lnTo>
                  <a:cubicBezTo>
                    <a:pt x="0" y="4508"/>
                    <a:pt x="396" y="4759"/>
                    <a:pt x="820" y="4759"/>
                  </a:cubicBezTo>
                  <a:cubicBezTo>
                    <a:pt x="1117" y="4759"/>
                    <a:pt x="1427" y="4636"/>
                    <a:pt x="1624" y="4218"/>
                  </a:cubicBezTo>
                  <a:cubicBezTo>
                    <a:pt x="2102" y="3189"/>
                    <a:pt x="4059" y="0"/>
                    <a:pt x="4059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4450355" y="2076049"/>
              <a:ext cx="82534" cy="157772"/>
            </a:xfrm>
            <a:custGeom>
              <a:avLst/>
              <a:gdLst/>
              <a:ahLst/>
              <a:cxnLst/>
              <a:rect l="l" t="t" r="r" b="b"/>
              <a:pathLst>
                <a:path w="4219" h="8065" extrusionOk="0">
                  <a:moveTo>
                    <a:pt x="2785" y="1"/>
                  </a:moveTo>
                  <a:cubicBezTo>
                    <a:pt x="2603" y="1"/>
                    <a:pt x="2419" y="47"/>
                    <a:pt x="2247" y="150"/>
                  </a:cubicBezTo>
                  <a:cubicBezTo>
                    <a:pt x="1435" y="643"/>
                    <a:pt x="2334" y="1266"/>
                    <a:pt x="1174" y="2484"/>
                  </a:cubicBezTo>
                  <a:cubicBezTo>
                    <a:pt x="0" y="3687"/>
                    <a:pt x="189" y="6050"/>
                    <a:pt x="1015" y="7528"/>
                  </a:cubicBezTo>
                  <a:cubicBezTo>
                    <a:pt x="1223" y="7907"/>
                    <a:pt x="1441" y="8064"/>
                    <a:pt x="1659" y="8064"/>
                  </a:cubicBezTo>
                  <a:cubicBezTo>
                    <a:pt x="2290" y="8064"/>
                    <a:pt x="2913" y="6740"/>
                    <a:pt x="3247" y="5673"/>
                  </a:cubicBezTo>
                  <a:cubicBezTo>
                    <a:pt x="3682" y="4238"/>
                    <a:pt x="3726" y="4789"/>
                    <a:pt x="4088" y="4064"/>
                  </a:cubicBezTo>
                  <a:cubicBezTo>
                    <a:pt x="4161" y="3948"/>
                    <a:pt x="4219" y="2092"/>
                    <a:pt x="4146" y="1266"/>
                  </a:cubicBezTo>
                  <a:cubicBezTo>
                    <a:pt x="4101" y="607"/>
                    <a:pt x="3449" y="1"/>
                    <a:pt x="278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4496014" y="2113003"/>
              <a:ext cx="147540" cy="125435"/>
            </a:xfrm>
            <a:custGeom>
              <a:avLst/>
              <a:gdLst/>
              <a:ahLst/>
              <a:cxnLst/>
              <a:rect l="l" t="t" r="r" b="b"/>
              <a:pathLst>
                <a:path w="7542" h="6412" extrusionOk="0">
                  <a:moveTo>
                    <a:pt x="5145" y="0"/>
                  </a:moveTo>
                  <a:cubicBezTo>
                    <a:pt x="5072" y="0"/>
                    <a:pt x="4988" y="13"/>
                    <a:pt x="4885" y="44"/>
                  </a:cubicBezTo>
                  <a:cubicBezTo>
                    <a:pt x="4189" y="232"/>
                    <a:pt x="3334" y="29"/>
                    <a:pt x="1914" y="1392"/>
                  </a:cubicBezTo>
                  <a:cubicBezTo>
                    <a:pt x="478" y="2769"/>
                    <a:pt x="0" y="5610"/>
                    <a:pt x="0" y="5610"/>
                  </a:cubicBezTo>
                  <a:cubicBezTo>
                    <a:pt x="0" y="5610"/>
                    <a:pt x="308" y="6411"/>
                    <a:pt x="561" y="6411"/>
                  </a:cubicBezTo>
                  <a:cubicBezTo>
                    <a:pt x="582" y="6411"/>
                    <a:pt x="603" y="6405"/>
                    <a:pt x="623" y="6393"/>
                  </a:cubicBezTo>
                  <a:cubicBezTo>
                    <a:pt x="899" y="6234"/>
                    <a:pt x="2667" y="5668"/>
                    <a:pt x="3334" y="5204"/>
                  </a:cubicBezTo>
                  <a:cubicBezTo>
                    <a:pt x="3986" y="4726"/>
                    <a:pt x="5001" y="3392"/>
                    <a:pt x="5726" y="1928"/>
                  </a:cubicBezTo>
                  <a:cubicBezTo>
                    <a:pt x="6062" y="1257"/>
                    <a:pt x="6531" y="1114"/>
                    <a:pt x="6907" y="1114"/>
                  </a:cubicBezTo>
                  <a:cubicBezTo>
                    <a:pt x="7184" y="1114"/>
                    <a:pt x="7410" y="1192"/>
                    <a:pt x="7493" y="1192"/>
                  </a:cubicBezTo>
                  <a:cubicBezTo>
                    <a:pt x="7541" y="1192"/>
                    <a:pt x="7542" y="1167"/>
                    <a:pt x="7480" y="1088"/>
                  </a:cubicBezTo>
                  <a:cubicBezTo>
                    <a:pt x="7175" y="696"/>
                    <a:pt x="6886" y="580"/>
                    <a:pt x="6175" y="493"/>
                  </a:cubicBezTo>
                  <a:cubicBezTo>
                    <a:pt x="5572" y="419"/>
                    <a:pt x="5554" y="0"/>
                    <a:pt x="5145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345989" y="2132252"/>
              <a:ext cx="141241" cy="98223"/>
            </a:xfrm>
            <a:custGeom>
              <a:avLst/>
              <a:gdLst/>
              <a:ahLst/>
              <a:cxnLst/>
              <a:rect l="l" t="t" r="r" b="b"/>
              <a:pathLst>
                <a:path w="7220" h="5021" extrusionOk="0">
                  <a:moveTo>
                    <a:pt x="2321" y="0"/>
                  </a:moveTo>
                  <a:cubicBezTo>
                    <a:pt x="1805" y="0"/>
                    <a:pt x="1535" y="206"/>
                    <a:pt x="958" y="336"/>
                  </a:cubicBezTo>
                  <a:cubicBezTo>
                    <a:pt x="1" y="538"/>
                    <a:pt x="160" y="814"/>
                    <a:pt x="624" y="1336"/>
                  </a:cubicBezTo>
                  <a:cubicBezTo>
                    <a:pt x="1088" y="1858"/>
                    <a:pt x="1161" y="2829"/>
                    <a:pt x="2190" y="3452"/>
                  </a:cubicBezTo>
                  <a:cubicBezTo>
                    <a:pt x="3191" y="4044"/>
                    <a:pt x="4493" y="5020"/>
                    <a:pt x="5324" y="5020"/>
                  </a:cubicBezTo>
                  <a:cubicBezTo>
                    <a:pt x="5347" y="5020"/>
                    <a:pt x="5371" y="5019"/>
                    <a:pt x="5393" y="5018"/>
                  </a:cubicBezTo>
                  <a:cubicBezTo>
                    <a:pt x="6234" y="4945"/>
                    <a:pt x="7220" y="5003"/>
                    <a:pt x="6698" y="3786"/>
                  </a:cubicBezTo>
                  <a:cubicBezTo>
                    <a:pt x="6698" y="3786"/>
                    <a:pt x="5785" y="1060"/>
                    <a:pt x="3900" y="379"/>
                  </a:cubicBezTo>
                  <a:cubicBezTo>
                    <a:pt x="3141" y="97"/>
                    <a:pt x="2674" y="0"/>
                    <a:pt x="2321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4418312" y="2220636"/>
              <a:ext cx="117414" cy="69642"/>
            </a:xfrm>
            <a:custGeom>
              <a:avLst/>
              <a:gdLst/>
              <a:ahLst/>
              <a:cxnLst/>
              <a:rect l="l" t="t" r="r" b="b"/>
              <a:pathLst>
                <a:path w="6002" h="3560" extrusionOk="0">
                  <a:moveTo>
                    <a:pt x="2870" y="1"/>
                  </a:moveTo>
                  <a:cubicBezTo>
                    <a:pt x="2707" y="1"/>
                    <a:pt x="2538" y="7"/>
                    <a:pt x="2363" y="21"/>
                  </a:cubicBezTo>
                  <a:cubicBezTo>
                    <a:pt x="0" y="210"/>
                    <a:pt x="580" y="442"/>
                    <a:pt x="580" y="442"/>
                  </a:cubicBezTo>
                  <a:cubicBezTo>
                    <a:pt x="580" y="442"/>
                    <a:pt x="3001" y="949"/>
                    <a:pt x="3537" y="2587"/>
                  </a:cubicBezTo>
                  <a:cubicBezTo>
                    <a:pt x="3796" y="3355"/>
                    <a:pt x="4165" y="3559"/>
                    <a:pt x="4485" y="3559"/>
                  </a:cubicBezTo>
                  <a:cubicBezTo>
                    <a:pt x="4848" y="3559"/>
                    <a:pt x="5146" y="3297"/>
                    <a:pt x="5146" y="3297"/>
                  </a:cubicBezTo>
                  <a:cubicBezTo>
                    <a:pt x="5146" y="3297"/>
                    <a:pt x="6002" y="1833"/>
                    <a:pt x="5973" y="1413"/>
                  </a:cubicBezTo>
                  <a:cubicBezTo>
                    <a:pt x="5932" y="1024"/>
                    <a:pt x="4898" y="1"/>
                    <a:pt x="2870" y="1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353090" y="2198295"/>
              <a:ext cx="147188" cy="56301"/>
            </a:xfrm>
            <a:custGeom>
              <a:avLst/>
              <a:gdLst/>
              <a:ahLst/>
              <a:cxnLst/>
              <a:rect l="l" t="t" r="r" b="b"/>
              <a:pathLst>
                <a:path w="7524" h="2878" extrusionOk="0">
                  <a:moveTo>
                    <a:pt x="6585" y="1091"/>
                  </a:moveTo>
                  <a:cubicBezTo>
                    <a:pt x="6478" y="1091"/>
                    <a:pt x="6369" y="1097"/>
                    <a:pt x="6260" y="1108"/>
                  </a:cubicBezTo>
                  <a:lnTo>
                    <a:pt x="6260" y="1108"/>
                  </a:lnTo>
                  <a:cubicBezTo>
                    <a:pt x="7058" y="1266"/>
                    <a:pt x="7524" y="1294"/>
                    <a:pt x="7524" y="1294"/>
                  </a:cubicBezTo>
                  <a:cubicBezTo>
                    <a:pt x="7246" y="1151"/>
                    <a:pt x="6926" y="1091"/>
                    <a:pt x="6585" y="1091"/>
                  </a:cubicBezTo>
                  <a:close/>
                  <a:moveTo>
                    <a:pt x="2577" y="1"/>
                  </a:moveTo>
                  <a:cubicBezTo>
                    <a:pt x="2405" y="1"/>
                    <a:pt x="2208" y="19"/>
                    <a:pt x="1972" y="62"/>
                  </a:cubicBezTo>
                  <a:cubicBezTo>
                    <a:pt x="595" y="308"/>
                    <a:pt x="0" y="1613"/>
                    <a:pt x="334" y="2424"/>
                  </a:cubicBezTo>
                  <a:cubicBezTo>
                    <a:pt x="472" y="2747"/>
                    <a:pt x="816" y="2877"/>
                    <a:pt x="1247" y="2877"/>
                  </a:cubicBezTo>
                  <a:cubicBezTo>
                    <a:pt x="1901" y="2877"/>
                    <a:pt x="2754" y="2577"/>
                    <a:pt x="3392" y="2192"/>
                  </a:cubicBezTo>
                  <a:cubicBezTo>
                    <a:pt x="4128" y="1745"/>
                    <a:pt x="5252" y="1209"/>
                    <a:pt x="6260" y="1108"/>
                  </a:cubicBezTo>
                  <a:lnTo>
                    <a:pt x="6260" y="1108"/>
                  </a:lnTo>
                  <a:cubicBezTo>
                    <a:pt x="5896" y="1036"/>
                    <a:pt x="5462" y="937"/>
                    <a:pt x="4972" y="801"/>
                  </a:cubicBezTo>
                  <a:cubicBezTo>
                    <a:pt x="3663" y="441"/>
                    <a:pt x="3409" y="1"/>
                    <a:pt x="2577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4495271" y="2193170"/>
              <a:ext cx="155326" cy="60898"/>
            </a:xfrm>
            <a:custGeom>
              <a:avLst/>
              <a:gdLst/>
              <a:ahLst/>
              <a:cxnLst/>
              <a:rect l="l" t="t" r="r" b="b"/>
              <a:pathLst>
                <a:path w="7940" h="3113" extrusionOk="0">
                  <a:moveTo>
                    <a:pt x="6016" y="0"/>
                  </a:moveTo>
                  <a:cubicBezTo>
                    <a:pt x="4963" y="0"/>
                    <a:pt x="3532" y="599"/>
                    <a:pt x="3532" y="599"/>
                  </a:cubicBezTo>
                  <a:cubicBezTo>
                    <a:pt x="2212" y="1541"/>
                    <a:pt x="1386" y="1614"/>
                    <a:pt x="574" y="2092"/>
                  </a:cubicBezTo>
                  <a:cubicBezTo>
                    <a:pt x="0" y="2447"/>
                    <a:pt x="208" y="2584"/>
                    <a:pt x="993" y="2584"/>
                  </a:cubicBezTo>
                  <a:cubicBezTo>
                    <a:pt x="1297" y="2584"/>
                    <a:pt x="1688" y="2563"/>
                    <a:pt x="2154" y="2527"/>
                  </a:cubicBezTo>
                  <a:cubicBezTo>
                    <a:pt x="2761" y="2480"/>
                    <a:pt x="3220" y="2444"/>
                    <a:pt x="3648" y="2444"/>
                  </a:cubicBezTo>
                  <a:cubicBezTo>
                    <a:pt x="4397" y="2444"/>
                    <a:pt x="5053" y="2553"/>
                    <a:pt x="6242" y="2904"/>
                  </a:cubicBezTo>
                  <a:cubicBezTo>
                    <a:pt x="6743" y="3053"/>
                    <a:pt x="7085" y="3113"/>
                    <a:pt x="7316" y="3113"/>
                  </a:cubicBezTo>
                  <a:cubicBezTo>
                    <a:pt x="7940" y="3113"/>
                    <a:pt x="7756" y="2674"/>
                    <a:pt x="7735" y="2368"/>
                  </a:cubicBezTo>
                  <a:cubicBezTo>
                    <a:pt x="7706" y="1947"/>
                    <a:pt x="7576" y="425"/>
                    <a:pt x="6576" y="77"/>
                  </a:cubicBezTo>
                  <a:cubicBezTo>
                    <a:pt x="6413" y="23"/>
                    <a:pt x="6222" y="0"/>
                    <a:pt x="6016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437874" y="3311265"/>
              <a:ext cx="257795" cy="63363"/>
            </a:xfrm>
            <a:custGeom>
              <a:avLst/>
              <a:gdLst/>
              <a:ahLst/>
              <a:cxnLst/>
              <a:rect l="l" t="t" r="r" b="b"/>
              <a:pathLst>
                <a:path w="13178" h="3239" extrusionOk="0">
                  <a:moveTo>
                    <a:pt x="10080" y="0"/>
                  </a:moveTo>
                  <a:cubicBezTo>
                    <a:pt x="9797" y="0"/>
                    <a:pt x="9486" y="79"/>
                    <a:pt x="9133" y="282"/>
                  </a:cubicBezTo>
                  <a:cubicBezTo>
                    <a:pt x="8843" y="448"/>
                    <a:pt x="8595" y="508"/>
                    <a:pt x="8367" y="508"/>
                  </a:cubicBezTo>
                  <a:cubicBezTo>
                    <a:pt x="7760" y="508"/>
                    <a:pt x="7292" y="81"/>
                    <a:pt x="6538" y="81"/>
                  </a:cubicBezTo>
                  <a:cubicBezTo>
                    <a:pt x="6215" y="81"/>
                    <a:pt x="5839" y="160"/>
                    <a:pt x="5378" y="383"/>
                  </a:cubicBezTo>
                  <a:cubicBezTo>
                    <a:pt x="3436" y="1325"/>
                    <a:pt x="203" y="2905"/>
                    <a:pt x="1" y="3239"/>
                  </a:cubicBezTo>
                  <a:cubicBezTo>
                    <a:pt x="1" y="3239"/>
                    <a:pt x="2305" y="1992"/>
                    <a:pt x="5393" y="1543"/>
                  </a:cubicBezTo>
                  <a:cubicBezTo>
                    <a:pt x="7915" y="1180"/>
                    <a:pt x="13177" y="1267"/>
                    <a:pt x="12220" y="934"/>
                  </a:cubicBezTo>
                  <a:cubicBezTo>
                    <a:pt x="11506" y="685"/>
                    <a:pt x="10913" y="0"/>
                    <a:pt x="10080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4544783" y="3201812"/>
              <a:ext cx="169313" cy="77252"/>
            </a:xfrm>
            <a:custGeom>
              <a:avLst/>
              <a:gdLst/>
              <a:ahLst/>
              <a:cxnLst/>
              <a:rect l="l" t="t" r="r" b="b"/>
              <a:pathLst>
                <a:path w="8655" h="3949" extrusionOk="0">
                  <a:moveTo>
                    <a:pt x="6580" y="1"/>
                  </a:moveTo>
                  <a:cubicBezTo>
                    <a:pt x="6307" y="1"/>
                    <a:pt x="6026" y="94"/>
                    <a:pt x="5726" y="383"/>
                  </a:cubicBezTo>
                  <a:cubicBezTo>
                    <a:pt x="5461" y="638"/>
                    <a:pt x="5221" y="699"/>
                    <a:pt x="4978" y="699"/>
                  </a:cubicBezTo>
                  <a:cubicBezTo>
                    <a:pt x="4755" y="699"/>
                    <a:pt x="4529" y="648"/>
                    <a:pt x="4278" y="648"/>
                  </a:cubicBezTo>
                  <a:cubicBezTo>
                    <a:pt x="3964" y="648"/>
                    <a:pt x="3610" y="729"/>
                    <a:pt x="3175" y="1093"/>
                  </a:cubicBezTo>
                  <a:cubicBezTo>
                    <a:pt x="2015" y="2064"/>
                    <a:pt x="73" y="3673"/>
                    <a:pt x="0" y="3949"/>
                  </a:cubicBezTo>
                  <a:cubicBezTo>
                    <a:pt x="0" y="3949"/>
                    <a:pt x="1363" y="2702"/>
                    <a:pt x="3378" y="1876"/>
                  </a:cubicBezTo>
                  <a:cubicBezTo>
                    <a:pt x="5045" y="1209"/>
                    <a:pt x="8654" y="368"/>
                    <a:pt x="7944" y="310"/>
                  </a:cubicBezTo>
                  <a:cubicBezTo>
                    <a:pt x="7487" y="274"/>
                    <a:pt x="7047" y="1"/>
                    <a:pt x="6580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460567" y="3186671"/>
              <a:ext cx="54736" cy="176063"/>
            </a:xfrm>
            <a:custGeom>
              <a:avLst/>
              <a:gdLst/>
              <a:ahLst/>
              <a:cxnLst/>
              <a:rect l="l" t="t" r="r" b="b"/>
              <a:pathLst>
                <a:path w="2798" h="9000" extrusionOk="0">
                  <a:moveTo>
                    <a:pt x="1671" y="1"/>
                  </a:moveTo>
                  <a:cubicBezTo>
                    <a:pt x="1486" y="1"/>
                    <a:pt x="1514" y="3380"/>
                    <a:pt x="1261" y="5071"/>
                  </a:cubicBezTo>
                  <a:cubicBezTo>
                    <a:pt x="928" y="7318"/>
                    <a:pt x="0" y="8999"/>
                    <a:pt x="0" y="8999"/>
                  </a:cubicBezTo>
                  <a:cubicBezTo>
                    <a:pt x="261" y="8854"/>
                    <a:pt x="1406" y="6506"/>
                    <a:pt x="2102" y="5085"/>
                  </a:cubicBezTo>
                  <a:cubicBezTo>
                    <a:pt x="2798" y="3679"/>
                    <a:pt x="1609" y="3360"/>
                    <a:pt x="2189" y="2345"/>
                  </a:cubicBezTo>
                  <a:cubicBezTo>
                    <a:pt x="2783" y="1331"/>
                    <a:pt x="1957" y="794"/>
                    <a:pt x="1725" y="84"/>
                  </a:cubicBezTo>
                  <a:cubicBezTo>
                    <a:pt x="1705" y="27"/>
                    <a:pt x="1687" y="1"/>
                    <a:pt x="1671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4242993" y="2614351"/>
              <a:ext cx="130521" cy="132164"/>
            </a:xfrm>
            <a:custGeom>
              <a:avLst/>
              <a:gdLst/>
              <a:ahLst/>
              <a:cxnLst/>
              <a:rect l="l" t="t" r="r" b="b"/>
              <a:pathLst>
                <a:path w="6672" h="6756" extrusionOk="0">
                  <a:moveTo>
                    <a:pt x="350" y="116"/>
                  </a:moveTo>
                  <a:cubicBezTo>
                    <a:pt x="0" y="116"/>
                    <a:pt x="2921" y="2192"/>
                    <a:pt x="4193" y="3436"/>
                  </a:cubicBezTo>
                  <a:cubicBezTo>
                    <a:pt x="5817" y="5031"/>
                    <a:pt x="6643" y="6756"/>
                    <a:pt x="6643" y="6756"/>
                  </a:cubicBezTo>
                  <a:cubicBezTo>
                    <a:pt x="6672" y="6466"/>
                    <a:pt x="5440" y="4147"/>
                    <a:pt x="4701" y="2755"/>
                  </a:cubicBezTo>
                  <a:cubicBezTo>
                    <a:pt x="3961" y="1363"/>
                    <a:pt x="3005" y="2146"/>
                    <a:pt x="2526" y="1074"/>
                  </a:cubicBezTo>
                  <a:cubicBezTo>
                    <a:pt x="2048" y="1"/>
                    <a:pt x="1135" y="349"/>
                    <a:pt x="424" y="131"/>
                  </a:cubicBezTo>
                  <a:cubicBezTo>
                    <a:pt x="392" y="121"/>
                    <a:pt x="367" y="116"/>
                    <a:pt x="350" y="116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4410017" y="2999556"/>
              <a:ext cx="44329" cy="178273"/>
            </a:xfrm>
            <a:custGeom>
              <a:avLst/>
              <a:gdLst/>
              <a:ahLst/>
              <a:cxnLst/>
              <a:rect l="l" t="t" r="r" b="b"/>
              <a:pathLst>
                <a:path w="2266" h="9113" extrusionOk="0">
                  <a:moveTo>
                    <a:pt x="195" y="1"/>
                  </a:moveTo>
                  <a:cubicBezTo>
                    <a:pt x="0" y="1"/>
                    <a:pt x="934" y="3293"/>
                    <a:pt x="1149" y="4996"/>
                  </a:cubicBezTo>
                  <a:cubicBezTo>
                    <a:pt x="1439" y="7257"/>
                    <a:pt x="1004" y="9113"/>
                    <a:pt x="1004" y="9113"/>
                  </a:cubicBezTo>
                  <a:cubicBezTo>
                    <a:pt x="1207" y="8910"/>
                    <a:pt x="1685" y="6330"/>
                    <a:pt x="1975" y="4779"/>
                  </a:cubicBezTo>
                  <a:cubicBezTo>
                    <a:pt x="2265" y="3242"/>
                    <a:pt x="1033" y="3257"/>
                    <a:pt x="1323" y="2111"/>
                  </a:cubicBezTo>
                  <a:cubicBezTo>
                    <a:pt x="1613" y="981"/>
                    <a:pt x="685" y="691"/>
                    <a:pt x="265" y="68"/>
                  </a:cubicBezTo>
                  <a:cubicBezTo>
                    <a:pt x="233" y="22"/>
                    <a:pt x="210" y="1"/>
                    <a:pt x="195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634947" y="2459474"/>
              <a:ext cx="65534" cy="173050"/>
            </a:xfrm>
            <a:custGeom>
              <a:avLst/>
              <a:gdLst/>
              <a:ahLst/>
              <a:cxnLst/>
              <a:rect l="l" t="t" r="r" b="b"/>
              <a:pathLst>
                <a:path w="3350" h="8846" extrusionOk="0">
                  <a:moveTo>
                    <a:pt x="2344" y="0"/>
                  </a:moveTo>
                  <a:cubicBezTo>
                    <a:pt x="2162" y="0"/>
                    <a:pt x="1924" y="3360"/>
                    <a:pt x="1552" y="5019"/>
                  </a:cubicBezTo>
                  <a:cubicBezTo>
                    <a:pt x="1045" y="7237"/>
                    <a:pt x="1" y="8846"/>
                    <a:pt x="1" y="8846"/>
                  </a:cubicBezTo>
                  <a:cubicBezTo>
                    <a:pt x="262" y="8715"/>
                    <a:pt x="1596" y="6454"/>
                    <a:pt x="2393" y="5106"/>
                  </a:cubicBezTo>
                  <a:cubicBezTo>
                    <a:pt x="3190" y="3743"/>
                    <a:pt x="2030" y="3337"/>
                    <a:pt x="2683" y="2366"/>
                  </a:cubicBezTo>
                  <a:cubicBezTo>
                    <a:pt x="3349" y="1409"/>
                    <a:pt x="2581" y="800"/>
                    <a:pt x="2393" y="90"/>
                  </a:cubicBezTo>
                  <a:cubicBezTo>
                    <a:pt x="2377" y="29"/>
                    <a:pt x="2361" y="0"/>
                    <a:pt x="2344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687140" y="2377586"/>
              <a:ext cx="54169" cy="176102"/>
            </a:xfrm>
            <a:custGeom>
              <a:avLst/>
              <a:gdLst/>
              <a:ahLst/>
              <a:cxnLst/>
              <a:rect l="l" t="t" r="r" b="b"/>
              <a:pathLst>
                <a:path w="2769" h="9002" extrusionOk="0">
                  <a:moveTo>
                    <a:pt x="1641" y="0"/>
                  </a:moveTo>
                  <a:cubicBezTo>
                    <a:pt x="1457" y="0"/>
                    <a:pt x="1485" y="3372"/>
                    <a:pt x="1232" y="5073"/>
                  </a:cubicBezTo>
                  <a:cubicBezTo>
                    <a:pt x="913" y="7320"/>
                    <a:pt x="0" y="9002"/>
                    <a:pt x="0" y="9002"/>
                  </a:cubicBezTo>
                  <a:cubicBezTo>
                    <a:pt x="247" y="8857"/>
                    <a:pt x="1392" y="6494"/>
                    <a:pt x="2088" y="5073"/>
                  </a:cubicBezTo>
                  <a:cubicBezTo>
                    <a:pt x="2769" y="3667"/>
                    <a:pt x="1580" y="3348"/>
                    <a:pt x="2160" y="2334"/>
                  </a:cubicBezTo>
                  <a:cubicBezTo>
                    <a:pt x="2754" y="1319"/>
                    <a:pt x="1928" y="783"/>
                    <a:pt x="1696" y="87"/>
                  </a:cubicBezTo>
                  <a:cubicBezTo>
                    <a:pt x="1676" y="28"/>
                    <a:pt x="1657" y="0"/>
                    <a:pt x="1641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192795" y="2473696"/>
              <a:ext cx="130541" cy="132164"/>
            </a:xfrm>
            <a:custGeom>
              <a:avLst/>
              <a:gdLst/>
              <a:ahLst/>
              <a:cxnLst/>
              <a:rect l="l" t="t" r="r" b="b"/>
              <a:pathLst>
                <a:path w="6673" h="6756" extrusionOk="0">
                  <a:moveTo>
                    <a:pt x="350" y="117"/>
                  </a:moveTo>
                  <a:cubicBezTo>
                    <a:pt x="1" y="117"/>
                    <a:pt x="2921" y="2192"/>
                    <a:pt x="4194" y="3436"/>
                  </a:cubicBezTo>
                  <a:cubicBezTo>
                    <a:pt x="5817" y="5031"/>
                    <a:pt x="6643" y="6756"/>
                    <a:pt x="6643" y="6756"/>
                  </a:cubicBezTo>
                  <a:cubicBezTo>
                    <a:pt x="6672" y="6466"/>
                    <a:pt x="5440" y="4147"/>
                    <a:pt x="4701" y="2755"/>
                  </a:cubicBezTo>
                  <a:cubicBezTo>
                    <a:pt x="3962" y="1364"/>
                    <a:pt x="3005" y="2146"/>
                    <a:pt x="2527" y="1074"/>
                  </a:cubicBezTo>
                  <a:cubicBezTo>
                    <a:pt x="2048" y="1"/>
                    <a:pt x="1135" y="349"/>
                    <a:pt x="425" y="131"/>
                  </a:cubicBezTo>
                  <a:cubicBezTo>
                    <a:pt x="392" y="121"/>
                    <a:pt x="367" y="117"/>
                    <a:pt x="350" y="117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4317350" y="2481658"/>
              <a:ext cx="40592" cy="178938"/>
            </a:xfrm>
            <a:custGeom>
              <a:avLst/>
              <a:gdLst/>
              <a:ahLst/>
              <a:cxnLst/>
              <a:rect l="l" t="t" r="r" b="b"/>
              <a:pathLst>
                <a:path w="2075" h="9147" extrusionOk="0">
                  <a:moveTo>
                    <a:pt x="1882" y="0"/>
                  </a:moveTo>
                  <a:cubicBezTo>
                    <a:pt x="1866" y="0"/>
                    <a:pt x="1843" y="23"/>
                    <a:pt x="1813" y="72"/>
                  </a:cubicBezTo>
                  <a:cubicBezTo>
                    <a:pt x="1436" y="710"/>
                    <a:pt x="523" y="1058"/>
                    <a:pt x="885" y="2174"/>
                  </a:cubicBezTo>
                  <a:cubicBezTo>
                    <a:pt x="1233" y="3290"/>
                    <a:pt x="1" y="3348"/>
                    <a:pt x="378" y="4870"/>
                  </a:cubicBezTo>
                  <a:cubicBezTo>
                    <a:pt x="755" y="6407"/>
                    <a:pt x="1378" y="8944"/>
                    <a:pt x="1595" y="9147"/>
                  </a:cubicBezTo>
                  <a:cubicBezTo>
                    <a:pt x="1595" y="9147"/>
                    <a:pt x="1059" y="7306"/>
                    <a:pt x="1204" y="5044"/>
                  </a:cubicBezTo>
                  <a:cubicBezTo>
                    <a:pt x="1324" y="3331"/>
                    <a:pt x="2075" y="0"/>
                    <a:pt x="1882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29192" y="2537157"/>
              <a:ext cx="68117" cy="168238"/>
            </a:xfrm>
            <a:custGeom>
              <a:avLst/>
              <a:gdLst/>
              <a:ahLst/>
              <a:cxnLst/>
              <a:rect l="l" t="t" r="r" b="b"/>
              <a:pathLst>
                <a:path w="3482" h="8600" extrusionOk="0">
                  <a:moveTo>
                    <a:pt x="3255" y="1"/>
                  </a:moveTo>
                  <a:cubicBezTo>
                    <a:pt x="3239" y="1"/>
                    <a:pt x="3212" y="16"/>
                    <a:pt x="3175" y="48"/>
                  </a:cubicBezTo>
                  <a:cubicBezTo>
                    <a:pt x="2609" y="540"/>
                    <a:pt x="1638" y="584"/>
                    <a:pt x="1624" y="1758"/>
                  </a:cubicBezTo>
                  <a:cubicBezTo>
                    <a:pt x="1624" y="2932"/>
                    <a:pt x="435" y="2599"/>
                    <a:pt x="319" y="4164"/>
                  </a:cubicBezTo>
                  <a:cubicBezTo>
                    <a:pt x="189" y="5744"/>
                    <a:pt x="0" y="8354"/>
                    <a:pt x="145" y="8600"/>
                  </a:cubicBezTo>
                  <a:cubicBezTo>
                    <a:pt x="145" y="8600"/>
                    <a:pt x="203" y="6701"/>
                    <a:pt x="1044" y="4585"/>
                  </a:cubicBezTo>
                  <a:cubicBezTo>
                    <a:pt x="1707" y="2975"/>
                    <a:pt x="3481" y="1"/>
                    <a:pt x="3255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4546192" y="3103002"/>
              <a:ext cx="55029" cy="174361"/>
            </a:xfrm>
            <a:custGeom>
              <a:avLst/>
              <a:gdLst/>
              <a:ahLst/>
              <a:cxnLst/>
              <a:rect l="l" t="t" r="r" b="b"/>
              <a:pathLst>
                <a:path w="2813" h="8913" extrusionOk="0">
                  <a:moveTo>
                    <a:pt x="1714" y="1"/>
                  </a:moveTo>
                  <a:cubicBezTo>
                    <a:pt x="1526" y="1"/>
                    <a:pt x="1528" y="3337"/>
                    <a:pt x="1262" y="5013"/>
                  </a:cubicBezTo>
                  <a:cubicBezTo>
                    <a:pt x="914" y="7246"/>
                    <a:pt x="1" y="8913"/>
                    <a:pt x="1" y="8913"/>
                  </a:cubicBezTo>
                  <a:cubicBezTo>
                    <a:pt x="247" y="8768"/>
                    <a:pt x="1407" y="6420"/>
                    <a:pt x="2117" y="5028"/>
                  </a:cubicBezTo>
                  <a:cubicBezTo>
                    <a:pt x="2813" y="3622"/>
                    <a:pt x="1624" y="3317"/>
                    <a:pt x="2219" y="2303"/>
                  </a:cubicBezTo>
                  <a:cubicBezTo>
                    <a:pt x="2813" y="1303"/>
                    <a:pt x="2001" y="781"/>
                    <a:pt x="1769" y="85"/>
                  </a:cubicBezTo>
                  <a:cubicBezTo>
                    <a:pt x="1749" y="28"/>
                    <a:pt x="1731" y="1"/>
                    <a:pt x="1714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4495447" y="2494393"/>
              <a:ext cx="45385" cy="91337"/>
            </a:xfrm>
            <a:custGeom>
              <a:avLst/>
              <a:gdLst/>
              <a:ahLst/>
              <a:cxnLst/>
              <a:rect l="l" t="t" r="r" b="b"/>
              <a:pathLst>
                <a:path w="2320" h="4669" extrusionOk="0">
                  <a:moveTo>
                    <a:pt x="423" y="0"/>
                  </a:moveTo>
                  <a:cubicBezTo>
                    <a:pt x="187" y="0"/>
                    <a:pt x="590" y="1316"/>
                    <a:pt x="305" y="1958"/>
                  </a:cubicBezTo>
                  <a:cubicBezTo>
                    <a:pt x="0" y="2596"/>
                    <a:pt x="1899" y="4669"/>
                    <a:pt x="1899" y="4669"/>
                  </a:cubicBezTo>
                  <a:cubicBezTo>
                    <a:pt x="1899" y="4669"/>
                    <a:pt x="2319" y="3335"/>
                    <a:pt x="1566" y="2465"/>
                  </a:cubicBezTo>
                  <a:cubicBezTo>
                    <a:pt x="826" y="1610"/>
                    <a:pt x="696" y="30"/>
                    <a:pt x="435" y="1"/>
                  </a:cubicBezTo>
                  <a:cubicBezTo>
                    <a:pt x="431" y="0"/>
                    <a:pt x="427" y="0"/>
                    <a:pt x="423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4460273" y="2856221"/>
              <a:ext cx="45385" cy="91631"/>
            </a:xfrm>
            <a:custGeom>
              <a:avLst/>
              <a:gdLst/>
              <a:ahLst/>
              <a:cxnLst/>
              <a:rect l="l" t="t" r="r" b="b"/>
              <a:pathLst>
                <a:path w="2320" h="4684" extrusionOk="0">
                  <a:moveTo>
                    <a:pt x="424" y="1"/>
                  </a:moveTo>
                  <a:cubicBezTo>
                    <a:pt x="188" y="1"/>
                    <a:pt x="590" y="1317"/>
                    <a:pt x="305" y="1959"/>
                  </a:cubicBezTo>
                  <a:cubicBezTo>
                    <a:pt x="1" y="2596"/>
                    <a:pt x="1900" y="4684"/>
                    <a:pt x="1900" y="4684"/>
                  </a:cubicBezTo>
                  <a:cubicBezTo>
                    <a:pt x="1900" y="4684"/>
                    <a:pt x="2320" y="3336"/>
                    <a:pt x="1566" y="2466"/>
                  </a:cubicBezTo>
                  <a:cubicBezTo>
                    <a:pt x="827" y="1611"/>
                    <a:pt x="696" y="31"/>
                    <a:pt x="436" y="2"/>
                  </a:cubicBezTo>
                  <a:cubicBezTo>
                    <a:pt x="431" y="1"/>
                    <a:pt x="427" y="1"/>
                    <a:pt x="424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4440417" y="3056854"/>
              <a:ext cx="47674" cy="85527"/>
            </a:xfrm>
            <a:custGeom>
              <a:avLst/>
              <a:gdLst/>
              <a:ahLst/>
              <a:cxnLst/>
              <a:rect l="l" t="t" r="r" b="b"/>
              <a:pathLst>
                <a:path w="2437" h="4372" extrusionOk="0">
                  <a:moveTo>
                    <a:pt x="2233" y="1"/>
                  </a:moveTo>
                  <a:cubicBezTo>
                    <a:pt x="2020" y="1"/>
                    <a:pt x="1415" y="1085"/>
                    <a:pt x="798" y="1313"/>
                  </a:cubicBezTo>
                  <a:cubicBezTo>
                    <a:pt x="131" y="1545"/>
                    <a:pt x="1" y="4372"/>
                    <a:pt x="1" y="4372"/>
                  </a:cubicBezTo>
                  <a:cubicBezTo>
                    <a:pt x="1" y="4372"/>
                    <a:pt x="1248" y="3720"/>
                    <a:pt x="1320" y="2574"/>
                  </a:cubicBezTo>
                  <a:cubicBezTo>
                    <a:pt x="1407" y="1429"/>
                    <a:pt x="2436" y="226"/>
                    <a:pt x="2277" y="23"/>
                  </a:cubicBezTo>
                  <a:cubicBezTo>
                    <a:pt x="2265" y="8"/>
                    <a:pt x="2250" y="1"/>
                    <a:pt x="2233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4521523" y="2412994"/>
              <a:ext cx="43976" cy="93626"/>
            </a:xfrm>
            <a:custGeom>
              <a:avLst/>
              <a:gdLst/>
              <a:ahLst/>
              <a:cxnLst/>
              <a:rect l="l" t="t" r="r" b="b"/>
              <a:pathLst>
                <a:path w="2248" h="4786" extrusionOk="0">
                  <a:moveTo>
                    <a:pt x="1635" y="1"/>
                  </a:moveTo>
                  <a:cubicBezTo>
                    <a:pt x="1632" y="1"/>
                    <a:pt x="1628" y="1"/>
                    <a:pt x="1624" y="2"/>
                  </a:cubicBezTo>
                  <a:cubicBezTo>
                    <a:pt x="1363" y="60"/>
                    <a:pt x="1363" y="1640"/>
                    <a:pt x="682" y="2553"/>
                  </a:cubicBezTo>
                  <a:cubicBezTo>
                    <a:pt x="1" y="3481"/>
                    <a:pt x="523" y="4785"/>
                    <a:pt x="523" y="4785"/>
                  </a:cubicBezTo>
                  <a:cubicBezTo>
                    <a:pt x="523" y="4785"/>
                    <a:pt x="2248" y="2568"/>
                    <a:pt x="1900" y="1944"/>
                  </a:cubicBezTo>
                  <a:cubicBezTo>
                    <a:pt x="1557" y="1345"/>
                    <a:pt x="1861" y="1"/>
                    <a:pt x="1635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4700736" y="2464267"/>
              <a:ext cx="71207" cy="69290"/>
            </a:xfrm>
            <a:custGeom>
              <a:avLst/>
              <a:gdLst/>
              <a:ahLst/>
              <a:cxnLst/>
              <a:rect l="l" t="t" r="r" b="b"/>
              <a:pathLst>
                <a:path w="3640" h="3542" extrusionOk="0">
                  <a:moveTo>
                    <a:pt x="3368" y="1"/>
                  </a:moveTo>
                  <a:cubicBezTo>
                    <a:pt x="3096" y="1"/>
                    <a:pt x="2302" y="1280"/>
                    <a:pt x="1277" y="1715"/>
                  </a:cubicBezTo>
                  <a:cubicBezTo>
                    <a:pt x="218" y="2150"/>
                    <a:pt x="1" y="3542"/>
                    <a:pt x="1" y="3542"/>
                  </a:cubicBezTo>
                  <a:cubicBezTo>
                    <a:pt x="1" y="3542"/>
                    <a:pt x="2625" y="2527"/>
                    <a:pt x="2639" y="1817"/>
                  </a:cubicBezTo>
                  <a:cubicBezTo>
                    <a:pt x="2654" y="1106"/>
                    <a:pt x="3639" y="77"/>
                    <a:pt x="3393" y="5"/>
                  </a:cubicBezTo>
                  <a:cubicBezTo>
                    <a:pt x="3385" y="2"/>
                    <a:pt x="3377" y="1"/>
                    <a:pt x="3368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4511312" y="2287363"/>
              <a:ext cx="44270" cy="93626"/>
            </a:xfrm>
            <a:custGeom>
              <a:avLst/>
              <a:gdLst/>
              <a:ahLst/>
              <a:cxnLst/>
              <a:rect l="l" t="t" r="r" b="b"/>
              <a:pathLst>
                <a:path w="2263" h="4786" extrusionOk="0">
                  <a:moveTo>
                    <a:pt x="1640" y="1"/>
                  </a:moveTo>
                  <a:cubicBezTo>
                    <a:pt x="1635" y="1"/>
                    <a:pt x="1630" y="1"/>
                    <a:pt x="1624" y="2"/>
                  </a:cubicBezTo>
                  <a:cubicBezTo>
                    <a:pt x="1378" y="60"/>
                    <a:pt x="1363" y="1640"/>
                    <a:pt x="682" y="2554"/>
                  </a:cubicBezTo>
                  <a:cubicBezTo>
                    <a:pt x="1" y="3481"/>
                    <a:pt x="523" y="4786"/>
                    <a:pt x="523" y="4786"/>
                  </a:cubicBezTo>
                  <a:cubicBezTo>
                    <a:pt x="523" y="4786"/>
                    <a:pt x="2262" y="2568"/>
                    <a:pt x="1914" y="1945"/>
                  </a:cubicBezTo>
                  <a:cubicBezTo>
                    <a:pt x="1574" y="1334"/>
                    <a:pt x="1873" y="1"/>
                    <a:pt x="1640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4583908" y="2874101"/>
              <a:ext cx="141535" cy="97343"/>
            </a:xfrm>
            <a:custGeom>
              <a:avLst/>
              <a:gdLst/>
              <a:ahLst/>
              <a:cxnLst/>
              <a:rect l="l" t="t" r="r" b="b"/>
              <a:pathLst>
                <a:path w="7235" h="4976" extrusionOk="0">
                  <a:moveTo>
                    <a:pt x="7234" y="1"/>
                  </a:moveTo>
                  <a:lnTo>
                    <a:pt x="2161" y="479"/>
                  </a:lnTo>
                  <a:lnTo>
                    <a:pt x="1" y="4248"/>
                  </a:lnTo>
                  <a:cubicBezTo>
                    <a:pt x="1" y="4248"/>
                    <a:pt x="616" y="4975"/>
                    <a:pt x="1354" y="4975"/>
                  </a:cubicBezTo>
                  <a:cubicBezTo>
                    <a:pt x="1648" y="4975"/>
                    <a:pt x="1961" y="4860"/>
                    <a:pt x="2262" y="4538"/>
                  </a:cubicBezTo>
                  <a:cubicBezTo>
                    <a:pt x="3320" y="3393"/>
                    <a:pt x="7234" y="1"/>
                    <a:pt x="7234" y="1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4565480" y="2680530"/>
              <a:ext cx="146171" cy="200300"/>
            </a:xfrm>
            <a:custGeom>
              <a:avLst/>
              <a:gdLst/>
              <a:ahLst/>
              <a:cxnLst/>
              <a:rect l="l" t="t" r="r" b="b"/>
              <a:pathLst>
                <a:path w="7472" h="10239" extrusionOk="0">
                  <a:moveTo>
                    <a:pt x="5520" y="1"/>
                  </a:moveTo>
                  <a:cubicBezTo>
                    <a:pt x="5412" y="1"/>
                    <a:pt x="5302" y="13"/>
                    <a:pt x="5190" y="39"/>
                  </a:cubicBezTo>
                  <a:cubicBezTo>
                    <a:pt x="3929" y="343"/>
                    <a:pt x="4842" y="1546"/>
                    <a:pt x="2798" y="2648"/>
                  </a:cubicBezTo>
                  <a:cubicBezTo>
                    <a:pt x="754" y="3750"/>
                    <a:pt x="1" y="6939"/>
                    <a:pt x="464" y="9229"/>
                  </a:cubicBezTo>
                  <a:cubicBezTo>
                    <a:pt x="606" y="9952"/>
                    <a:pt x="910" y="10239"/>
                    <a:pt x="1297" y="10239"/>
                  </a:cubicBezTo>
                  <a:cubicBezTo>
                    <a:pt x="2135" y="10239"/>
                    <a:pt x="3362" y="8892"/>
                    <a:pt x="4175" y="7722"/>
                  </a:cubicBezTo>
                  <a:cubicBezTo>
                    <a:pt x="5364" y="6026"/>
                    <a:pt x="5190" y="6779"/>
                    <a:pt x="5973" y="5968"/>
                  </a:cubicBezTo>
                  <a:cubicBezTo>
                    <a:pt x="6103" y="5837"/>
                    <a:pt x="6973" y="3431"/>
                    <a:pt x="7234" y="2300"/>
                  </a:cubicBezTo>
                  <a:cubicBezTo>
                    <a:pt x="7472" y="1283"/>
                    <a:pt x="6626" y="1"/>
                    <a:pt x="5520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4608870" y="2764141"/>
              <a:ext cx="230466" cy="132497"/>
            </a:xfrm>
            <a:custGeom>
              <a:avLst/>
              <a:gdLst/>
              <a:ahLst/>
              <a:cxnLst/>
              <a:rect l="l" t="t" r="r" b="b"/>
              <a:pathLst>
                <a:path w="11781" h="6773" extrusionOk="0">
                  <a:moveTo>
                    <a:pt x="6983" y="0"/>
                  </a:moveTo>
                  <a:cubicBezTo>
                    <a:pt x="6307" y="0"/>
                    <a:pt x="5454" y="155"/>
                    <a:pt x="4277" y="737"/>
                  </a:cubicBezTo>
                  <a:cubicBezTo>
                    <a:pt x="1827" y="1940"/>
                    <a:pt x="0" y="5462"/>
                    <a:pt x="0" y="5462"/>
                  </a:cubicBezTo>
                  <a:cubicBezTo>
                    <a:pt x="0" y="5462"/>
                    <a:pt x="68" y="6772"/>
                    <a:pt x="451" y="6772"/>
                  </a:cubicBezTo>
                  <a:cubicBezTo>
                    <a:pt x="464" y="6772"/>
                    <a:pt x="479" y="6771"/>
                    <a:pt x="493" y="6767"/>
                  </a:cubicBezTo>
                  <a:cubicBezTo>
                    <a:pt x="899" y="6666"/>
                    <a:pt x="3479" y="6680"/>
                    <a:pt x="4552" y="6332"/>
                  </a:cubicBezTo>
                  <a:cubicBezTo>
                    <a:pt x="5625" y="5999"/>
                    <a:pt x="7509" y="4651"/>
                    <a:pt x="9089" y="3042"/>
                  </a:cubicBezTo>
                  <a:cubicBezTo>
                    <a:pt x="9582" y="2535"/>
                    <a:pt x="10053" y="2376"/>
                    <a:pt x="10458" y="2376"/>
                  </a:cubicBezTo>
                  <a:cubicBezTo>
                    <a:pt x="11136" y="2376"/>
                    <a:pt x="11632" y="2821"/>
                    <a:pt x="11746" y="2821"/>
                  </a:cubicBezTo>
                  <a:cubicBezTo>
                    <a:pt x="11780" y="2821"/>
                    <a:pt x="11781" y="2782"/>
                    <a:pt x="11742" y="2679"/>
                  </a:cubicBezTo>
                  <a:cubicBezTo>
                    <a:pt x="11495" y="2027"/>
                    <a:pt x="11162" y="1752"/>
                    <a:pt x="10278" y="1346"/>
                  </a:cubicBezTo>
                  <a:cubicBezTo>
                    <a:pt x="9379" y="940"/>
                    <a:pt x="9741" y="230"/>
                    <a:pt x="8756" y="201"/>
                  </a:cubicBezTo>
                  <a:cubicBezTo>
                    <a:pt x="8249" y="185"/>
                    <a:pt x="7722" y="0"/>
                    <a:pt x="698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4445464" y="2704729"/>
              <a:ext cx="147071" cy="162917"/>
            </a:xfrm>
            <a:custGeom>
              <a:avLst/>
              <a:gdLst/>
              <a:ahLst/>
              <a:cxnLst/>
              <a:rect l="l" t="t" r="r" b="b"/>
              <a:pathLst>
                <a:path w="7518" h="8328" extrusionOk="0">
                  <a:moveTo>
                    <a:pt x="943" y="1"/>
                  </a:moveTo>
                  <a:cubicBezTo>
                    <a:pt x="0" y="1"/>
                    <a:pt x="119" y="420"/>
                    <a:pt x="468" y="1208"/>
                  </a:cubicBezTo>
                  <a:cubicBezTo>
                    <a:pt x="845" y="2092"/>
                    <a:pt x="540" y="3411"/>
                    <a:pt x="1642" y="4658"/>
                  </a:cubicBezTo>
                  <a:cubicBezTo>
                    <a:pt x="2729" y="5890"/>
                    <a:pt x="4063" y="7789"/>
                    <a:pt x="5193" y="8065"/>
                  </a:cubicBezTo>
                  <a:cubicBezTo>
                    <a:pt x="5672" y="8175"/>
                    <a:pt x="6174" y="8327"/>
                    <a:pt x="6582" y="8327"/>
                  </a:cubicBezTo>
                  <a:cubicBezTo>
                    <a:pt x="7137" y="8327"/>
                    <a:pt x="7518" y="8045"/>
                    <a:pt x="7426" y="6992"/>
                  </a:cubicBezTo>
                  <a:cubicBezTo>
                    <a:pt x="7426" y="6992"/>
                    <a:pt x="7368" y="3020"/>
                    <a:pt x="5193" y="1324"/>
                  </a:cubicBezTo>
                  <a:cubicBezTo>
                    <a:pt x="3684" y="147"/>
                    <a:pt x="3062" y="38"/>
                    <a:pt x="2372" y="38"/>
                  </a:cubicBezTo>
                  <a:cubicBezTo>
                    <a:pt x="2215" y="38"/>
                    <a:pt x="2055" y="44"/>
                    <a:pt x="1880" y="44"/>
                  </a:cubicBezTo>
                  <a:cubicBezTo>
                    <a:pt x="1716" y="44"/>
                    <a:pt x="1538" y="39"/>
                    <a:pt x="1337" y="19"/>
                  </a:cubicBezTo>
                  <a:cubicBezTo>
                    <a:pt x="1189" y="7"/>
                    <a:pt x="1058" y="1"/>
                    <a:pt x="943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4417647" y="2796106"/>
              <a:ext cx="196349" cy="78015"/>
            </a:xfrm>
            <a:custGeom>
              <a:avLst/>
              <a:gdLst/>
              <a:ahLst/>
              <a:cxnLst/>
              <a:rect l="l" t="t" r="r" b="b"/>
              <a:pathLst>
                <a:path w="10037" h="3988" extrusionOk="0">
                  <a:moveTo>
                    <a:pt x="2794" y="0"/>
                  </a:moveTo>
                  <a:cubicBezTo>
                    <a:pt x="1122" y="0"/>
                    <a:pt x="0" y="1330"/>
                    <a:pt x="107" y="2451"/>
                  </a:cubicBezTo>
                  <a:cubicBezTo>
                    <a:pt x="176" y="3285"/>
                    <a:pt x="1299" y="3616"/>
                    <a:pt x="2536" y="3616"/>
                  </a:cubicBezTo>
                  <a:cubicBezTo>
                    <a:pt x="3105" y="3616"/>
                    <a:pt x="3698" y="3546"/>
                    <a:pt x="4224" y="3423"/>
                  </a:cubicBezTo>
                  <a:cubicBezTo>
                    <a:pt x="5004" y="3241"/>
                    <a:pt x="6038" y="3072"/>
                    <a:pt x="7050" y="3072"/>
                  </a:cubicBezTo>
                  <a:cubicBezTo>
                    <a:pt x="7523" y="3072"/>
                    <a:pt x="7991" y="3109"/>
                    <a:pt x="8426" y="3199"/>
                  </a:cubicBezTo>
                  <a:lnTo>
                    <a:pt x="8426" y="3199"/>
                  </a:lnTo>
                  <a:cubicBezTo>
                    <a:pt x="7980" y="2952"/>
                    <a:pt x="7457" y="2643"/>
                    <a:pt x="6876" y="2263"/>
                  </a:cubicBezTo>
                  <a:cubicBezTo>
                    <a:pt x="4992" y="1031"/>
                    <a:pt x="5166" y="277"/>
                    <a:pt x="3238" y="31"/>
                  </a:cubicBezTo>
                  <a:cubicBezTo>
                    <a:pt x="3086" y="10"/>
                    <a:pt x="2938" y="0"/>
                    <a:pt x="2794" y="0"/>
                  </a:cubicBezTo>
                  <a:close/>
                  <a:moveTo>
                    <a:pt x="8426" y="3199"/>
                  </a:moveTo>
                  <a:lnTo>
                    <a:pt x="8426" y="3199"/>
                  </a:lnTo>
                  <a:cubicBezTo>
                    <a:pt x="9426" y="3752"/>
                    <a:pt x="10036" y="3988"/>
                    <a:pt x="10036" y="3988"/>
                  </a:cubicBezTo>
                  <a:cubicBezTo>
                    <a:pt x="9630" y="3577"/>
                    <a:pt x="9063" y="3331"/>
                    <a:pt x="8426" y="3199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4569725" y="2841393"/>
              <a:ext cx="114871" cy="66219"/>
            </a:xfrm>
            <a:custGeom>
              <a:avLst/>
              <a:gdLst/>
              <a:ahLst/>
              <a:cxnLst/>
              <a:rect l="l" t="t" r="r" b="b"/>
              <a:pathLst>
                <a:path w="5872" h="3385" extrusionOk="0">
                  <a:moveTo>
                    <a:pt x="701" y="1"/>
                  </a:moveTo>
                  <a:cubicBezTo>
                    <a:pt x="615" y="1"/>
                    <a:pt x="536" y="19"/>
                    <a:pt x="465" y="64"/>
                  </a:cubicBezTo>
                  <a:cubicBezTo>
                    <a:pt x="1" y="354"/>
                    <a:pt x="88" y="1050"/>
                    <a:pt x="88" y="1050"/>
                  </a:cubicBezTo>
                  <a:cubicBezTo>
                    <a:pt x="88" y="1050"/>
                    <a:pt x="392" y="2035"/>
                    <a:pt x="581" y="2079"/>
                  </a:cubicBezTo>
                  <a:cubicBezTo>
                    <a:pt x="769" y="2122"/>
                    <a:pt x="1625" y="2717"/>
                    <a:pt x="1625" y="2717"/>
                  </a:cubicBezTo>
                  <a:cubicBezTo>
                    <a:pt x="1625" y="2717"/>
                    <a:pt x="3451" y="3340"/>
                    <a:pt x="3639" y="3383"/>
                  </a:cubicBezTo>
                  <a:cubicBezTo>
                    <a:pt x="3644" y="3384"/>
                    <a:pt x="3649" y="3385"/>
                    <a:pt x="3655" y="3385"/>
                  </a:cubicBezTo>
                  <a:cubicBezTo>
                    <a:pt x="3920" y="3385"/>
                    <a:pt x="5828" y="2514"/>
                    <a:pt x="5828" y="2514"/>
                  </a:cubicBezTo>
                  <a:cubicBezTo>
                    <a:pt x="5828" y="2514"/>
                    <a:pt x="5872" y="2325"/>
                    <a:pt x="5814" y="1716"/>
                  </a:cubicBezTo>
                  <a:cubicBezTo>
                    <a:pt x="5756" y="1108"/>
                    <a:pt x="5190" y="977"/>
                    <a:pt x="4727" y="470"/>
                  </a:cubicBezTo>
                  <a:cubicBezTo>
                    <a:pt x="4594" y="329"/>
                    <a:pt x="4456" y="279"/>
                    <a:pt x="4304" y="279"/>
                  </a:cubicBezTo>
                  <a:cubicBezTo>
                    <a:pt x="3921" y="279"/>
                    <a:pt x="3453" y="601"/>
                    <a:pt x="2775" y="601"/>
                  </a:cubicBezTo>
                  <a:cubicBezTo>
                    <a:pt x="2754" y="601"/>
                    <a:pt x="2733" y="601"/>
                    <a:pt x="2712" y="600"/>
                  </a:cubicBezTo>
                  <a:cubicBezTo>
                    <a:pt x="1877" y="576"/>
                    <a:pt x="1178" y="1"/>
                    <a:pt x="701" y="1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4513914" y="2847907"/>
              <a:ext cx="138072" cy="117375"/>
            </a:xfrm>
            <a:custGeom>
              <a:avLst/>
              <a:gdLst/>
              <a:ahLst/>
              <a:cxnLst/>
              <a:rect l="l" t="t" r="r" b="b"/>
              <a:pathLst>
                <a:path w="7058" h="6000" extrusionOk="0">
                  <a:moveTo>
                    <a:pt x="481" y="1"/>
                  </a:moveTo>
                  <a:cubicBezTo>
                    <a:pt x="0" y="1"/>
                    <a:pt x="230" y="195"/>
                    <a:pt x="230" y="195"/>
                  </a:cubicBezTo>
                  <a:cubicBezTo>
                    <a:pt x="230" y="195"/>
                    <a:pt x="3202" y="1891"/>
                    <a:pt x="3245" y="4268"/>
                  </a:cubicBezTo>
                  <a:cubicBezTo>
                    <a:pt x="3263" y="5714"/>
                    <a:pt x="3916" y="6000"/>
                    <a:pt x="4430" y="6000"/>
                  </a:cubicBezTo>
                  <a:cubicBezTo>
                    <a:pt x="4766" y="6000"/>
                    <a:pt x="5043" y="5877"/>
                    <a:pt x="5043" y="5877"/>
                  </a:cubicBezTo>
                  <a:cubicBezTo>
                    <a:pt x="5043" y="5877"/>
                    <a:pt x="6797" y="4312"/>
                    <a:pt x="6927" y="3746"/>
                  </a:cubicBezTo>
                  <a:cubicBezTo>
                    <a:pt x="7058" y="3181"/>
                    <a:pt x="5956" y="1151"/>
                    <a:pt x="2767" y="398"/>
                  </a:cubicBezTo>
                  <a:cubicBezTo>
                    <a:pt x="1471" y="91"/>
                    <a:pt x="810" y="1"/>
                    <a:pt x="481" y="1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4593279" y="2875764"/>
              <a:ext cx="218650" cy="97871"/>
            </a:xfrm>
            <a:custGeom>
              <a:avLst/>
              <a:gdLst/>
              <a:ahLst/>
              <a:cxnLst/>
              <a:rect l="l" t="t" r="r" b="b"/>
              <a:pathLst>
                <a:path w="11177" h="5003" extrusionOk="0">
                  <a:moveTo>
                    <a:pt x="6907" y="1"/>
                  </a:moveTo>
                  <a:cubicBezTo>
                    <a:pt x="6259" y="1"/>
                    <a:pt x="5784" y="46"/>
                    <a:pt x="5784" y="46"/>
                  </a:cubicBezTo>
                  <a:cubicBezTo>
                    <a:pt x="3639" y="728"/>
                    <a:pt x="2508" y="467"/>
                    <a:pt x="1261" y="757"/>
                  </a:cubicBezTo>
                  <a:cubicBezTo>
                    <a:pt x="0" y="1061"/>
                    <a:pt x="899" y="1467"/>
                    <a:pt x="3146" y="1989"/>
                  </a:cubicBezTo>
                  <a:cubicBezTo>
                    <a:pt x="5393" y="2525"/>
                    <a:pt x="6146" y="2699"/>
                    <a:pt x="8364" y="4207"/>
                  </a:cubicBezTo>
                  <a:cubicBezTo>
                    <a:pt x="9222" y="4795"/>
                    <a:pt x="9726" y="5002"/>
                    <a:pt x="10029" y="5002"/>
                  </a:cubicBezTo>
                  <a:cubicBezTo>
                    <a:pt x="10511" y="5002"/>
                    <a:pt x="10487" y="4481"/>
                    <a:pt x="10567" y="4134"/>
                  </a:cubicBezTo>
                  <a:cubicBezTo>
                    <a:pt x="10698" y="3569"/>
                    <a:pt x="11176" y="1510"/>
                    <a:pt x="10002" y="641"/>
                  </a:cubicBezTo>
                  <a:cubicBezTo>
                    <a:pt x="9284" y="107"/>
                    <a:pt x="7895" y="1"/>
                    <a:pt x="6907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 rot="680147">
              <a:off x="4464752" y="2208952"/>
              <a:ext cx="87910" cy="45129"/>
            </a:xfrm>
            <a:custGeom>
              <a:avLst/>
              <a:gdLst/>
              <a:ahLst/>
              <a:cxnLst/>
              <a:rect l="l" t="t" r="r" b="b"/>
              <a:pathLst>
                <a:path w="4494" h="2307" extrusionOk="0">
                  <a:moveTo>
                    <a:pt x="3076" y="0"/>
                  </a:moveTo>
                  <a:cubicBezTo>
                    <a:pt x="2749" y="0"/>
                    <a:pt x="2493" y="426"/>
                    <a:pt x="1928" y="582"/>
                  </a:cubicBezTo>
                  <a:cubicBezTo>
                    <a:pt x="1772" y="625"/>
                    <a:pt x="1614" y="639"/>
                    <a:pt x="1459" y="639"/>
                  </a:cubicBezTo>
                  <a:cubicBezTo>
                    <a:pt x="1158" y="639"/>
                    <a:pt x="871" y="585"/>
                    <a:pt x="644" y="585"/>
                  </a:cubicBezTo>
                  <a:cubicBezTo>
                    <a:pt x="479" y="585"/>
                    <a:pt x="346" y="614"/>
                    <a:pt x="261" y="712"/>
                  </a:cubicBezTo>
                  <a:cubicBezTo>
                    <a:pt x="0" y="1017"/>
                    <a:pt x="218" y="1481"/>
                    <a:pt x="218" y="1481"/>
                  </a:cubicBezTo>
                  <a:cubicBezTo>
                    <a:pt x="218" y="1481"/>
                    <a:pt x="642" y="2075"/>
                    <a:pt x="778" y="2075"/>
                  </a:cubicBezTo>
                  <a:cubicBezTo>
                    <a:pt x="780" y="2075"/>
                    <a:pt x="781" y="2075"/>
                    <a:pt x="783" y="2075"/>
                  </a:cubicBezTo>
                  <a:cubicBezTo>
                    <a:pt x="788" y="2075"/>
                    <a:pt x="793" y="2074"/>
                    <a:pt x="799" y="2074"/>
                  </a:cubicBezTo>
                  <a:cubicBezTo>
                    <a:pt x="973" y="2074"/>
                    <a:pt x="1638" y="2278"/>
                    <a:pt x="1638" y="2278"/>
                  </a:cubicBezTo>
                  <a:cubicBezTo>
                    <a:pt x="1638" y="2278"/>
                    <a:pt x="3044" y="2307"/>
                    <a:pt x="3189" y="2307"/>
                  </a:cubicBezTo>
                  <a:cubicBezTo>
                    <a:pt x="3320" y="2293"/>
                    <a:pt x="4494" y="1220"/>
                    <a:pt x="4494" y="1220"/>
                  </a:cubicBezTo>
                  <a:cubicBezTo>
                    <a:pt x="4494" y="1220"/>
                    <a:pt x="4494" y="1075"/>
                    <a:pt x="4320" y="669"/>
                  </a:cubicBezTo>
                  <a:cubicBezTo>
                    <a:pt x="4146" y="263"/>
                    <a:pt x="3725" y="307"/>
                    <a:pt x="3291" y="60"/>
                  </a:cubicBezTo>
                  <a:cubicBezTo>
                    <a:pt x="3214" y="18"/>
                    <a:pt x="3144" y="0"/>
                    <a:pt x="3076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" name="Google Shape;315;p16"/>
          <p:cNvSpPr/>
          <p:nvPr/>
        </p:nvSpPr>
        <p:spPr>
          <a:xfrm rot="-901102">
            <a:off x="924812" y="4071834"/>
            <a:ext cx="725894" cy="275802"/>
          </a:xfrm>
          <a:prstGeom prst="rect">
            <a:avLst/>
          </a:prstGeom>
          <a:solidFill>
            <a:srgbClr val="F5C6A6">
              <a:alpha val="67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65B8F97-6AA1-12A6-F5D5-13B2D6FACDE7}"/>
              </a:ext>
            </a:extLst>
          </p:cNvPr>
          <p:cNvSpPr txBox="1"/>
          <p:nvPr/>
        </p:nvSpPr>
        <p:spPr>
          <a:xfrm>
            <a:off x="1904262" y="1475319"/>
            <a:ext cx="53553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07</a:t>
            </a:r>
          </a:p>
          <a:p>
            <a:pPr algn="ctr"/>
            <a:r>
              <a:rPr lang="zh-TW" altLang="en-US" sz="60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系統演示</a:t>
            </a:r>
          </a:p>
        </p:txBody>
      </p:sp>
    </p:spTree>
    <p:extLst>
      <p:ext uri="{BB962C8B-B14F-4D97-AF65-F5344CB8AC3E}">
        <p14:creationId xmlns:p14="http://schemas.microsoft.com/office/powerpoint/2010/main" val="649137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DC4C992-718B-3876-DD0D-E2E45ACF9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30" y="140706"/>
            <a:ext cx="4505580" cy="319917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8BDCC60-6C2C-A8BE-E77E-0B93E7319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256" y="1653013"/>
            <a:ext cx="4524614" cy="319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1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891EE389-2225-C100-F721-558DFFFA2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62" y="204478"/>
            <a:ext cx="4583711" cy="324843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7AD5286-1F86-B0C0-680D-DB30A2259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838" y="847349"/>
            <a:ext cx="4653453" cy="329619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04453B3-81E7-ECD9-522F-D966DF4AF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004" y="1418336"/>
            <a:ext cx="4770689" cy="336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0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7"/>
          <p:cNvSpPr txBox="1">
            <a:spLocks noGrp="1"/>
          </p:cNvSpPr>
          <p:nvPr>
            <p:ph type="title"/>
          </p:nvPr>
        </p:nvSpPr>
        <p:spPr>
          <a:xfrm>
            <a:off x="713100" y="121057"/>
            <a:ext cx="77178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9" name="Google Shape;889;p37"/>
          <p:cNvSpPr txBox="1"/>
          <p:nvPr/>
        </p:nvSpPr>
        <p:spPr>
          <a:xfrm>
            <a:off x="700613" y="1845076"/>
            <a:ext cx="1396350" cy="483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zh-TW" altLang="en-US" sz="2400" b="1" dirty="0">
                <a:solidFill>
                  <a:schemeClr val="accent4"/>
                </a:solidFill>
                <a:latin typeface="Abhaya Libre" panose="02020500000000000000" charset="0"/>
                <a:cs typeface="Abhaya Libre" panose="02020500000000000000" charset="0"/>
                <a:sym typeface="Abhaya Libre"/>
              </a:rPr>
              <a:t>前言</a:t>
            </a:r>
            <a:endParaRPr sz="2400" b="1" dirty="0">
              <a:solidFill>
                <a:schemeClr val="accent4"/>
              </a:solidFill>
              <a:latin typeface="Abhaya Libre" panose="02020500000000000000" charset="0"/>
              <a:cs typeface="Abhaya Libre" panose="02020500000000000000" charset="0"/>
              <a:sym typeface="Abhaya Libre"/>
            </a:endParaRPr>
          </a:p>
        </p:txBody>
      </p:sp>
      <p:sp>
        <p:nvSpPr>
          <p:cNvPr id="892" name="Google Shape;892;p37"/>
          <p:cNvSpPr txBox="1"/>
          <p:nvPr/>
        </p:nvSpPr>
        <p:spPr>
          <a:xfrm>
            <a:off x="2486443" y="1817094"/>
            <a:ext cx="1580090" cy="53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bhaya Libre"/>
                <a:sym typeface="Abhaya Libre"/>
              </a:rPr>
              <a:t>系統功能簡介</a:t>
            </a:r>
            <a:endParaRPr sz="2400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bhaya Libre"/>
              <a:sym typeface="Abhaya Libre"/>
            </a:endParaRPr>
          </a:p>
        </p:txBody>
      </p:sp>
      <p:sp>
        <p:nvSpPr>
          <p:cNvPr id="895" name="Google Shape;895;p37"/>
          <p:cNvSpPr txBox="1"/>
          <p:nvPr/>
        </p:nvSpPr>
        <p:spPr>
          <a:xfrm>
            <a:off x="4523640" y="1827328"/>
            <a:ext cx="1756120" cy="483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bhaya Libre"/>
                <a:sym typeface="Abhaya Libre"/>
              </a:rPr>
              <a:t>SWOT</a:t>
            </a:r>
            <a:r>
              <a:rPr lang="zh-TW" altLang="en-US" sz="24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bhaya Libre"/>
                <a:sym typeface="Abhaya Libre"/>
              </a:rPr>
              <a:t>分析</a:t>
            </a:r>
            <a:endParaRPr sz="2400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bhaya Libre"/>
              <a:sym typeface="Abhaya Libre"/>
            </a:endParaRPr>
          </a:p>
        </p:txBody>
      </p:sp>
      <p:sp>
        <p:nvSpPr>
          <p:cNvPr id="898" name="Google Shape;898;p37"/>
          <p:cNvSpPr txBox="1"/>
          <p:nvPr/>
        </p:nvSpPr>
        <p:spPr>
          <a:xfrm>
            <a:off x="6625413" y="1778805"/>
            <a:ext cx="1822432" cy="53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bhaya Libre" panose="02020500000000000000" charset="0"/>
                <a:sym typeface="Abhaya Libre"/>
              </a:rPr>
              <a:t>系統特色與使用對象</a:t>
            </a:r>
            <a:endParaRPr sz="2400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bhaya Libre" panose="02020500000000000000" charset="0"/>
              <a:sym typeface="Abhaya Libre"/>
            </a:endParaRPr>
          </a:p>
        </p:txBody>
      </p:sp>
      <p:grpSp>
        <p:nvGrpSpPr>
          <p:cNvPr id="902" name="Google Shape;902;p37"/>
          <p:cNvGrpSpPr/>
          <p:nvPr/>
        </p:nvGrpSpPr>
        <p:grpSpPr>
          <a:xfrm>
            <a:off x="994764" y="1073527"/>
            <a:ext cx="763795" cy="712013"/>
            <a:chOff x="1239548" y="2438050"/>
            <a:chExt cx="763800" cy="763800"/>
          </a:xfrm>
        </p:grpSpPr>
        <p:sp>
          <p:nvSpPr>
            <p:cNvPr id="903" name="Google Shape;903;p37"/>
            <p:cNvSpPr/>
            <p:nvPr/>
          </p:nvSpPr>
          <p:spPr>
            <a:xfrm>
              <a:off x="1239548" y="2438050"/>
              <a:ext cx="763800" cy="763800"/>
            </a:xfrm>
            <a:prstGeom prst="ellipse">
              <a:avLst/>
            </a:prstGeom>
            <a:solidFill>
              <a:srgbClr val="F4F0EB"/>
            </a:solidFill>
            <a:ln w="19050" cap="flat" cmpd="sng">
              <a:solidFill>
                <a:srgbClr val="CFC6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7"/>
            <p:cNvSpPr txBox="1"/>
            <p:nvPr/>
          </p:nvSpPr>
          <p:spPr>
            <a:xfrm>
              <a:off x="1325466" y="2571614"/>
              <a:ext cx="591900" cy="49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rgbClr val="4A372A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01</a:t>
              </a:r>
              <a:endParaRPr sz="3000" dirty="0">
                <a:solidFill>
                  <a:srgbClr val="4A372A"/>
                </a:solidFill>
                <a:latin typeface="Abhaya Libre"/>
                <a:ea typeface="Abhaya Libre"/>
                <a:cs typeface="Abhaya Libre"/>
                <a:sym typeface="Abhaya Libre"/>
              </a:endParaRPr>
            </a:p>
          </p:txBody>
        </p:sp>
      </p:grpSp>
      <p:grpSp>
        <p:nvGrpSpPr>
          <p:cNvPr id="905" name="Google Shape;905;p37"/>
          <p:cNvGrpSpPr/>
          <p:nvPr/>
        </p:nvGrpSpPr>
        <p:grpSpPr>
          <a:xfrm>
            <a:off x="4970605" y="1066792"/>
            <a:ext cx="763795" cy="712013"/>
            <a:chOff x="5173636" y="2438050"/>
            <a:chExt cx="763800" cy="763800"/>
          </a:xfrm>
        </p:grpSpPr>
        <p:sp>
          <p:nvSpPr>
            <p:cNvPr id="906" name="Google Shape;906;p37"/>
            <p:cNvSpPr/>
            <p:nvPr/>
          </p:nvSpPr>
          <p:spPr>
            <a:xfrm>
              <a:off x="5173636" y="2438050"/>
              <a:ext cx="763800" cy="763800"/>
            </a:xfrm>
            <a:prstGeom prst="ellipse">
              <a:avLst/>
            </a:prstGeom>
            <a:solidFill>
              <a:srgbClr val="F4F0EB"/>
            </a:solidFill>
            <a:ln w="19050" cap="flat" cmpd="sng">
              <a:solidFill>
                <a:srgbClr val="CFC6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7"/>
            <p:cNvSpPr txBox="1"/>
            <p:nvPr/>
          </p:nvSpPr>
          <p:spPr>
            <a:xfrm>
              <a:off x="5259554" y="2571614"/>
              <a:ext cx="591900" cy="49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rgbClr val="4A372A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03</a:t>
              </a:r>
              <a:endParaRPr sz="3000" dirty="0">
                <a:solidFill>
                  <a:srgbClr val="4A372A"/>
                </a:solidFill>
                <a:latin typeface="Abhaya Libre"/>
                <a:ea typeface="Abhaya Libre"/>
                <a:cs typeface="Abhaya Libre"/>
                <a:sym typeface="Abhaya Libre"/>
              </a:endParaRPr>
            </a:p>
          </p:txBody>
        </p:sp>
      </p:grpSp>
      <p:grpSp>
        <p:nvGrpSpPr>
          <p:cNvPr id="908" name="Google Shape;908;p37"/>
          <p:cNvGrpSpPr/>
          <p:nvPr/>
        </p:nvGrpSpPr>
        <p:grpSpPr>
          <a:xfrm>
            <a:off x="2949186" y="1066794"/>
            <a:ext cx="763795" cy="712013"/>
            <a:chOff x="3206536" y="1456125"/>
            <a:chExt cx="763800" cy="763800"/>
          </a:xfrm>
        </p:grpSpPr>
        <p:sp>
          <p:nvSpPr>
            <p:cNvPr id="909" name="Google Shape;909;p37"/>
            <p:cNvSpPr/>
            <p:nvPr/>
          </p:nvSpPr>
          <p:spPr>
            <a:xfrm>
              <a:off x="3206536" y="1456125"/>
              <a:ext cx="763800" cy="763800"/>
            </a:xfrm>
            <a:prstGeom prst="ellipse">
              <a:avLst/>
            </a:prstGeom>
            <a:solidFill>
              <a:srgbClr val="F4F0EB"/>
            </a:solidFill>
            <a:ln w="19050" cap="flat" cmpd="sng">
              <a:solidFill>
                <a:srgbClr val="CFC6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7"/>
            <p:cNvSpPr txBox="1"/>
            <p:nvPr/>
          </p:nvSpPr>
          <p:spPr>
            <a:xfrm>
              <a:off x="3292454" y="1589689"/>
              <a:ext cx="591900" cy="49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rgbClr val="4A372A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02</a:t>
              </a:r>
              <a:endParaRPr sz="3000" dirty="0">
                <a:solidFill>
                  <a:srgbClr val="4A372A"/>
                </a:solidFill>
                <a:latin typeface="Abhaya Libre"/>
                <a:ea typeface="Abhaya Libre"/>
                <a:cs typeface="Abhaya Libre"/>
                <a:sym typeface="Abhaya Libre"/>
              </a:endParaRPr>
            </a:p>
          </p:txBody>
        </p:sp>
      </p:grpSp>
      <p:grpSp>
        <p:nvGrpSpPr>
          <p:cNvPr id="911" name="Google Shape;911;p37"/>
          <p:cNvGrpSpPr/>
          <p:nvPr/>
        </p:nvGrpSpPr>
        <p:grpSpPr>
          <a:xfrm>
            <a:off x="7154764" y="1066792"/>
            <a:ext cx="763795" cy="712013"/>
            <a:chOff x="7140623" y="1456125"/>
            <a:chExt cx="763800" cy="763800"/>
          </a:xfrm>
        </p:grpSpPr>
        <p:sp>
          <p:nvSpPr>
            <p:cNvPr id="912" name="Google Shape;912;p37"/>
            <p:cNvSpPr/>
            <p:nvPr/>
          </p:nvSpPr>
          <p:spPr>
            <a:xfrm>
              <a:off x="7140623" y="1456125"/>
              <a:ext cx="763800" cy="763800"/>
            </a:xfrm>
            <a:prstGeom prst="ellipse">
              <a:avLst/>
            </a:prstGeom>
            <a:solidFill>
              <a:srgbClr val="F4F0EB"/>
            </a:solidFill>
            <a:ln w="19050" cap="flat" cmpd="sng">
              <a:solidFill>
                <a:srgbClr val="CFC6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7"/>
            <p:cNvSpPr txBox="1"/>
            <p:nvPr/>
          </p:nvSpPr>
          <p:spPr>
            <a:xfrm>
              <a:off x="7226541" y="1589689"/>
              <a:ext cx="591900" cy="49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rgbClr val="4A372A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04</a:t>
              </a:r>
              <a:endParaRPr sz="3000" dirty="0">
                <a:solidFill>
                  <a:srgbClr val="4A372A"/>
                </a:solidFill>
                <a:latin typeface="Abhaya Libre"/>
                <a:ea typeface="Abhaya Libre"/>
                <a:cs typeface="Abhaya Libre"/>
                <a:sym typeface="Abhaya Libre"/>
              </a:endParaRPr>
            </a:p>
          </p:txBody>
        </p:sp>
      </p:grpSp>
      <p:sp>
        <p:nvSpPr>
          <p:cNvPr id="62" name="Google Shape;889;p37">
            <a:extLst>
              <a:ext uri="{FF2B5EF4-FFF2-40B4-BE49-F238E27FC236}">
                <a16:creationId xmlns:a16="http://schemas.microsoft.com/office/drawing/2014/main" id="{5BD8935A-694C-BBD1-8945-0C3ECD8B8DC4}"/>
              </a:ext>
            </a:extLst>
          </p:cNvPr>
          <p:cNvSpPr txBox="1"/>
          <p:nvPr/>
        </p:nvSpPr>
        <p:spPr>
          <a:xfrm>
            <a:off x="722958" y="3798612"/>
            <a:ext cx="1440177" cy="483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zh-TW" altLang="en-US" sz="2400" b="1" dirty="0">
                <a:solidFill>
                  <a:schemeClr val="accent4"/>
                </a:solidFill>
                <a:latin typeface="Abhaya Libre" panose="02020500000000000000" charset="0"/>
                <a:cs typeface="Abhaya Libre" panose="02020500000000000000" charset="0"/>
                <a:sym typeface="Abhaya Libre"/>
              </a:rPr>
              <a:t>系統開發工具</a:t>
            </a:r>
            <a:endParaRPr sz="2400" b="1" dirty="0">
              <a:solidFill>
                <a:schemeClr val="accent4"/>
              </a:solidFill>
              <a:latin typeface="Abhaya Libre" panose="02020500000000000000" charset="0"/>
              <a:cs typeface="Abhaya Libre" panose="02020500000000000000" charset="0"/>
              <a:sym typeface="Abhaya Libre"/>
            </a:endParaRPr>
          </a:p>
        </p:txBody>
      </p:sp>
      <p:sp>
        <p:nvSpPr>
          <p:cNvPr id="63" name="Google Shape;892;p37">
            <a:extLst>
              <a:ext uri="{FF2B5EF4-FFF2-40B4-BE49-F238E27FC236}">
                <a16:creationId xmlns:a16="http://schemas.microsoft.com/office/drawing/2014/main" id="{372C54F4-0FE8-3F33-FC5D-A02B6AE3A0CA}"/>
              </a:ext>
            </a:extLst>
          </p:cNvPr>
          <p:cNvSpPr txBox="1"/>
          <p:nvPr/>
        </p:nvSpPr>
        <p:spPr>
          <a:xfrm>
            <a:off x="2508788" y="3780864"/>
            <a:ext cx="1580090" cy="53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bhaya Libre"/>
                <a:sym typeface="Abhaya Libre"/>
              </a:rPr>
              <a:t>系統架構</a:t>
            </a:r>
            <a:endParaRPr sz="2400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bhaya Libre"/>
              <a:sym typeface="Abhaya Libre"/>
            </a:endParaRPr>
          </a:p>
        </p:txBody>
      </p:sp>
      <p:sp>
        <p:nvSpPr>
          <p:cNvPr id="64" name="Google Shape;895;p37">
            <a:extLst>
              <a:ext uri="{FF2B5EF4-FFF2-40B4-BE49-F238E27FC236}">
                <a16:creationId xmlns:a16="http://schemas.microsoft.com/office/drawing/2014/main" id="{75833238-69BF-D4EE-97E7-2534045BAE30}"/>
              </a:ext>
            </a:extLst>
          </p:cNvPr>
          <p:cNvSpPr txBox="1"/>
          <p:nvPr/>
        </p:nvSpPr>
        <p:spPr>
          <a:xfrm>
            <a:off x="4474410" y="3780864"/>
            <a:ext cx="1756120" cy="483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bhaya Libre"/>
                <a:sym typeface="Abhaya Libre"/>
              </a:rPr>
              <a:t>系統演示</a:t>
            </a:r>
            <a:endParaRPr sz="2400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bhaya Libre"/>
              <a:sym typeface="Abhaya Libre"/>
            </a:endParaRPr>
          </a:p>
        </p:txBody>
      </p:sp>
      <p:sp>
        <p:nvSpPr>
          <p:cNvPr id="65" name="Google Shape;898;p37">
            <a:extLst>
              <a:ext uri="{FF2B5EF4-FFF2-40B4-BE49-F238E27FC236}">
                <a16:creationId xmlns:a16="http://schemas.microsoft.com/office/drawing/2014/main" id="{5C756012-62A2-0578-4646-48D349EA5A6B}"/>
              </a:ext>
            </a:extLst>
          </p:cNvPr>
          <p:cNvSpPr txBox="1"/>
          <p:nvPr/>
        </p:nvSpPr>
        <p:spPr>
          <a:xfrm>
            <a:off x="6647759" y="3773582"/>
            <a:ext cx="1822432" cy="53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bhaya Libre" panose="02020500000000000000" charset="0"/>
                <a:sym typeface="Abhaya Libre"/>
              </a:rPr>
              <a:t>系統目標與</a:t>
            </a:r>
            <a:endParaRPr lang="en-US" altLang="zh-TW" sz="2400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bhaya Libre" panose="02020500000000000000" charset="0"/>
              <a:sym typeface="Abhaya Libr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bhaya Libre" panose="02020500000000000000" charset="0"/>
                <a:sym typeface="Abhaya Libre"/>
              </a:rPr>
              <a:t>未來展望</a:t>
            </a:r>
            <a:endParaRPr sz="2400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bhaya Libre" panose="02020500000000000000" charset="0"/>
              <a:sym typeface="Abhaya Libre"/>
            </a:endParaRPr>
          </a:p>
        </p:txBody>
      </p:sp>
      <p:grpSp>
        <p:nvGrpSpPr>
          <p:cNvPr id="66" name="Google Shape;902;p37">
            <a:extLst>
              <a:ext uri="{FF2B5EF4-FFF2-40B4-BE49-F238E27FC236}">
                <a16:creationId xmlns:a16="http://schemas.microsoft.com/office/drawing/2014/main" id="{D1E3B49D-B85A-269F-B5CB-837EFC3AF36A}"/>
              </a:ext>
            </a:extLst>
          </p:cNvPr>
          <p:cNvGrpSpPr/>
          <p:nvPr/>
        </p:nvGrpSpPr>
        <p:grpSpPr>
          <a:xfrm>
            <a:off x="1017110" y="3027063"/>
            <a:ext cx="763795" cy="712013"/>
            <a:chOff x="1239548" y="2438050"/>
            <a:chExt cx="763800" cy="763800"/>
          </a:xfrm>
        </p:grpSpPr>
        <p:sp>
          <p:nvSpPr>
            <p:cNvPr id="67" name="Google Shape;903;p37">
              <a:extLst>
                <a:ext uri="{FF2B5EF4-FFF2-40B4-BE49-F238E27FC236}">
                  <a16:creationId xmlns:a16="http://schemas.microsoft.com/office/drawing/2014/main" id="{7FAA6F3B-C928-B020-F107-2B3228AB06AA}"/>
                </a:ext>
              </a:extLst>
            </p:cNvPr>
            <p:cNvSpPr/>
            <p:nvPr/>
          </p:nvSpPr>
          <p:spPr>
            <a:xfrm>
              <a:off x="1239548" y="2438050"/>
              <a:ext cx="763800" cy="763800"/>
            </a:xfrm>
            <a:prstGeom prst="ellipse">
              <a:avLst/>
            </a:prstGeom>
            <a:solidFill>
              <a:srgbClr val="F4F0EB"/>
            </a:solidFill>
            <a:ln w="19050" cap="flat" cmpd="sng">
              <a:solidFill>
                <a:srgbClr val="CFC6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04;p37">
              <a:extLst>
                <a:ext uri="{FF2B5EF4-FFF2-40B4-BE49-F238E27FC236}">
                  <a16:creationId xmlns:a16="http://schemas.microsoft.com/office/drawing/2014/main" id="{6EFD8602-8F7C-E0F4-01C4-BFB21E9B2FF3}"/>
                </a:ext>
              </a:extLst>
            </p:cNvPr>
            <p:cNvSpPr txBox="1"/>
            <p:nvPr/>
          </p:nvSpPr>
          <p:spPr>
            <a:xfrm>
              <a:off x="1325466" y="2571614"/>
              <a:ext cx="591900" cy="49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rgbClr val="4A372A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05</a:t>
              </a:r>
              <a:endParaRPr sz="3000" dirty="0">
                <a:solidFill>
                  <a:srgbClr val="4A372A"/>
                </a:solidFill>
                <a:latin typeface="Abhaya Libre"/>
                <a:ea typeface="Abhaya Libre"/>
                <a:cs typeface="Abhaya Libre"/>
                <a:sym typeface="Abhaya Libre"/>
              </a:endParaRPr>
            </a:p>
          </p:txBody>
        </p:sp>
      </p:grpSp>
      <p:grpSp>
        <p:nvGrpSpPr>
          <p:cNvPr id="69" name="Google Shape;905;p37">
            <a:extLst>
              <a:ext uri="{FF2B5EF4-FFF2-40B4-BE49-F238E27FC236}">
                <a16:creationId xmlns:a16="http://schemas.microsoft.com/office/drawing/2014/main" id="{0592002A-F7A5-0FE7-A1C0-22BD80252865}"/>
              </a:ext>
            </a:extLst>
          </p:cNvPr>
          <p:cNvGrpSpPr/>
          <p:nvPr/>
        </p:nvGrpSpPr>
        <p:grpSpPr>
          <a:xfrm>
            <a:off x="4992951" y="3020328"/>
            <a:ext cx="763795" cy="712013"/>
            <a:chOff x="5173636" y="2438050"/>
            <a:chExt cx="763800" cy="763800"/>
          </a:xfrm>
        </p:grpSpPr>
        <p:sp>
          <p:nvSpPr>
            <p:cNvPr id="70" name="Google Shape;906;p37">
              <a:extLst>
                <a:ext uri="{FF2B5EF4-FFF2-40B4-BE49-F238E27FC236}">
                  <a16:creationId xmlns:a16="http://schemas.microsoft.com/office/drawing/2014/main" id="{EAC01BEC-06FF-AC72-8342-758189B71D2D}"/>
                </a:ext>
              </a:extLst>
            </p:cNvPr>
            <p:cNvSpPr/>
            <p:nvPr/>
          </p:nvSpPr>
          <p:spPr>
            <a:xfrm>
              <a:off x="5173636" y="2438050"/>
              <a:ext cx="763800" cy="763800"/>
            </a:xfrm>
            <a:prstGeom prst="ellipse">
              <a:avLst/>
            </a:prstGeom>
            <a:solidFill>
              <a:srgbClr val="F4F0EB"/>
            </a:solidFill>
            <a:ln w="19050" cap="flat" cmpd="sng">
              <a:solidFill>
                <a:srgbClr val="CFC6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07;p37">
              <a:extLst>
                <a:ext uri="{FF2B5EF4-FFF2-40B4-BE49-F238E27FC236}">
                  <a16:creationId xmlns:a16="http://schemas.microsoft.com/office/drawing/2014/main" id="{EC046725-D37B-AE20-293E-147CECD37E84}"/>
                </a:ext>
              </a:extLst>
            </p:cNvPr>
            <p:cNvSpPr txBox="1"/>
            <p:nvPr/>
          </p:nvSpPr>
          <p:spPr>
            <a:xfrm>
              <a:off x="5259554" y="2571614"/>
              <a:ext cx="591900" cy="49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rgbClr val="4A372A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07</a:t>
              </a:r>
              <a:endParaRPr sz="3000" dirty="0">
                <a:solidFill>
                  <a:srgbClr val="4A372A"/>
                </a:solidFill>
                <a:latin typeface="Abhaya Libre"/>
                <a:ea typeface="Abhaya Libre"/>
                <a:cs typeface="Abhaya Libre"/>
                <a:sym typeface="Abhaya Libre"/>
              </a:endParaRPr>
            </a:p>
          </p:txBody>
        </p:sp>
      </p:grpSp>
      <p:grpSp>
        <p:nvGrpSpPr>
          <p:cNvPr id="72" name="Google Shape;908;p37">
            <a:extLst>
              <a:ext uri="{FF2B5EF4-FFF2-40B4-BE49-F238E27FC236}">
                <a16:creationId xmlns:a16="http://schemas.microsoft.com/office/drawing/2014/main" id="{417E7E10-DDC6-6CFC-DC41-FDFB10FA4E56}"/>
              </a:ext>
            </a:extLst>
          </p:cNvPr>
          <p:cNvGrpSpPr/>
          <p:nvPr/>
        </p:nvGrpSpPr>
        <p:grpSpPr>
          <a:xfrm>
            <a:off x="2971532" y="3020330"/>
            <a:ext cx="763795" cy="712013"/>
            <a:chOff x="3206536" y="1456125"/>
            <a:chExt cx="763800" cy="763800"/>
          </a:xfrm>
        </p:grpSpPr>
        <p:sp>
          <p:nvSpPr>
            <p:cNvPr id="73" name="Google Shape;909;p37">
              <a:extLst>
                <a:ext uri="{FF2B5EF4-FFF2-40B4-BE49-F238E27FC236}">
                  <a16:creationId xmlns:a16="http://schemas.microsoft.com/office/drawing/2014/main" id="{CE8E96F3-8183-FE0D-0210-762AF32A1A31}"/>
                </a:ext>
              </a:extLst>
            </p:cNvPr>
            <p:cNvSpPr/>
            <p:nvPr/>
          </p:nvSpPr>
          <p:spPr>
            <a:xfrm>
              <a:off x="3206536" y="1456125"/>
              <a:ext cx="763800" cy="763800"/>
            </a:xfrm>
            <a:prstGeom prst="ellipse">
              <a:avLst/>
            </a:prstGeom>
            <a:solidFill>
              <a:srgbClr val="F4F0EB"/>
            </a:solidFill>
            <a:ln w="19050" cap="flat" cmpd="sng">
              <a:solidFill>
                <a:srgbClr val="CFC6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10;p37">
              <a:extLst>
                <a:ext uri="{FF2B5EF4-FFF2-40B4-BE49-F238E27FC236}">
                  <a16:creationId xmlns:a16="http://schemas.microsoft.com/office/drawing/2014/main" id="{F1354A35-F00A-9F31-66C7-F1EE8FB6A679}"/>
                </a:ext>
              </a:extLst>
            </p:cNvPr>
            <p:cNvSpPr txBox="1"/>
            <p:nvPr/>
          </p:nvSpPr>
          <p:spPr>
            <a:xfrm>
              <a:off x="3292454" y="1589689"/>
              <a:ext cx="591900" cy="49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rgbClr val="4A372A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06</a:t>
              </a:r>
              <a:endParaRPr sz="3000" dirty="0">
                <a:solidFill>
                  <a:srgbClr val="4A372A"/>
                </a:solidFill>
                <a:latin typeface="Abhaya Libre"/>
                <a:ea typeface="Abhaya Libre"/>
                <a:cs typeface="Abhaya Libre"/>
                <a:sym typeface="Abhaya Libre"/>
              </a:endParaRPr>
            </a:p>
          </p:txBody>
        </p:sp>
      </p:grpSp>
      <p:grpSp>
        <p:nvGrpSpPr>
          <p:cNvPr id="75" name="Google Shape;911;p37">
            <a:extLst>
              <a:ext uri="{FF2B5EF4-FFF2-40B4-BE49-F238E27FC236}">
                <a16:creationId xmlns:a16="http://schemas.microsoft.com/office/drawing/2014/main" id="{2ACEDA6F-CE2C-C65A-A57A-B07C426E974F}"/>
              </a:ext>
            </a:extLst>
          </p:cNvPr>
          <p:cNvGrpSpPr/>
          <p:nvPr/>
        </p:nvGrpSpPr>
        <p:grpSpPr>
          <a:xfrm>
            <a:off x="7177110" y="3020328"/>
            <a:ext cx="763795" cy="712013"/>
            <a:chOff x="7140623" y="1456125"/>
            <a:chExt cx="763800" cy="763800"/>
          </a:xfrm>
        </p:grpSpPr>
        <p:sp>
          <p:nvSpPr>
            <p:cNvPr id="76" name="Google Shape;912;p37">
              <a:extLst>
                <a:ext uri="{FF2B5EF4-FFF2-40B4-BE49-F238E27FC236}">
                  <a16:creationId xmlns:a16="http://schemas.microsoft.com/office/drawing/2014/main" id="{81DE65DF-A755-1C23-36FE-50ABBB949BA1}"/>
                </a:ext>
              </a:extLst>
            </p:cNvPr>
            <p:cNvSpPr/>
            <p:nvPr/>
          </p:nvSpPr>
          <p:spPr>
            <a:xfrm>
              <a:off x="7140623" y="1456125"/>
              <a:ext cx="763800" cy="763800"/>
            </a:xfrm>
            <a:prstGeom prst="ellipse">
              <a:avLst/>
            </a:prstGeom>
            <a:solidFill>
              <a:srgbClr val="F4F0EB"/>
            </a:solidFill>
            <a:ln w="19050" cap="flat" cmpd="sng">
              <a:solidFill>
                <a:srgbClr val="CFC6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13;p37">
              <a:extLst>
                <a:ext uri="{FF2B5EF4-FFF2-40B4-BE49-F238E27FC236}">
                  <a16:creationId xmlns:a16="http://schemas.microsoft.com/office/drawing/2014/main" id="{51ADDBE2-3AB3-3D0C-9020-DC1F05F2C921}"/>
                </a:ext>
              </a:extLst>
            </p:cNvPr>
            <p:cNvSpPr txBox="1"/>
            <p:nvPr/>
          </p:nvSpPr>
          <p:spPr>
            <a:xfrm>
              <a:off x="7226541" y="1589689"/>
              <a:ext cx="591900" cy="49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rgbClr val="4A372A"/>
                  </a:solidFill>
                  <a:latin typeface="Abhaya Libre"/>
                  <a:ea typeface="Abhaya Libre"/>
                  <a:cs typeface="Abhaya Libre"/>
                  <a:sym typeface="Abhaya Libre"/>
                </a:rPr>
                <a:t>08</a:t>
              </a:r>
              <a:endParaRPr sz="3000" dirty="0">
                <a:solidFill>
                  <a:srgbClr val="4A372A"/>
                </a:solidFill>
                <a:latin typeface="Abhaya Libre"/>
                <a:ea typeface="Abhaya Libre"/>
                <a:cs typeface="Abhaya Libre"/>
                <a:sym typeface="Abhaya Libre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BF1FF518-6903-1CF6-B9C5-7F98750D2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62" y="204478"/>
            <a:ext cx="4583711" cy="324843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48F52F24-F117-04C5-2910-CAA3FDC1C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795" y="1142610"/>
            <a:ext cx="4517388" cy="323847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6E10722-177D-EB49-533F-13C13DEBA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4165" y="1737145"/>
            <a:ext cx="4550036" cy="320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6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217B69F-EF8E-0BF1-417B-8ACE6B51C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69" y="522193"/>
            <a:ext cx="4583711" cy="324843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ADF845A-F8D6-B8CA-BDB6-953B2A358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709" y="1419104"/>
            <a:ext cx="4886172" cy="347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1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E04D0C0-21A9-0068-CC05-E490FB69A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13" y="419434"/>
            <a:ext cx="4583711" cy="324843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062BE20-773E-CB77-F659-C699E71F6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615" y="1458063"/>
            <a:ext cx="4583711" cy="326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5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6"/>
          <p:cNvGrpSpPr/>
          <p:nvPr/>
        </p:nvGrpSpPr>
        <p:grpSpPr>
          <a:xfrm rot="900152" flipH="1">
            <a:off x="7569244" y="2785259"/>
            <a:ext cx="769868" cy="1713171"/>
            <a:chOff x="3195375" y="670975"/>
            <a:chExt cx="893675" cy="1988675"/>
          </a:xfrm>
        </p:grpSpPr>
        <p:sp>
          <p:nvSpPr>
            <p:cNvPr id="182" name="Google Shape;182;p16"/>
            <p:cNvSpPr/>
            <p:nvPr/>
          </p:nvSpPr>
          <p:spPr>
            <a:xfrm>
              <a:off x="3555600" y="848750"/>
              <a:ext cx="114525" cy="1810900"/>
            </a:xfrm>
            <a:custGeom>
              <a:avLst/>
              <a:gdLst/>
              <a:ahLst/>
              <a:cxnLst/>
              <a:rect l="l" t="t" r="r" b="b"/>
              <a:pathLst>
                <a:path w="4581" h="72436" fill="none" extrusionOk="0">
                  <a:moveTo>
                    <a:pt x="1740" y="0"/>
                  </a:moveTo>
                  <a:cubicBezTo>
                    <a:pt x="957" y="16293"/>
                    <a:pt x="0" y="32964"/>
                    <a:pt x="4102" y="48909"/>
                  </a:cubicBezTo>
                  <a:cubicBezTo>
                    <a:pt x="4581" y="56650"/>
                    <a:pt x="4349" y="64622"/>
                    <a:pt x="3885" y="72435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3599075" y="1386525"/>
              <a:ext cx="288500" cy="360625"/>
            </a:xfrm>
            <a:custGeom>
              <a:avLst/>
              <a:gdLst/>
              <a:ahLst/>
              <a:cxnLst/>
              <a:rect l="l" t="t" r="r" b="b"/>
              <a:pathLst>
                <a:path w="11540" h="14425" fill="none" extrusionOk="0">
                  <a:moveTo>
                    <a:pt x="1" y="14424"/>
                  </a:moveTo>
                  <a:cubicBezTo>
                    <a:pt x="1" y="14424"/>
                    <a:pt x="276" y="10916"/>
                    <a:pt x="3682" y="8872"/>
                  </a:cubicBezTo>
                  <a:cubicBezTo>
                    <a:pt x="7103" y="6828"/>
                    <a:pt x="10858" y="4089"/>
                    <a:pt x="11539" y="1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3354100" y="972675"/>
              <a:ext cx="226150" cy="367500"/>
            </a:xfrm>
            <a:custGeom>
              <a:avLst/>
              <a:gdLst/>
              <a:ahLst/>
              <a:cxnLst/>
              <a:rect l="l" t="t" r="r" b="b"/>
              <a:pathLst>
                <a:path w="9046" h="14700" fill="none" extrusionOk="0">
                  <a:moveTo>
                    <a:pt x="0" y="1"/>
                  </a:moveTo>
                  <a:cubicBezTo>
                    <a:pt x="0" y="1"/>
                    <a:pt x="348" y="4770"/>
                    <a:pt x="3074" y="6147"/>
                  </a:cubicBezTo>
                  <a:cubicBezTo>
                    <a:pt x="5813" y="7510"/>
                    <a:pt x="8872" y="10293"/>
                    <a:pt x="9046" y="14699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3665025" y="1842800"/>
              <a:ext cx="252250" cy="431975"/>
            </a:xfrm>
            <a:custGeom>
              <a:avLst/>
              <a:gdLst/>
              <a:ahLst/>
              <a:cxnLst/>
              <a:rect l="l" t="t" r="r" b="b"/>
              <a:pathLst>
                <a:path w="10090" h="17279" fill="none" extrusionOk="0">
                  <a:moveTo>
                    <a:pt x="10090" y="0"/>
                  </a:moveTo>
                  <a:cubicBezTo>
                    <a:pt x="10090" y="0"/>
                    <a:pt x="5321" y="3073"/>
                    <a:pt x="3262" y="7509"/>
                  </a:cubicBezTo>
                  <a:cubicBezTo>
                    <a:pt x="1218" y="11944"/>
                    <a:pt x="1" y="17279"/>
                    <a:pt x="1" y="17279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3345775" y="1825750"/>
              <a:ext cx="331250" cy="516450"/>
            </a:xfrm>
            <a:custGeom>
              <a:avLst/>
              <a:gdLst/>
              <a:ahLst/>
              <a:cxnLst/>
              <a:rect l="l" t="t" r="r" b="b"/>
              <a:pathLst>
                <a:path w="13250" h="20658" fill="none" extrusionOk="0">
                  <a:moveTo>
                    <a:pt x="0" y="1"/>
                  </a:moveTo>
                  <a:cubicBezTo>
                    <a:pt x="0" y="1"/>
                    <a:pt x="3754" y="682"/>
                    <a:pt x="4088" y="5466"/>
                  </a:cubicBezTo>
                  <a:cubicBezTo>
                    <a:pt x="4436" y="10235"/>
                    <a:pt x="13249" y="9930"/>
                    <a:pt x="12771" y="20657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3589300" y="941175"/>
              <a:ext cx="105800" cy="67400"/>
            </a:xfrm>
            <a:custGeom>
              <a:avLst/>
              <a:gdLst/>
              <a:ahLst/>
              <a:cxnLst/>
              <a:rect l="l" t="t" r="r" b="b"/>
              <a:pathLst>
                <a:path w="4232" h="2696" extrusionOk="0">
                  <a:moveTo>
                    <a:pt x="3390" y="1"/>
                  </a:moveTo>
                  <a:cubicBezTo>
                    <a:pt x="3289" y="1"/>
                    <a:pt x="3176" y="19"/>
                    <a:pt x="3059" y="58"/>
                  </a:cubicBezTo>
                  <a:cubicBezTo>
                    <a:pt x="2030" y="406"/>
                    <a:pt x="0" y="2696"/>
                    <a:pt x="0" y="2696"/>
                  </a:cubicBezTo>
                  <a:cubicBezTo>
                    <a:pt x="4232" y="1093"/>
                    <a:pt x="4164" y="1"/>
                    <a:pt x="3390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3580600" y="1018000"/>
              <a:ext cx="105800" cy="67400"/>
            </a:xfrm>
            <a:custGeom>
              <a:avLst/>
              <a:gdLst/>
              <a:ahLst/>
              <a:cxnLst/>
              <a:rect l="l" t="t" r="r" b="b"/>
              <a:pathLst>
                <a:path w="4232" h="2696" extrusionOk="0">
                  <a:moveTo>
                    <a:pt x="3394" y="1"/>
                  </a:moveTo>
                  <a:cubicBezTo>
                    <a:pt x="3292" y="1"/>
                    <a:pt x="3178" y="19"/>
                    <a:pt x="3059" y="58"/>
                  </a:cubicBezTo>
                  <a:cubicBezTo>
                    <a:pt x="2030" y="406"/>
                    <a:pt x="0" y="2696"/>
                    <a:pt x="0" y="2696"/>
                  </a:cubicBezTo>
                  <a:cubicBezTo>
                    <a:pt x="4232" y="1093"/>
                    <a:pt x="4176" y="1"/>
                    <a:pt x="3394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3545425" y="913025"/>
              <a:ext cx="42075" cy="108250"/>
            </a:xfrm>
            <a:custGeom>
              <a:avLst/>
              <a:gdLst/>
              <a:ahLst/>
              <a:cxnLst/>
              <a:rect l="l" t="t" r="r" b="b"/>
              <a:pathLst>
                <a:path w="1683" h="4330" extrusionOk="0">
                  <a:moveTo>
                    <a:pt x="366" y="0"/>
                  </a:moveTo>
                  <a:cubicBezTo>
                    <a:pt x="149" y="0"/>
                    <a:pt x="1" y="288"/>
                    <a:pt x="16" y="662"/>
                  </a:cubicBezTo>
                  <a:cubicBezTo>
                    <a:pt x="59" y="1749"/>
                    <a:pt x="1683" y="4329"/>
                    <a:pt x="1683" y="4329"/>
                  </a:cubicBezTo>
                  <a:cubicBezTo>
                    <a:pt x="1418" y="1005"/>
                    <a:pt x="772" y="0"/>
                    <a:pt x="366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3545425" y="1023925"/>
              <a:ext cx="42075" cy="108225"/>
            </a:xfrm>
            <a:custGeom>
              <a:avLst/>
              <a:gdLst/>
              <a:ahLst/>
              <a:cxnLst/>
              <a:rect l="l" t="t" r="r" b="b"/>
              <a:pathLst>
                <a:path w="1683" h="4329" extrusionOk="0">
                  <a:moveTo>
                    <a:pt x="366" y="0"/>
                  </a:moveTo>
                  <a:cubicBezTo>
                    <a:pt x="149" y="0"/>
                    <a:pt x="1" y="288"/>
                    <a:pt x="16" y="662"/>
                  </a:cubicBezTo>
                  <a:cubicBezTo>
                    <a:pt x="59" y="1749"/>
                    <a:pt x="1683" y="4329"/>
                    <a:pt x="1683" y="4329"/>
                  </a:cubicBezTo>
                  <a:cubicBezTo>
                    <a:pt x="1418" y="1005"/>
                    <a:pt x="772" y="0"/>
                    <a:pt x="366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3430200" y="1023000"/>
              <a:ext cx="40675" cy="113150"/>
            </a:xfrm>
            <a:custGeom>
              <a:avLst/>
              <a:gdLst/>
              <a:ahLst/>
              <a:cxnLst/>
              <a:rect l="l" t="t" r="r" b="b"/>
              <a:pathLst>
                <a:path w="1627" h="4526" extrusionOk="0">
                  <a:moveTo>
                    <a:pt x="865" y="1"/>
                  </a:moveTo>
                  <a:cubicBezTo>
                    <a:pt x="685" y="1"/>
                    <a:pt x="489" y="195"/>
                    <a:pt x="377" y="496"/>
                  </a:cubicBezTo>
                  <a:cubicBezTo>
                    <a:pt x="1" y="1510"/>
                    <a:pt x="493" y="4525"/>
                    <a:pt x="493" y="4525"/>
                  </a:cubicBezTo>
                  <a:cubicBezTo>
                    <a:pt x="1627" y="1106"/>
                    <a:pt x="1293" y="1"/>
                    <a:pt x="865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3488175" y="1087750"/>
              <a:ext cx="37725" cy="109650"/>
            </a:xfrm>
            <a:custGeom>
              <a:avLst/>
              <a:gdLst/>
              <a:ahLst/>
              <a:cxnLst/>
              <a:rect l="l" t="t" r="r" b="b"/>
              <a:pathLst>
                <a:path w="1509" h="4386" extrusionOk="0">
                  <a:moveTo>
                    <a:pt x="370" y="0"/>
                  </a:moveTo>
                  <a:cubicBezTo>
                    <a:pt x="157" y="0"/>
                    <a:pt x="1" y="278"/>
                    <a:pt x="1" y="645"/>
                  </a:cubicBezTo>
                  <a:cubicBezTo>
                    <a:pt x="1" y="1732"/>
                    <a:pt x="1508" y="4385"/>
                    <a:pt x="1508" y="4385"/>
                  </a:cubicBezTo>
                  <a:cubicBezTo>
                    <a:pt x="1394" y="1021"/>
                    <a:pt x="779" y="0"/>
                    <a:pt x="370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3341125" y="1091325"/>
              <a:ext cx="110475" cy="45900"/>
            </a:xfrm>
            <a:custGeom>
              <a:avLst/>
              <a:gdLst/>
              <a:ahLst/>
              <a:cxnLst/>
              <a:rect l="l" t="t" r="r" b="b"/>
              <a:pathLst>
                <a:path w="4419" h="1836" extrusionOk="0">
                  <a:moveTo>
                    <a:pt x="617" y="1"/>
                  </a:moveTo>
                  <a:cubicBezTo>
                    <a:pt x="0" y="1"/>
                    <a:pt x="71" y="492"/>
                    <a:pt x="519" y="821"/>
                  </a:cubicBezTo>
                  <a:cubicBezTo>
                    <a:pt x="1375" y="1473"/>
                    <a:pt x="4419" y="1836"/>
                    <a:pt x="4419" y="1836"/>
                  </a:cubicBezTo>
                  <a:cubicBezTo>
                    <a:pt x="2377" y="433"/>
                    <a:pt x="1195" y="1"/>
                    <a:pt x="617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3427350" y="1160950"/>
              <a:ext cx="110500" cy="45875"/>
            </a:xfrm>
            <a:custGeom>
              <a:avLst/>
              <a:gdLst/>
              <a:ahLst/>
              <a:cxnLst/>
              <a:rect l="l" t="t" r="r" b="b"/>
              <a:pathLst>
                <a:path w="4420" h="1835" extrusionOk="0">
                  <a:moveTo>
                    <a:pt x="621" y="1"/>
                  </a:moveTo>
                  <a:cubicBezTo>
                    <a:pt x="1" y="1"/>
                    <a:pt x="71" y="497"/>
                    <a:pt x="520" y="834"/>
                  </a:cubicBezTo>
                  <a:cubicBezTo>
                    <a:pt x="1376" y="1472"/>
                    <a:pt x="4420" y="1834"/>
                    <a:pt x="4420" y="1834"/>
                  </a:cubicBezTo>
                  <a:cubicBezTo>
                    <a:pt x="2382" y="434"/>
                    <a:pt x="1200" y="1"/>
                    <a:pt x="621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3581675" y="1307325"/>
              <a:ext cx="93050" cy="80325"/>
            </a:xfrm>
            <a:custGeom>
              <a:avLst/>
              <a:gdLst/>
              <a:ahLst/>
              <a:cxnLst/>
              <a:rect l="l" t="t" r="r" b="b"/>
              <a:pathLst>
                <a:path w="3722" h="3213" extrusionOk="0">
                  <a:moveTo>
                    <a:pt x="3051" y="0"/>
                  </a:moveTo>
                  <a:cubicBezTo>
                    <a:pt x="2922" y="0"/>
                    <a:pt x="2767" y="42"/>
                    <a:pt x="2610" y="125"/>
                  </a:cubicBezTo>
                  <a:cubicBezTo>
                    <a:pt x="1653" y="618"/>
                    <a:pt x="1" y="3212"/>
                    <a:pt x="1" y="3212"/>
                  </a:cubicBezTo>
                  <a:cubicBezTo>
                    <a:pt x="3721" y="1079"/>
                    <a:pt x="3713" y="0"/>
                    <a:pt x="3051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3586025" y="1411750"/>
              <a:ext cx="62475" cy="102375"/>
            </a:xfrm>
            <a:custGeom>
              <a:avLst/>
              <a:gdLst/>
              <a:ahLst/>
              <a:cxnLst/>
              <a:rect l="l" t="t" r="r" b="b"/>
              <a:pathLst>
                <a:path w="2499" h="4095" extrusionOk="0">
                  <a:moveTo>
                    <a:pt x="1892" y="0"/>
                  </a:moveTo>
                  <a:cubicBezTo>
                    <a:pt x="1734" y="0"/>
                    <a:pt x="1536" y="107"/>
                    <a:pt x="1363" y="297"/>
                  </a:cubicBezTo>
                  <a:cubicBezTo>
                    <a:pt x="638" y="1108"/>
                    <a:pt x="1" y="4094"/>
                    <a:pt x="1" y="4094"/>
                  </a:cubicBezTo>
                  <a:cubicBezTo>
                    <a:pt x="2498" y="1100"/>
                    <a:pt x="2401" y="0"/>
                    <a:pt x="1892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3521475" y="1309300"/>
              <a:ext cx="57700" cy="101900"/>
            </a:xfrm>
            <a:custGeom>
              <a:avLst/>
              <a:gdLst/>
              <a:ahLst/>
              <a:cxnLst/>
              <a:rect l="l" t="t" r="r" b="b"/>
              <a:pathLst>
                <a:path w="2308" h="4076" extrusionOk="0">
                  <a:moveTo>
                    <a:pt x="363" y="0"/>
                  </a:moveTo>
                  <a:cubicBezTo>
                    <a:pt x="121" y="0"/>
                    <a:pt x="0" y="322"/>
                    <a:pt x="75" y="713"/>
                  </a:cubicBezTo>
                  <a:cubicBezTo>
                    <a:pt x="292" y="1771"/>
                    <a:pt x="2307" y="4076"/>
                    <a:pt x="2307" y="4076"/>
                  </a:cubicBezTo>
                  <a:cubicBezTo>
                    <a:pt x="1548" y="939"/>
                    <a:pt x="778" y="0"/>
                    <a:pt x="363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3530525" y="1427350"/>
              <a:ext cx="58075" cy="102000"/>
            </a:xfrm>
            <a:custGeom>
              <a:avLst/>
              <a:gdLst/>
              <a:ahLst/>
              <a:cxnLst/>
              <a:rect l="l" t="t" r="r" b="b"/>
              <a:pathLst>
                <a:path w="2323" h="4080" extrusionOk="0">
                  <a:moveTo>
                    <a:pt x="366" y="0"/>
                  </a:moveTo>
                  <a:cubicBezTo>
                    <a:pt x="122" y="0"/>
                    <a:pt x="0" y="324"/>
                    <a:pt x="75" y="716"/>
                  </a:cubicBezTo>
                  <a:cubicBezTo>
                    <a:pt x="293" y="1774"/>
                    <a:pt x="2322" y="4079"/>
                    <a:pt x="2322" y="4079"/>
                  </a:cubicBezTo>
                  <a:cubicBezTo>
                    <a:pt x="1555" y="939"/>
                    <a:pt x="783" y="0"/>
                    <a:pt x="366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3581675" y="1486450"/>
              <a:ext cx="93275" cy="80225"/>
            </a:xfrm>
            <a:custGeom>
              <a:avLst/>
              <a:gdLst/>
              <a:ahLst/>
              <a:cxnLst/>
              <a:rect l="l" t="t" r="r" b="b"/>
              <a:pathLst>
                <a:path w="3731" h="3209" extrusionOk="0">
                  <a:moveTo>
                    <a:pt x="3047" y="1"/>
                  </a:moveTo>
                  <a:cubicBezTo>
                    <a:pt x="2918" y="1"/>
                    <a:pt x="2765" y="41"/>
                    <a:pt x="2610" y="121"/>
                  </a:cubicBezTo>
                  <a:cubicBezTo>
                    <a:pt x="1653" y="628"/>
                    <a:pt x="1" y="3208"/>
                    <a:pt x="1" y="3208"/>
                  </a:cubicBezTo>
                  <a:cubicBezTo>
                    <a:pt x="3730" y="1070"/>
                    <a:pt x="3713" y="1"/>
                    <a:pt x="3047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3594375" y="1574050"/>
              <a:ext cx="62350" cy="102425"/>
            </a:xfrm>
            <a:custGeom>
              <a:avLst/>
              <a:gdLst/>
              <a:ahLst/>
              <a:cxnLst/>
              <a:rect l="l" t="t" r="r" b="b"/>
              <a:pathLst>
                <a:path w="2494" h="4097" extrusionOk="0">
                  <a:moveTo>
                    <a:pt x="1901" y="0"/>
                  </a:moveTo>
                  <a:cubicBezTo>
                    <a:pt x="1744" y="0"/>
                    <a:pt x="1547" y="108"/>
                    <a:pt x="1377" y="299"/>
                  </a:cubicBezTo>
                  <a:cubicBezTo>
                    <a:pt x="652" y="1096"/>
                    <a:pt x="0" y="4096"/>
                    <a:pt x="0" y="4096"/>
                  </a:cubicBezTo>
                  <a:cubicBezTo>
                    <a:pt x="2494" y="1095"/>
                    <a:pt x="2401" y="0"/>
                    <a:pt x="1901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3530025" y="1471550"/>
              <a:ext cx="57850" cy="101650"/>
            </a:xfrm>
            <a:custGeom>
              <a:avLst/>
              <a:gdLst/>
              <a:ahLst/>
              <a:cxnLst/>
              <a:rect l="l" t="t" r="r" b="b"/>
              <a:pathLst>
                <a:path w="2314" h="4066" extrusionOk="0">
                  <a:moveTo>
                    <a:pt x="366" y="0"/>
                  </a:moveTo>
                  <a:cubicBezTo>
                    <a:pt x="121" y="0"/>
                    <a:pt x="0" y="325"/>
                    <a:pt x="81" y="717"/>
                  </a:cubicBezTo>
                  <a:cubicBezTo>
                    <a:pt x="298" y="1775"/>
                    <a:pt x="2313" y="4065"/>
                    <a:pt x="2313" y="4065"/>
                  </a:cubicBezTo>
                  <a:cubicBezTo>
                    <a:pt x="1556" y="936"/>
                    <a:pt x="781" y="0"/>
                    <a:pt x="366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3539075" y="1589425"/>
              <a:ext cx="57850" cy="101900"/>
            </a:xfrm>
            <a:custGeom>
              <a:avLst/>
              <a:gdLst/>
              <a:ahLst/>
              <a:cxnLst/>
              <a:rect l="l" t="t" r="r" b="b"/>
              <a:pathLst>
                <a:path w="2314" h="4076" extrusionOk="0">
                  <a:moveTo>
                    <a:pt x="363" y="1"/>
                  </a:moveTo>
                  <a:cubicBezTo>
                    <a:pt x="120" y="1"/>
                    <a:pt x="1" y="322"/>
                    <a:pt x="81" y="713"/>
                  </a:cubicBezTo>
                  <a:cubicBezTo>
                    <a:pt x="299" y="1771"/>
                    <a:pt x="2314" y="4076"/>
                    <a:pt x="2314" y="4076"/>
                  </a:cubicBezTo>
                  <a:cubicBezTo>
                    <a:pt x="1555" y="939"/>
                    <a:pt x="778" y="1"/>
                    <a:pt x="363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3614650" y="1788225"/>
              <a:ext cx="84650" cy="87200"/>
            </a:xfrm>
            <a:custGeom>
              <a:avLst/>
              <a:gdLst/>
              <a:ahLst/>
              <a:cxnLst/>
              <a:rect l="l" t="t" r="r" b="b"/>
              <a:pathLst>
                <a:path w="3386" h="3488" extrusionOk="0">
                  <a:moveTo>
                    <a:pt x="2768" y="0"/>
                  </a:moveTo>
                  <a:cubicBezTo>
                    <a:pt x="2629" y="0"/>
                    <a:pt x="2459" y="57"/>
                    <a:pt x="2291" y="168"/>
                  </a:cubicBezTo>
                  <a:cubicBezTo>
                    <a:pt x="1378" y="762"/>
                    <a:pt x="1" y="3488"/>
                    <a:pt x="1" y="3488"/>
                  </a:cubicBezTo>
                  <a:cubicBezTo>
                    <a:pt x="3385" y="1082"/>
                    <a:pt x="3374" y="0"/>
                    <a:pt x="2768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637850" y="1876775"/>
              <a:ext cx="53775" cy="106650"/>
            </a:xfrm>
            <a:custGeom>
              <a:avLst/>
              <a:gdLst/>
              <a:ahLst/>
              <a:cxnLst/>
              <a:rect l="l" t="t" r="r" b="b"/>
              <a:pathLst>
                <a:path w="2151" h="4266" extrusionOk="0">
                  <a:moveTo>
                    <a:pt x="1522" y="1"/>
                  </a:moveTo>
                  <a:cubicBezTo>
                    <a:pt x="1357" y="1"/>
                    <a:pt x="1152" y="130"/>
                    <a:pt x="986" y="352"/>
                  </a:cubicBezTo>
                  <a:cubicBezTo>
                    <a:pt x="348" y="1221"/>
                    <a:pt x="1" y="4265"/>
                    <a:pt x="1" y="4265"/>
                  </a:cubicBezTo>
                  <a:cubicBezTo>
                    <a:pt x="2151" y="1110"/>
                    <a:pt x="2006" y="1"/>
                    <a:pt x="1522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3554350" y="1776475"/>
              <a:ext cx="66850" cy="96425"/>
            </a:xfrm>
            <a:custGeom>
              <a:avLst/>
              <a:gdLst/>
              <a:ahLst/>
              <a:cxnLst/>
              <a:rect l="l" t="t" r="r" b="b"/>
              <a:pathLst>
                <a:path w="2674" h="3857" extrusionOk="0">
                  <a:moveTo>
                    <a:pt x="365" y="0"/>
                  </a:moveTo>
                  <a:cubicBezTo>
                    <a:pt x="100" y="0"/>
                    <a:pt x="0" y="344"/>
                    <a:pt x="123" y="740"/>
                  </a:cubicBezTo>
                  <a:cubicBezTo>
                    <a:pt x="441" y="1769"/>
                    <a:pt x="2674" y="3856"/>
                    <a:pt x="2674" y="3856"/>
                  </a:cubicBezTo>
                  <a:cubicBezTo>
                    <a:pt x="1638" y="884"/>
                    <a:pt x="790" y="0"/>
                    <a:pt x="365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3575000" y="1884475"/>
              <a:ext cx="66875" cy="96775"/>
            </a:xfrm>
            <a:custGeom>
              <a:avLst/>
              <a:gdLst/>
              <a:ahLst/>
              <a:cxnLst/>
              <a:rect l="l" t="t" r="r" b="b"/>
              <a:pathLst>
                <a:path w="2675" h="3871" extrusionOk="0">
                  <a:moveTo>
                    <a:pt x="364" y="1"/>
                  </a:moveTo>
                  <a:cubicBezTo>
                    <a:pt x="100" y="1"/>
                    <a:pt x="0" y="344"/>
                    <a:pt x="123" y="739"/>
                  </a:cubicBezTo>
                  <a:cubicBezTo>
                    <a:pt x="442" y="1768"/>
                    <a:pt x="2674" y="3870"/>
                    <a:pt x="2674" y="3870"/>
                  </a:cubicBezTo>
                  <a:cubicBezTo>
                    <a:pt x="1638" y="887"/>
                    <a:pt x="789" y="1"/>
                    <a:pt x="364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473325" y="1914400"/>
              <a:ext cx="42525" cy="111425"/>
            </a:xfrm>
            <a:custGeom>
              <a:avLst/>
              <a:gdLst/>
              <a:ahLst/>
              <a:cxnLst/>
              <a:rect l="l" t="t" r="r" b="b"/>
              <a:pathLst>
                <a:path w="1701" h="4457" extrusionOk="0">
                  <a:moveTo>
                    <a:pt x="1013" y="1"/>
                  </a:moveTo>
                  <a:cubicBezTo>
                    <a:pt x="840" y="1"/>
                    <a:pt x="635" y="169"/>
                    <a:pt x="493" y="441"/>
                  </a:cubicBezTo>
                  <a:cubicBezTo>
                    <a:pt x="1" y="1398"/>
                    <a:pt x="145" y="4456"/>
                    <a:pt x="145" y="4456"/>
                  </a:cubicBezTo>
                  <a:cubicBezTo>
                    <a:pt x="1701" y="1116"/>
                    <a:pt x="1460" y="1"/>
                    <a:pt x="1013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520800" y="1978825"/>
              <a:ext cx="36800" cy="112225"/>
            </a:xfrm>
            <a:custGeom>
              <a:avLst/>
              <a:gdLst/>
              <a:ahLst/>
              <a:cxnLst/>
              <a:rect l="l" t="t" r="r" b="b"/>
              <a:pathLst>
                <a:path w="1472" h="4489" extrusionOk="0">
                  <a:moveTo>
                    <a:pt x="540" y="0"/>
                  </a:moveTo>
                  <a:cubicBezTo>
                    <a:pt x="341" y="0"/>
                    <a:pt x="169" y="252"/>
                    <a:pt x="131" y="604"/>
                  </a:cubicBezTo>
                  <a:cubicBezTo>
                    <a:pt x="0" y="1662"/>
                    <a:pt x="1189" y="4489"/>
                    <a:pt x="1189" y="4489"/>
                  </a:cubicBezTo>
                  <a:cubicBezTo>
                    <a:pt x="1472" y="1059"/>
                    <a:pt x="949" y="0"/>
                    <a:pt x="540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360125" y="1946375"/>
              <a:ext cx="104525" cy="56975"/>
            </a:xfrm>
            <a:custGeom>
              <a:avLst/>
              <a:gdLst/>
              <a:ahLst/>
              <a:cxnLst/>
              <a:rect l="l" t="t" r="r" b="b"/>
              <a:pathLst>
                <a:path w="4181" h="2279" extrusionOk="0">
                  <a:moveTo>
                    <a:pt x="499" y="1"/>
                  </a:moveTo>
                  <a:cubicBezTo>
                    <a:pt x="1" y="1"/>
                    <a:pt x="34" y="458"/>
                    <a:pt x="412" y="815"/>
                  </a:cubicBezTo>
                  <a:cubicBezTo>
                    <a:pt x="1209" y="1554"/>
                    <a:pt x="4181" y="2279"/>
                    <a:pt x="4181" y="2279"/>
                  </a:cubicBezTo>
                  <a:cubicBezTo>
                    <a:pt x="2183" y="529"/>
                    <a:pt x="1034" y="1"/>
                    <a:pt x="499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448550" y="2030100"/>
              <a:ext cx="104525" cy="56975"/>
            </a:xfrm>
            <a:custGeom>
              <a:avLst/>
              <a:gdLst/>
              <a:ahLst/>
              <a:cxnLst/>
              <a:rect l="l" t="t" r="r" b="b"/>
              <a:pathLst>
                <a:path w="4181" h="2279" extrusionOk="0">
                  <a:moveTo>
                    <a:pt x="499" y="0"/>
                  </a:moveTo>
                  <a:cubicBezTo>
                    <a:pt x="1" y="0"/>
                    <a:pt x="34" y="458"/>
                    <a:pt x="412" y="814"/>
                  </a:cubicBezTo>
                  <a:cubicBezTo>
                    <a:pt x="1194" y="1553"/>
                    <a:pt x="4181" y="2278"/>
                    <a:pt x="4181" y="2278"/>
                  </a:cubicBezTo>
                  <a:cubicBezTo>
                    <a:pt x="2183" y="529"/>
                    <a:pt x="1034" y="0"/>
                    <a:pt x="499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753450" y="1968850"/>
              <a:ext cx="124475" cy="44275"/>
            </a:xfrm>
            <a:custGeom>
              <a:avLst/>
              <a:gdLst/>
              <a:ahLst/>
              <a:cxnLst/>
              <a:rect l="l" t="t" r="r" b="b"/>
              <a:pathLst>
                <a:path w="4979" h="1771" extrusionOk="0">
                  <a:moveTo>
                    <a:pt x="3693" y="1"/>
                  </a:moveTo>
                  <a:cubicBezTo>
                    <a:pt x="3671" y="1"/>
                    <a:pt x="3648" y="1"/>
                    <a:pt x="3625" y="3"/>
                  </a:cubicBezTo>
                  <a:cubicBezTo>
                    <a:pt x="2552" y="75"/>
                    <a:pt x="1" y="1771"/>
                    <a:pt x="1" y="1771"/>
                  </a:cubicBezTo>
                  <a:cubicBezTo>
                    <a:pt x="4979" y="1260"/>
                    <a:pt x="4712" y="1"/>
                    <a:pt x="3693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703450" y="2060400"/>
              <a:ext cx="98200" cy="75225"/>
            </a:xfrm>
            <a:custGeom>
              <a:avLst/>
              <a:gdLst/>
              <a:ahLst/>
              <a:cxnLst/>
              <a:rect l="l" t="t" r="r" b="b"/>
              <a:pathLst>
                <a:path w="3928" h="3009" extrusionOk="0">
                  <a:moveTo>
                    <a:pt x="3187" y="1"/>
                  </a:moveTo>
                  <a:cubicBezTo>
                    <a:pt x="3066" y="1"/>
                    <a:pt x="2927" y="32"/>
                    <a:pt x="2783" y="95"/>
                  </a:cubicBezTo>
                  <a:cubicBezTo>
                    <a:pt x="1798" y="530"/>
                    <a:pt x="0" y="3009"/>
                    <a:pt x="0" y="3009"/>
                  </a:cubicBezTo>
                  <a:cubicBezTo>
                    <a:pt x="3928" y="1076"/>
                    <a:pt x="3895" y="1"/>
                    <a:pt x="3187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720475" y="1917925"/>
              <a:ext cx="38500" cy="113325"/>
            </a:xfrm>
            <a:custGeom>
              <a:avLst/>
              <a:gdLst/>
              <a:ahLst/>
              <a:cxnLst/>
              <a:rect l="l" t="t" r="r" b="b"/>
              <a:pathLst>
                <a:path w="1540" h="4533" extrusionOk="0">
                  <a:moveTo>
                    <a:pt x="681" y="0"/>
                  </a:moveTo>
                  <a:cubicBezTo>
                    <a:pt x="490" y="0"/>
                    <a:pt x="305" y="228"/>
                    <a:pt x="233" y="561"/>
                  </a:cubicBezTo>
                  <a:cubicBezTo>
                    <a:pt x="1" y="1619"/>
                    <a:pt x="914" y="4533"/>
                    <a:pt x="914" y="4533"/>
                  </a:cubicBezTo>
                  <a:cubicBezTo>
                    <a:pt x="1540" y="1084"/>
                    <a:pt x="1096" y="0"/>
                    <a:pt x="681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685325" y="2022200"/>
              <a:ext cx="38475" cy="113425"/>
            </a:xfrm>
            <a:custGeom>
              <a:avLst/>
              <a:gdLst/>
              <a:ahLst/>
              <a:cxnLst/>
              <a:rect l="l" t="t" r="r" b="b"/>
              <a:pathLst>
                <a:path w="1539" h="4537" extrusionOk="0">
                  <a:moveTo>
                    <a:pt x="683" y="1"/>
                  </a:moveTo>
                  <a:cubicBezTo>
                    <a:pt x="491" y="1"/>
                    <a:pt x="306" y="231"/>
                    <a:pt x="232" y="565"/>
                  </a:cubicBezTo>
                  <a:cubicBezTo>
                    <a:pt x="1" y="1608"/>
                    <a:pt x="914" y="4537"/>
                    <a:pt x="914" y="4537"/>
                  </a:cubicBezTo>
                  <a:cubicBezTo>
                    <a:pt x="1539" y="1084"/>
                    <a:pt x="1098" y="1"/>
                    <a:pt x="683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60725" y="1234125"/>
              <a:ext cx="98950" cy="76225"/>
            </a:xfrm>
            <a:custGeom>
              <a:avLst/>
              <a:gdLst/>
              <a:ahLst/>
              <a:cxnLst/>
              <a:rect l="l" t="t" r="r" b="b"/>
              <a:pathLst>
                <a:path w="3958" h="3049" extrusionOk="0">
                  <a:moveTo>
                    <a:pt x="2357" y="1"/>
                  </a:moveTo>
                  <a:cubicBezTo>
                    <a:pt x="2310" y="1"/>
                    <a:pt x="2259" y="8"/>
                    <a:pt x="2204" y="23"/>
                  </a:cubicBezTo>
                  <a:cubicBezTo>
                    <a:pt x="1690" y="152"/>
                    <a:pt x="1609" y="644"/>
                    <a:pt x="1184" y="644"/>
                  </a:cubicBezTo>
                  <a:cubicBezTo>
                    <a:pt x="1129" y="644"/>
                    <a:pt x="1068" y="636"/>
                    <a:pt x="1001" y="618"/>
                  </a:cubicBezTo>
                  <a:cubicBezTo>
                    <a:pt x="940" y="600"/>
                    <a:pt x="882" y="592"/>
                    <a:pt x="827" y="592"/>
                  </a:cubicBezTo>
                  <a:cubicBezTo>
                    <a:pt x="333" y="592"/>
                    <a:pt x="26" y="1218"/>
                    <a:pt x="0" y="1270"/>
                  </a:cubicBezTo>
                  <a:cubicBezTo>
                    <a:pt x="0" y="1270"/>
                    <a:pt x="348" y="1661"/>
                    <a:pt x="522" y="1864"/>
                  </a:cubicBezTo>
                  <a:cubicBezTo>
                    <a:pt x="711" y="2067"/>
                    <a:pt x="2030" y="2908"/>
                    <a:pt x="2421" y="3024"/>
                  </a:cubicBezTo>
                  <a:cubicBezTo>
                    <a:pt x="2485" y="3040"/>
                    <a:pt x="2554" y="3049"/>
                    <a:pt x="2627" y="3049"/>
                  </a:cubicBezTo>
                  <a:cubicBezTo>
                    <a:pt x="3005" y="3049"/>
                    <a:pt x="3478" y="2824"/>
                    <a:pt x="3697" y="2314"/>
                  </a:cubicBezTo>
                  <a:cubicBezTo>
                    <a:pt x="3958" y="1705"/>
                    <a:pt x="3639" y="1009"/>
                    <a:pt x="3233" y="806"/>
                  </a:cubicBezTo>
                  <a:cubicBezTo>
                    <a:pt x="2866" y="623"/>
                    <a:pt x="2795" y="1"/>
                    <a:pt x="2357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781350" y="1253250"/>
              <a:ext cx="81550" cy="80300"/>
            </a:xfrm>
            <a:custGeom>
              <a:avLst/>
              <a:gdLst/>
              <a:ahLst/>
              <a:cxnLst/>
              <a:rect l="l" t="t" r="r" b="b"/>
              <a:pathLst>
                <a:path w="3262" h="3212" extrusionOk="0">
                  <a:moveTo>
                    <a:pt x="1621" y="1"/>
                  </a:moveTo>
                  <a:cubicBezTo>
                    <a:pt x="1297" y="1"/>
                    <a:pt x="833" y="335"/>
                    <a:pt x="552" y="519"/>
                  </a:cubicBezTo>
                  <a:cubicBezTo>
                    <a:pt x="131" y="780"/>
                    <a:pt x="1" y="1317"/>
                    <a:pt x="1" y="1317"/>
                  </a:cubicBezTo>
                  <a:cubicBezTo>
                    <a:pt x="1" y="1317"/>
                    <a:pt x="1146" y="2737"/>
                    <a:pt x="2262" y="3129"/>
                  </a:cubicBezTo>
                  <a:cubicBezTo>
                    <a:pt x="2433" y="3186"/>
                    <a:pt x="2568" y="3212"/>
                    <a:pt x="2675" y="3212"/>
                  </a:cubicBezTo>
                  <a:cubicBezTo>
                    <a:pt x="3262" y="3212"/>
                    <a:pt x="2961" y="2434"/>
                    <a:pt x="2900" y="2041"/>
                  </a:cubicBezTo>
                  <a:cubicBezTo>
                    <a:pt x="2813" y="1592"/>
                    <a:pt x="2248" y="1433"/>
                    <a:pt x="1958" y="302"/>
                  </a:cubicBezTo>
                  <a:cubicBezTo>
                    <a:pt x="1905" y="82"/>
                    <a:pt x="1780" y="1"/>
                    <a:pt x="1621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944075" y="1280525"/>
              <a:ext cx="81900" cy="80200"/>
            </a:xfrm>
            <a:custGeom>
              <a:avLst/>
              <a:gdLst/>
              <a:ahLst/>
              <a:cxnLst/>
              <a:rect l="l" t="t" r="r" b="b"/>
              <a:pathLst>
                <a:path w="3276" h="3208" extrusionOk="0">
                  <a:moveTo>
                    <a:pt x="1633" y="0"/>
                  </a:moveTo>
                  <a:cubicBezTo>
                    <a:pt x="1309" y="0"/>
                    <a:pt x="849" y="340"/>
                    <a:pt x="566" y="516"/>
                  </a:cubicBezTo>
                  <a:cubicBezTo>
                    <a:pt x="145" y="776"/>
                    <a:pt x="0" y="1327"/>
                    <a:pt x="0" y="1327"/>
                  </a:cubicBezTo>
                  <a:cubicBezTo>
                    <a:pt x="0" y="1327"/>
                    <a:pt x="1160" y="2748"/>
                    <a:pt x="2276" y="3125"/>
                  </a:cubicBezTo>
                  <a:cubicBezTo>
                    <a:pt x="2447" y="3183"/>
                    <a:pt x="2583" y="3208"/>
                    <a:pt x="2689" y="3208"/>
                  </a:cubicBezTo>
                  <a:cubicBezTo>
                    <a:pt x="3275" y="3208"/>
                    <a:pt x="2973" y="2433"/>
                    <a:pt x="2900" y="2052"/>
                  </a:cubicBezTo>
                  <a:cubicBezTo>
                    <a:pt x="2813" y="1603"/>
                    <a:pt x="2262" y="1443"/>
                    <a:pt x="1972" y="298"/>
                  </a:cubicBezTo>
                  <a:cubicBezTo>
                    <a:pt x="1915" y="80"/>
                    <a:pt x="1790" y="0"/>
                    <a:pt x="1633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916500" y="1320900"/>
              <a:ext cx="121100" cy="114250"/>
            </a:xfrm>
            <a:custGeom>
              <a:avLst/>
              <a:gdLst/>
              <a:ahLst/>
              <a:cxnLst/>
              <a:rect l="l" t="t" r="r" b="b"/>
              <a:pathLst>
                <a:path w="4844" h="4570" extrusionOk="0">
                  <a:moveTo>
                    <a:pt x="4212" y="1"/>
                  </a:moveTo>
                  <a:cubicBezTo>
                    <a:pt x="3988" y="1"/>
                    <a:pt x="3546" y="323"/>
                    <a:pt x="3192" y="323"/>
                  </a:cubicBezTo>
                  <a:cubicBezTo>
                    <a:pt x="3177" y="323"/>
                    <a:pt x="3162" y="322"/>
                    <a:pt x="3147" y="321"/>
                  </a:cubicBezTo>
                  <a:cubicBezTo>
                    <a:pt x="3143" y="321"/>
                    <a:pt x="3139" y="321"/>
                    <a:pt x="3134" y="321"/>
                  </a:cubicBezTo>
                  <a:cubicBezTo>
                    <a:pt x="2589" y="321"/>
                    <a:pt x="420" y="2880"/>
                    <a:pt x="176" y="3815"/>
                  </a:cubicBezTo>
                  <a:cubicBezTo>
                    <a:pt x="0" y="4474"/>
                    <a:pt x="456" y="4570"/>
                    <a:pt x="733" y="4570"/>
                  </a:cubicBezTo>
                  <a:cubicBezTo>
                    <a:pt x="846" y="4570"/>
                    <a:pt x="929" y="4554"/>
                    <a:pt x="929" y="4554"/>
                  </a:cubicBezTo>
                  <a:cubicBezTo>
                    <a:pt x="929" y="4554"/>
                    <a:pt x="1422" y="4423"/>
                    <a:pt x="2002" y="4264"/>
                  </a:cubicBezTo>
                  <a:cubicBezTo>
                    <a:pt x="2582" y="4119"/>
                    <a:pt x="3771" y="2727"/>
                    <a:pt x="4307" y="1829"/>
                  </a:cubicBezTo>
                  <a:cubicBezTo>
                    <a:pt x="4843" y="944"/>
                    <a:pt x="4292" y="944"/>
                    <a:pt x="4350" y="278"/>
                  </a:cubicBezTo>
                  <a:cubicBezTo>
                    <a:pt x="4373" y="71"/>
                    <a:pt x="4316" y="1"/>
                    <a:pt x="4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83700" y="1253100"/>
              <a:ext cx="116200" cy="168425"/>
            </a:xfrm>
            <a:custGeom>
              <a:avLst/>
              <a:gdLst/>
              <a:ahLst/>
              <a:cxnLst/>
              <a:rect l="l" t="t" r="r" b="b"/>
              <a:pathLst>
                <a:path w="4648" h="6737" extrusionOk="0">
                  <a:moveTo>
                    <a:pt x="2983" y="1"/>
                  </a:moveTo>
                  <a:cubicBezTo>
                    <a:pt x="2517" y="1"/>
                    <a:pt x="2363" y="411"/>
                    <a:pt x="1879" y="453"/>
                  </a:cubicBezTo>
                  <a:cubicBezTo>
                    <a:pt x="1372" y="511"/>
                    <a:pt x="1111" y="873"/>
                    <a:pt x="821" y="1642"/>
                  </a:cubicBezTo>
                  <a:cubicBezTo>
                    <a:pt x="545" y="2395"/>
                    <a:pt x="285" y="4497"/>
                    <a:pt x="125" y="5410"/>
                  </a:cubicBezTo>
                  <a:cubicBezTo>
                    <a:pt x="1" y="6135"/>
                    <a:pt x="469" y="6736"/>
                    <a:pt x="1011" y="6736"/>
                  </a:cubicBezTo>
                  <a:cubicBezTo>
                    <a:pt x="1163" y="6736"/>
                    <a:pt x="1321" y="6689"/>
                    <a:pt x="1473" y="6585"/>
                  </a:cubicBezTo>
                  <a:cubicBezTo>
                    <a:pt x="2169" y="6121"/>
                    <a:pt x="3532" y="4367"/>
                    <a:pt x="3778" y="3903"/>
                  </a:cubicBezTo>
                  <a:cubicBezTo>
                    <a:pt x="3778" y="3903"/>
                    <a:pt x="4648" y="2526"/>
                    <a:pt x="3937" y="1482"/>
                  </a:cubicBezTo>
                  <a:cubicBezTo>
                    <a:pt x="3227" y="438"/>
                    <a:pt x="3575" y="47"/>
                    <a:pt x="3053" y="3"/>
                  </a:cubicBezTo>
                  <a:cubicBezTo>
                    <a:pt x="3029" y="1"/>
                    <a:pt x="3006" y="1"/>
                    <a:pt x="2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5050" y="1254100"/>
              <a:ext cx="110925" cy="167800"/>
            </a:xfrm>
            <a:custGeom>
              <a:avLst/>
              <a:gdLst/>
              <a:ahLst/>
              <a:cxnLst/>
              <a:rect l="l" t="t" r="r" b="b"/>
              <a:pathLst>
                <a:path w="4437" h="6712" extrusionOk="0">
                  <a:moveTo>
                    <a:pt x="1436" y="0"/>
                  </a:moveTo>
                  <a:cubicBezTo>
                    <a:pt x="1261" y="0"/>
                    <a:pt x="1096" y="96"/>
                    <a:pt x="958" y="340"/>
                  </a:cubicBezTo>
                  <a:cubicBezTo>
                    <a:pt x="639" y="920"/>
                    <a:pt x="131" y="1196"/>
                    <a:pt x="102" y="1573"/>
                  </a:cubicBezTo>
                  <a:cubicBezTo>
                    <a:pt x="88" y="1949"/>
                    <a:pt x="1" y="3008"/>
                    <a:pt x="856" y="4863"/>
                  </a:cubicBezTo>
                  <a:cubicBezTo>
                    <a:pt x="1460" y="6164"/>
                    <a:pt x="2275" y="6712"/>
                    <a:pt x="2844" y="6712"/>
                  </a:cubicBezTo>
                  <a:cubicBezTo>
                    <a:pt x="3080" y="6712"/>
                    <a:pt x="3274" y="6617"/>
                    <a:pt x="3393" y="6443"/>
                  </a:cubicBezTo>
                  <a:cubicBezTo>
                    <a:pt x="3799" y="5863"/>
                    <a:pt x="4437" y="2979"/>
                    <a:pt x="3958" y="1616"/>
                  </a:cubicBezTo>
                  <a:cubicBezTo>
                    <a:pt x="3958" y="1616"/>
                    <a:pt x="3451" y="964"/>
                    <a:pt x="3349" y="659"/>
                  </a:cubicBezTo>
                  <a:cubicBezTo>
                    <a:pt x="3312" y="543"/>
                    <a:pt x="3192" y="519"/>
                    <a:pt x="3035" y="519"/>
                  </a:cubicBezTo>
                  <a:cubicBezTo>
                    <a:pt x="2928" y="519"/>
                    <a:pt x="2805" y="530"/>
                    <a:pt x="2679" y="530"/>
                  </a:cubicBezTo>
                  <a:cubicBezTo>
                    <a:pt x="2484" y="530"/>
                    <a:pt x="2283" y="504"/>
                    <a:pt x="2132" y="369"/>
                  </a:cubicBezTo>
                  <a:cubicBezTo>
                    <a:pt x="1910" y="164"/>
                    <a:pt x="1665" y="0"/>
                    <a:pt x="1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737875" y="1274825"/>
              <a:ext cx="136650" cy="146500"/>
            </a:xfrm>
            <a:custGeom>
              <a:avLst/>
              <a:gdLst/>
              <a:ahLst/>
              <a:cxnLst/>
              <a:rect l="l" t="t" r="r" b="b"/>
              <a:pathLst>
                <a:path w="5466" h="5860" extrusionOk="0">
                  <a:moveTo>
                    <a:pt x="1485" y="0"/>
                  </a:moveTo>
                  <a:cubicBezTo>
                    <a:pt x="1465" y="0"/>
                    <a:pt x="1444" y="2"/>
                    <a:pt x="1421" y="4"/>
                  </a:cubicBezTo>
                  <a:cubicBezTo>
                    <a:pt x="914" y="48"/>
                    <a:pt x="1001" y="497"/>
                    <a:pt x="551" y="903"/>
                  </a:cubicBezTo>
                  <a:cubicBezTo>
                    <a:pt x="116" y="1309"/>
                    <a:pt x="0" y="2744"/>
                    <a:pt x="870" y="3657"/>
                  </a:cubicBezTo>
                  <a:cubicBezTo>
                    <a:pt x="1740" y="4570"/>
                    <a:pt x="2682" y="5382"/>
                    <a:pt x="3421" y="5571"/>
                  </a:cubicBezTo>
                  <a:cubicBezTo>
                    <a:pt x="3859" y="5682"/>
                    <a:pt x="4200" y="5860"/>
                    <a:pt x="4493" y="5860"/>
                  </a:cubicBezTo>
                  <a:cubicBezTo>
                    <a:pt x="4695" y="5860"/>
                    <a:pt x="4873" y="5775"/>
                    <a:pt x="5045" y="5527"/>
                  </a:cubicBezTo>
                  <a:cubicBezTo>
                    <a:pt x="5465" y="4918"/>
                    <a:pt x="5306" y="3875"/>
                    <a:pt x="3363" y="1425"/>
                  </a:cubicBezTo>
                  <a:cubicBezTo>
                    <a:pt x="3363" y="1425"/>
                    <a:pt x="2856" y="903"/>
                    <a:pt x="2262" y="729"/>
                  </a:cubicBezTo>
                  <a:cubicBezTo>
                    <a:pt x="1694" y="563"/>
                    <a:pt x="1906" y="0"/>
                    <a:pt x="1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784975" y="1357400"/>
              <a:ext cx="204425" cy="80050"/>
            </a:xfrm>
            <a:custGeom>
              <a:avLst/>
              <a:gdLst/>
              <a:ahLst/>
              <a:cxnLst/>
              <a:rect l="l" t="t" r="r" b="b"/>
              <a:pathLst>
                <a:path w="8177" h="3202" extrusionOk="0">
                  <a:moveTo>
                    <a:pt x="3314" y="1"/>
                  </a:moveTo>
                  <a:cubicBezTo>
                    <a:pt x="2398" y="1"/>
                    <a:pt x="2299" y="1219"/>
                    <a:pt x="1693" y="1219"/>
                  </a:cubicBezTo>
                  <a:cubicBezTo>
                    <a:pt x="1586" y="1219"/>
                    <a:pt x="1464" y="1181"/>
                    <a:pt x="1320" y="1093"/>
                  </a:cubicBezTo>
                  <a:cubicBezTo>
                    <a:pt x="1054" y="932"/>
                    <a:pt x="836" y="872"/>
                    <a:pt x="660" y="872"/>
                  </a:cubicBezTo>
                  <a:cubicBezTo>
                    <a:pt x="173" y="872"/>
                    <a:pt x="1" y="1325"/>
                    <a:pt x="1" y="1325"/>
                  </a:cubicBezTo>
                  <a:cubicBezTo>
                    <a:pt x="740" y="2340"/>
                    <a:pt x="2740" y="2934"/>
                    <a:pt x="3741" y="2992"/>
                  </a:cubicBezTo>
                  <a:cubicBezTo>
                    <a:pt x="4632" y="3032"/>
                    <a:pt x="5322" y="3201"/>
                    <a:pt x="5992" y="3201"/>
                  </a:cubicBezTo>
                  <a:cubicBezTo>
                    <a:pt x="6063" y="3201"/>
                    <a:pt x="6134" y="3199"/>
                    <a:pt x="6205" y="3195"/>
                  </a:cubicBezTo>
                  <a:cubicBezTo>
                    <a:pt x="6944" y="3152"/>
                    <a:pt x="7263" y="2804"/>
                    <a:pt x="7712" y="2543"/>
                  </a:cubicBezTo>
                  <a:cubicBezTo>
                    <a:pt x="8176" y="2282"/>
                    <a:pt x="7495" y="1543"/>
                    <a:pt x="7423" y="1180"/>
                  </a:cubicBezTo>
                  <a:cubicBezTo>
                    <a:pt x="7365" y="818"/>
                    <a:pt x="6901" y="905"/>
                    <a:pt x="5625" y="818"/>
                  </a:cubicBezTo>
                  <a:cubicBezTo>
                    <a:pt x="4350" y="717"/>
                    <a:pt x="4610" y="108"/>
                    <a:pt x="3422" y="6"/>
                  </a:cubicBezTo>
                  <a:cubicBezTo>
                    <a:pt x="3385" y="3"/>
                    <a:pt x="3349" y="1"/>
                    <a:pt x="3314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31450" y="1387450"/>
              <a:ext cx="143100" cy="52900"/>
            </a:xfrm>
            <a:custGeom>
              <a:avLst/>
              <a:gdLst/>
              <a:ahLst/>
              <a:cxnLst/>
              <a:rect l="l" t="t" r="r" b="b"/>
              <a:pathLst>
                <a:path w="5724" h="2116" extrusionOk="0">
                  <a:moveTo>
                    <a:pt x="1510" y="0"/>
                  </a:moveTo>
                  <a:cubicBezTo>
                    <a:pt x="934" y="0"/>
                    <a:pt x="1279" y="1223"/>
                    <a:pt x="831" y="1223"/>
                  </a:cubicBezTo>
                  <a:cubicBezTo>
                    <a:pt x="778" y="1223"/>
                    <a:pt x="713" y="1205"/>
                    <a:pt x="635" y="1167"/>
                  </a:cubicBezTo>
                  <a:cubicBezTo>
                    <a:pt x="462" y="1085"/>
                    <a:pt x="345" y="1054"/>
                    <a:pt x="267" y="1054"/>
                  </a:cubicBezTo>
                  <a:cubicBezTo>
                    <a:pt x="0" y="1054"/>
                    <a:pt x="200" y="1428"/>
                    <a:pt x="200" y="1428"/>
                  </a:cubicBezTo>
                  <a:cubicBezTo>
                    <a:pt x="1453" y="1947"/>
                    <a:pt x="2534" y="2116"/>
                    <a:pt x="3379" y="2116"/>
                  </a:cubicBezTo>
                  <a:cubicBezTo>
                    <a:pt x="4305" y="2116"/>
                    <a:pt x="4950" y="1914"/>
                    <a:pt x="5230" y="1747"/>
                  </a:cubicBezTo>
                  <a:cubicBezTo>
                    <a:pt x="5724" y="1440"/>
                    <a:pt x="5407" y="1146"/>
                    <a:pt x="4958" y="1146"/>
                  </a:cubicBezTo>
                  <a:cubicBezTo>
                    <a:pt x="4919" y="1146"/>
                    <a:pt x="4879" y="1148"/>
                    <a:pt x="4839" y="1153"/>
                  </a:cubicBezTo>
                  <a:cubicBezTo>
                    <a:pt x="4670" y="1167"/>
                    <a:pt x="4533" y="1188"/>
                    <a:pt x="4421" y="1188"/>
                  </a:cubicBezTo>
                  <a:cubicBezTo>
                    <a:pt x="4205" y="1188"/>
                    <a:pt x="4079" y="1114"/>
                    <a:pt x="3984" y="790"/>
                  </a:cubicBezTo>
                  <a:cubicBezTo>
                    <a:pt x="3913" y="523"/>
                    <a:pt x="3833" y="371"/>
                    <a:pt x="3679" y="371"/>
                  </a:cubicBezTo>
                  <a:cubicBezTo>
                    <a:pt x="3548" y="371"/>
                    <a:pt x="3363" y="479"/>
                    <a:pt x="3085" y="718"/>
                  </a:cubicBezTo>
                  <a:cubicBezTo>
                    <a:pt x="2967" y="821"/>
                    <a:pt x="2868" y="864"/>
                    <a:pt x="2780" y="864"/>
                  </a:cubicBezTo>
                  <a:cubicBezTo>
                    <a:pt x="2411" y="864"/>
                    <a:pt x="2223" y="124"/>
                    <a:pt x="1592" y="7"/>
                  </a:cubicBezTo>
                  <a:cubicBezTo>
                    <a:pt x="1563" y="2"/>
                    <a:pt x="1536" y="0"/>
                    <a:pt x="1510" y="0"/>
                  </a:cubicBezTo>
                  <a:close/>
                </a:path>
              </a:pathLst>
            </a:custGeom>
            <a:solidFill>
              <a:srgbClr val="656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322925" y="815950"/>
              <a:ext cx="99325" cy="76350"/>
            </a:xfrm>
            <a:custGeom>
              <a:avLst/>
              <a:gdLst/>
              <a:ahLst/>
              <a:cxnLst/>
              <a:rect l="l" t="t" r="r" b="b"/>
              <a:pathLst>
                <a:path w="3973" h="3054" extrusionOk="0">
                  <a:moveTo>
                    <a:pt x="2355" y="0"/>
                  </a:moveTo>
                  <a:cubicBezTo>
                    <a:pt x="2309" y="0"/>
                    <a:pt x="2259" y="7"/>
                    <a:pt x="2204" y="22"/>
                  </a:cubicBezTo>
                  <a:cubicBezTo>
                    <a:pt x="1696" y="162"/>
                    <a:pt x="1622" y="647"/>
                    <a:pt x="1211" y="647"/>
                  </a:cubicBezTo>
                  <a:cubicBezTo>
                    <a:pt x="1153" y="647"/>
                    <a:pt x="1089" y="638"/>
                    <a:pt x="1016" y="616"/>
                  </a:cubicBezTo>
                  <a:cubicBezTo>
                    <a:pt x="955" y="599"/>
                    <a:pt x="897" y="591"/>
                    <a:pt x="842" y="591"/>
                  </a:cubicBezTo>
                  <a:cubicBezTo>
                    <a:pt x="348" y="591"/>
                    <a:pt x="40" y="1217"/>
                    <a:pt x="1" y="1269"/>
                  </a:cubicBezTo>
                  <a:cubicBezTo>
                    <a:pt x="1" y="1269"/>
                    <a:pt x="363" y="1675"/>
                    <a:pt x="537" y="1878"/>
                  </a:cubicBezTo>
                  <a:cubicBezTo>
                    <a:pt x="711" y="2081"/>
                    <a:pt x="2045" y="2907"/>
                    <a:pt x="2436" y="3023"/>
                  </a:cubicBezTo>
                  <a:cubicBezTo>
                    <a:pt x="2506" y="3043"/>
                    <a:pt x="2582" y="3054"/>
                    <a:pt x="2663" y="3054"/>
                  </a:cubicBezTo>
                  <a:cubicBezTo>
                    <a:pt x="3037" y="3054"/>
                    <a:pt x="3497" y="2828"/>
                    <a:pt x="3712" y="2327"/>
                  </a:cubicBezTo>
                  <a:cubicBezTo>
                    <a:pt x="3973" y="1704"/>
                    <a:pt x="3654" y="1022"/>
                    <a:pt x="3248" y="819"/>
                  </a:cubicBezTo>
                  <a:cubicBezTo>
                    <a:pt x="2867" y="636"/>
                    <a:pt x="2796" y="0"/>
                    <a:pt x="2355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243925" y="835125"/>
              <a:ext cx="81550" cy="80225"/>
            </a:xfrm>
            <a:custGeom>
              <a:avLst/>
              <a:gdLst/>
              <a:ahLst/>
              <a:cxnLst/>
              <a:rect l="l" t="t" r="r" b="b"/>
              <a:pathLst>
                <a:path w="3262" h="3209" extrusionOk="0">
                  <a:moveTo>
                    <a:pt x="1619" y="1"/>
                  </a:moveTo>
                  <a:cubicBezTo>
                    <a:pt x="1295" y="1"/>
                    <a:pt x="835" y="341"/>
                    <a:pt x="552" y="516"/>
                  </a:cubicBezTo>
                  <a:cubicBezTo>
                    <a:pt x="131" y="777"/>
                    <a:pt x="1" y="1314"/>
                    <a:pt x="1" y="1314"/>
                  </a:cubicBezTo>
                  <a:cubicBezTo>
                    <a:pt x="1" y="1314"/>
                    <a:pt x="1146" y="2749"/>
                    <a:pt x="2262" y="3126"/>
                  </a:cubicBezTo>
                  <a:cubicBezTo>
                    <a:pt x="2433" y="3183"/>
                    <a:pt x="2569" y="3209"/>
                    <a:pt x="2675" y="3209"/>
                  </a:cubicBezTo>
                  <a:cubicBezTo>
                    <a:pt x="3261" y="3209"/>
                    <a:pt x="2959" y="2433"/>
                    <a:pt x="2885" y="2053"/>
                  </a:cubicBezTo>
                  <a:cubicBezTo>
                    <a:pt x="2813" y="1603"/>
                    <a:pt x="2248" y="1444"/>
                    <a:pt x="1958" y="299"/>
                  </a:cubicBezTo>
                  <a:cubicBezTo>
                    <a:pt x="1901" y="81"/>
                    <a:pt x="1776" y="1"/>
                    <a:pt x="1619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406650" y="862575"/>
              <a:ext cx="81825" cy="80100"/>
            </a:xfrm>
            <a:custGeom>
              <a:avLst/>
              <a:gdLst/>
              <a:ahLst/>
              <a:cxnLst/>
              <a:rect l="l" t="t" r="r" b="b"/>
              <a:pathLst>
                <a:path w="3273" h="3204" extrusionOk="0">
                  <a:moveTo>
                    <a:pt x="1623" y="1"/>
                  </a:moveTo>
                  <a:cubicBezTo>
                    <a:pt x="1297" y="1"/>
                    <a:pt x="837" y="331"/>
                    <a:pt x="566" y="505"/>
                  </a:cubicBezTo>
                  <a:cubicBezTo>
                    <a:pt x="145" y="781"/>
                    <a:pt x="0" y="1317"/>
                    <a:pt x="0" y="1317"/>
                  </a:cubicBezTo>
                  <a:cubicBezTo>
                    <a:pt x="0" y="1317"/>
                    <a:pt x="1160" y="2738"/>
                    <a:pt x="2276" y="3115"/>
                  </a:cubicBezTo>
                  <a:cubicBezTo>
                    <a:pt x="2452" y="3176"/>
                    <a:pt x="2591" y="3204"/>
                    <a:pt x="2698" y="3204"/>
                  </a:cubicBezTo>
                  <a:cubicBezTo>
                    <a:pt x="3272" y="3204"/>
                    <a:pt x="2973" y="2433"/>
                    <a:pt x="2899" y="2042"/>
                  </a:cubicBezTo>
                  <a:cubicBezTo>
                    <a:pt x="2812" y="1593"/>
                    <a:pt x="2262" y="1433"/>
                    <a:pt x="1972" y="303"/>
                  </a:cubicBezTo>
                  <a:cubicBezTo>
                    <a:pt x="1914" y="82"/>
                    <a:pt x="1785" y="1"/>
                    <a:pt x="1623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378975" y="903000"/>
              <a:ext cx="121200" cy="114250"/>
            </a:xfrm>
            <a:custGeom>
              <a:avLst/>
              <a:gdLst/>
              <a:ahLst/>
              <a:cxnLst/>
              <a:rect l="l" t="t" r="r" b="b"/>
              <a:pathLst>
                <a:path w="4848" h="4570" extrusionOk="0">
                  <a:moveTo>
                    <a:pt x="4201" y="0"/>
                  </a:moveTo>
                  <a:cubicBezTo>
                    <a:pt x="3972" y="0"/>
                    <a:pt x="3534" y="311"/>
                    <a:pt x="3183" y="311"/>
                  </a:cubicBezTo>
                  <a:cubicBezTo>
                    <a:pt x="3167" y="311"/>
                    <a:pt x="3152" y="310"/>
                    <a:pt x="3137" y="309"/>
                  </a:cubicBezTo>
                  <a:cubicBezTo>
                    <a:pt x="3132" y="309"/>
                    <a:pt x="3128" y="309"/>
                    <a:pt x="3123" y="309"/>
                  </a:cubicBezTo>
                  <a:cubicBezTo>
                    <a:pt x="2579" y="309"/>
                    <a:pt x="424" y="2868"/>
                    <a:pt x="180" y="3803"/>
                  </a:cubicBezTo>
                  <a:cubicBezTo>
                    <a:pt x="0" y="4477"/>
                    <a:pt x="481" y="4569"/>
                    <a:pt x="756" y="4569"/>
                  </a:cubicBezTo>
                  <a:cubicBezTo>
                    <a:pt x="859" y="4569"/>
                    <a:pt x="933" y="4556"/>
                    <a:pt x="933" y="4556"/>
                  </a:cubicBezTo>
                  <a:cubicBezTo>
                    <a:pt x="933" y="4556"/>
                    <a:pt x="1412" y="4411"/>
                    <a:pt x="1992" y="4266"/>
                  </a:cubicBezTo>
                  <a:cubicBezTo>
                    <a:pt x="2571" y="4107"/>
                    <a:pt x="3775" y="2715"/>
                    <a:pt x="4311" y="1831"/>
                  </a:cubicBezTo>
                  <a:cubicBezTo>
                    <a:pt x="4847" y="932"/>
                    <a:pt x="4282" y="947"/>
                    <a:pt x="4354" y="280"/>
                  </a:cubicBezTo>
                  <a:cubicBezTo>
                    <a:pt x="4373" y="71"/>
                    <a:pt x="4311" y="0"/>
                    <a:pt x="4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345900" y="835250"/>
              <a:ext cx="116225" cy="168400"/>
            </a:xfrm>
            <a:custGeom>
              <a:avLst/>
              <a:gdLst/>
              <a:ahLst/>
              <a:cxnLst/>
              <a:rect l="l" t="t" r="r" b="b"/>
              <a:pathLst>
                <a:path w="4649" h="6736" extrusionOk="0">
                  <a:moveTo>
                    <a:pt x="2998" y="1"/>
                  </a:moveTo>
                  <a:cubicBezTo>
                    <a:pt x="2531" y="1"/>
                    <a:pt x="2364" y="412"/>
                    <a:pt x="1894" y="453"/>
                  </a:cubicBezTo>
                  <a:cubicBezTo>
                    <a:pt x="1387" y="497"/>
                    <a:pt x="1126" y="874"/>
                    <a:pt x="836" y="1627"/>
                  </a:cubicBezTo>
                  <a:cubicBezTo>
                    <a:pt x="560" y="2381"/>
                    <a:pt x="285" y="4483"/>
                    <a:pt x="126" y="5411"/>
                  </a:cubicBezTo>
                  <a:cubicBezTo>
                    <a:pt x="1" y="6126"/>
                    <a:pt x="481" y="6735"/>
                    <a:pt x="1029" y="6735"/>
                  </a:cubicBezTo>
                  <a:cubicBezTo>
                    <a:pt x="1181" y="6735"/>
                    <a:pt x="1337" y="6689"/>
                    <a:pt x="1488" y="6585"/>
                  </a:cubicBezTo>
                  <a:cubicBezTo>
                    <a:pt x="2184" y="6107"/>
                    <a:pt x="3547" y="4353"/>
                    <a:pt x="3778" y="3889"/>
                  </a:cubicBezTo>
                  <a:cubicBezTo>
                    <a:pt x="3778" y="3889"/>
                    <a:pt x="4648" y="2512"/>
                    <a:pt x="3952" y="1482"/>
                  </a:cubicBezTo>
                  <a:cubicBezTo>
                    <a:pt x="3242" y="439"/>
                    <a:pt x="3590" y="47"/>
                    <a:pt x="3068" y="4"/>
                  </a:cubicBezTo>
                  <a:cubicBezTo>
                    <a:pt x="3044" y="2"/>
                    <a:pt x="3021" y="1"/>
                    <a:pt x="29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3277275" y="836075"/>
              <a:ext cx="111275" cy="167825"/>
            </a:xfrm>
            <a:custGeom>
              <a:avLst/>
              <a:gdLst/>
              <a:ahLst/>
              <a:cxnLst/>
              <a:rect l="l" t="t" r="r" b="b"/>
              <a:pathLst>
                <a:path w="4451" h="6713" extrusionOk="0">
                  <a:moveTo>
                    <a:pt x="1450" y="1"/>
                  </a:moveTo>
                  <a:cubicBezTo>
                    <a:pt x="1275" y="1"/>
                    <a:pt x="1110" y="97"/>
                    <a:pt x="972" y="348"/>
                  </a:cubicBezTo>
                  <a:cubicBezTo>
                    <a:pt x="653" y="913"/>
                    <a:pt x="145" y="1203"/>
                    <a:pt x="116" y="1580"/>
                  </a:cubicBezTo>
                  <a:cubicBezTo>
                    <a:pt x="87" y="1957"/>
                    <a:pt x="0" y="3001"/>
                    <a:pt x="856" y="4856"/>
                  </a:cubicBezTo>
                  <a:cubicBezTo>
                    <a:pt x="1461" y="6169"/>
                    <a:pt x="2284" y="6713"/>
                    <a:pt x="2857" y="6713"/>
                  </a:cubicBezTo>
                  <a:cubicBezTo>
                    <a:pt x="3094" y="6713"/>
                    <a:pt x="3288" y="6620"/>
                    <a:pt x="3407" y="6451"/>
                  </a:cubicBezTo>
                  <a:cubicBezTo>
                    <a:pt x="3813" y="5856"/>
                    <a:pt x="4451" y="2972"/>
                    <a:pt x="3958" y="1623"/>
                  </a:cubicBezTo>
                  <a:cubicBezTo>
                    <a:pt x="3958" y="1623"/>
                    <a:pt x="3465" y="957"/>
                    <a:pt x="3363" y="652"/>
                  </a:cubicBezTo>
                  <a:cubicBezTo>
                    <a:pt x="3326" y="540"/>
                    <a:pt x="3204" y="518"/>
                    <a:pt x="3045" y="518"/>
                  </a:cubicBezTo>
                  <a:cubicBezTo>
                    <a:pt x="2945" y="518"/>
                    <a:pt x="2831" y="527"/>
                    <a:pt x="2714" y="527"/>
                  </a:cubicBezTo>
                  <a:cubicBezTo>
                    <a:pt x="2512" y="527"/>
                    <a:pt x="2302" y="501"/>
                    <a:pt x="2146" y="362"/>
                  </a:cubicBezTo>
                  <a:cubicBezTo>
                    <a:pt x="1924" y="165"/>
                    <a:pt x="1679" y="1"/>
                    <a:pt x="1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3200450" y="856650"/>
              <a:ext cx="136275" cy="146600"/>
            </a:xfrm>
            <a:custGeom>
              <a:avLst/>
              <a:gdLst/>
              <a:ahLst/>
              <a:cxnLst/>
              <a:rect l="l" t="t" r="r" b="b"/>
              <a:pathLst>
                <a:path w="5451" h="5864" extrusionOk="0">
                  <a:moveTo>
                    <a:pt x="1470" y="1"/>
                  </a:moveTo>
                  <a:cubicBezTo>
                    <a:pt x="1455" y="1"/>
                    <a:pt x="1438" y="2"/>
                    <a:pt x="1421" y="3"/>
                  </a:cubicBezTo>
                  <a:cubicBezTo>
                    <a:pt x="914" y="47"/>
                    <a:pt x="986" y="496"/>
                    <a:pt x="551" y="916"/>
                  </a:cubicBezTo>
                  <a:cubicBezTo>
                    <a:pt x="116" y="1322"/>
                    <a:pt x="0" y="2743"/>
                    <a:pt x="870" y="3656"/>
                  </a:cubicBezTo>
                  <a:cubicBezTo>
                    <a:pt x="1740" y="4569"/>
                    <a:pt x="2682" y="5381"/>
                    <a:pt x="3421" y="5570"/>
                  </a:cubicBezTo>
                  <a:cubicBezTo>
                    <a:pt x="3856" y="5689"/>
                    <a:pt x="4195" y="5863"/>
                    <a:pt x="4483" y="5863"/>
                  </a:cubicBezTo>
                  <a:cubicBezTo>
                    <a:pt x="4686" y="5863"/>
                    <a:pt x="4863" y="5777"/>
                    <a:pt x="5030" y="5526"/>
                  </a:cubicBezTo>
                  <a:cubicBezTo>
                    <a:pt x="5451" y="4917"/>
                    <a:pt x="5306" y="3874"/>
                    <a:pt x="3363" y="1424"/>
                  </a:cubicBezTo>
                  <a:cubicBezTo>
                    <a:pt x="3363" y="1424"/>
                    <a:pt x="2841" y="902"/>
                    <a:pt x="2247" y="742"/>
                  </a:cubicBezTo>
                  <a:cubicBezTo>
                    <a:pt x="1673" y="574"/>
                    <a:pt x="1910" y="1"/>
                    <a:pt x="1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3247550" y="939250"/>
              <a:ext cx="204425" cy="80000"/>
            </a:xfrm>
            <a:custGeom>
              <a:avLst/>
              <a:gdLst/>
              <a:ahLst/>
              <a:cxnLst/>
              <a:rect l="l" t="t" r="r" b="b"/>
              <a:pathLst>
                <a:path w="8177" h="3200" extrusionOk="0">
                  <a:moveTo>
                    <a:pt x="3326" y="0"/>
                  </a:moveTo>
                  <a:cubicBezTo>
                    <a:pt x="2400" y="0"/>
                    <a:pt x="2301" y="1218"/>
                    <a:pt x="1695" y="1218"/>
                  </a:cubicBezTo>
                  <a:cubicBezTo>
                    <a:pt x="1588" y="1218"/>
                    <a:pt x="1465" y="1180"/>
                    <a:pt x="1320" y="1091"/>
                  </a:cubicBezTo>
                  <a:cubicBezTo>
                    <a:pt x="1054" y="930"/>
                    <a:pt x="836" y="870"/>
                    <a:pt x="660" y="870"/>
                  </a:cubicBezTo>
                  <a:cubicBezTo>
                    <a:pt x="173" y="870"/>
                    <a:pt x="1" y="1323"/>
                    <a:pt x="1" y="1323"/>
                  </a:cubicBezTo>
                  <a:cubicBezTo>
                    <a:pt x="740" y="2338"/>
                    <a:pt x="2740" y="2947"/>
                    <a:pt x="3726" y="2990"/>
                  </a:cubicBezTo>
                  <a:cubicBezTo>
                    <a:pt x="4624" y="3042"/>
                    <a:pt x="5312" y="3200"/>
                    <a:pt x="5979" y="3200"/>
                  </a:cubicBezTo>
                  <a:cubicBezTo>
                    <a:pt x="6054" y="3200"/>
                    <a:pt x="6130" y="3198"/>
                    <a:pt x="6205" y="3193"/>
                  </a:cubicBezTo>
                  <a:cubicBezTo>
                    <a:pt x="6944" y="3150"/>
                    <a:pt x="7249" y="2816"/>
                    <a:pt x="7712" y="2555"/>
                  </a:cubicBezTo>
                  <a:cubicBezTo>
                    <a:pt x="8176" y="2295"/>
                    <a:pt x="7495" y="1555"/>
                    <a:pt x="7423" y="1193"/>
                  </a:cubicBezTo>
                  <a:cubicBezTo>
                    <a:pt x="7365" y="830"/>
                    <a:pt x="6901" y="917"/>
                    <a:pt x="5625" y="816"/>
                  </a:cubicBezTo>
                  <a:cubicBezTo>
                    <a:pt x="4349" y="729"/>
                    <a:pt x="4610" y="120"/>
                    <a:pt x="3422" y="4"/>
                  </a:cubicBezTo>
                  <a:cubicBezTo>
                    <a:pt x="3389" y="1"/>
                    <a:pt x="3357" y="0"/>
                    <a:pt x="3326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3294100" y="969550"/>
              <a:ext cx="142875" cy="52750"/>
            </a:xfrm>
            <a:custGeom>
              <a:avLst/>
              <a:gdLst/>
              <a:ahLst/>
              <a:cxnLst/>
              <a:rect l="l" t="t" r="r" b="b"/>
              <a:pathLst>
                <a:path w="5715" h="2110" extrusionOk="0">
                  <a:moveTo>
                    <a:pt x="1499" y="1"/>
                  </a:moveTo>
                  <a:cubicBezTo>
                    <a:pt x="932" y="1"/>
                    <a:pt x="1277" y="1221"/>
                    <a:pt x="822" y="1221"/>
                  </a:cubicBezTo>
                  <a:cubicBezTo>
                    <a:pt x="770" y="1221"/>
                    <a:pt x="708" y="1205"/>
                    <a:pt x="632" y="1169"/>
                  </a:cubicBezTo>
                  <a:cubicBezTo>
                    <a:pt x="454" y="1082"/>
                    <a:pt x="335" y="1048"/>
                    <a:pt x="257" y="1048"/>
                  </a:cubicBezTo>
                  <a:cubicBezTo>
                    <a:pt x="1" y="1048"/>
                    <a:pt x="197" y="1416"/>
                    <a:pt x="197" y="1416"/>
                  </a:cubicBezTo>
                  <a:cubicBezTo>
                    <a:pt x="1444" y="1939"/>
                    <a:pt x="2517" y="2109"/>
                    <a:pt x="3358" y="2109"/>
                  </a:cubicBezTo>
                  <a:cubicBezTo>
                    <a:pt x="4286" y="2109"/>
                    <a:pt x="4931" y="1902"/>
                    <a:pt x="5213" y="1735"/>
                  </a:cubicBezTo>
                  <a:cubicBezTo>
                    <a:pt x="5714" y="1423"/>
                    <a:pt x="5391" y="1136"/>
                    <a:pt x="4932" y="1136"/>
                  </a:cubicBezTo>
                  <a:cubicBezTo>
                    <a:pt x="4901" y="1136"/>
                    <a:pt x="4868" y="1138"/>
                    <a:pt x="4836" y="1141"/>
                  </a:cubicBezTo>
                  <a:cubicBezTo>
                    <a:pt x="4662" y="1155"/>
                    <a:pt x="4522" y="1175"/>
                    <a:pt x="4408" y="1175"/>
                  </a:cubicBezTo>
                  <a:cubicBezTo>
                    <a:pt x="4189" y="1175"/>
                    <a:pt x="4066" y="1102"/>
                    <a:pt x="3980" y="778"/>
                  </a:cubicBezTo>
                  <a:cubicBezTo>
                    <a:pt x="3902" y="519"/>
                    <a:pt x="3819" y="366"/>
                    <a:pt x="3665" y="366"/>
                  </a:cubicBezTo>
                  <a:cubicBezTo>
                    <a:pt x="3535" y="366"/>
                    <a:pt x="3354" y="475"/>
                    <a:pt x="3082" y="720"/>
                  </a:cubicBezTo>
                  <a:cubicBezTo>
                    <a:pt x="2966" y="819"/>
                    <a:pt x="2869" y="860"/>
                    <a:pt x="2781" y="860"/>
                  </a:cubicBezTo>
                  <a:cubicBezTo>
                    <a:pt x="2406" y="860"/>
                    <a:pt x="2211" y="116"/>
                    <a:pt x="1589" y="10"/>
                  </a:cubicBezTo>
                  <a:cubicBezTo>
                    <a:pt x="1557" y="4"/>
                    <a:pt x="1527" y="1"/>
                    <a:pt x="1499" y="1"/>
                  </a:cubicBezTo>
                  <a:close/>
                </a:path>
              </a:pathLst>
            </a:custGeom>
            <a:solidFill>
              <a:srgbClr val="656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3570450" y="670975"/>
              <a:ext cx="99325" cy="76350"/>
            </a:xfrm>
            <a:custGeom>
              <a:avLst/>
              <a:gdLst/>
              <a:ahLst/>
              <a:cxnLst/>
              <a:rect l="l" t="t" r="r" b="b"/>
              <a:pathLst>
                <a:path w="3973" h="3054" extrusionOk="0">
                  <a:moveTo>
                    <a:pt x="2357" y="1"/>
                  </a:moveTo>
                  <a:cubicBezTo>
                    <a:pt x="2310" y="1"/>
                    <a:pt x="2259" y="8"/>
                    <a:pt x="2204" y="23"/>
                  </a:cubicBezTo>
                  <a:cubicBezTo>
                    <a:pt x="1694" y="150"/>
                    <a:pt x="1610" y="648"/>
                    <a:pt x="1193" y="648"/>
                  </a:cubicBezTo>
                  <a:cubicBezTo>
                    <a:pt x="1136" y="648"/>
                    <a:pt x="1072" y="638"/>
                    <a:pt x="1001" y="617"/>
                  </a:cubicBezTo>
                  <a:cubicBezTo>
                    <a:pt x="940" y="600"/>
                    <a:pt x="883" y="592"/>
                    <a:pt x="827" y="592"/>
                  </a:cubicBezTo>
                  <a:cubicBezTo>
                    <a:pt x="336" y="592"/>
                    <a:pt x="39" y="1217"/>
                    <a:pt x="0" y="1270"/>
                  </a:cubicBezTo>
                  <a:cubicBezTo>
                    <a:pt x="0" y="1270"/>
                    <a:pt x="363" y="1675"/>
                    <a:pt x="537" y="1864"/>
                  </a:cubicBezTo>
                  <a:cubicBezTo>
                    <a:pt x="711" y="2067"/>
                    <a:pt x="2030" y="2908"/>
                    <a:pt x="2436" y="3023"/>
                  </a:cubicBezTo>
                  <a:cubicBezTo>
                    <a:pt x="2503" y="3043"/>
                    <a:pt x="2577" y="3053"/>
                    <a:pt x="2654" y="3053"/>
                  </a:cubicBezTo>
                  <a:cubicBezTo>
                    <a:pt x="3030" y="3053"/>
                    <a:pt x="3495" y="2818"/>
                    <a:pt x="3711" y="2313"/>
                  </a:cubicBezTo>
                  <a:cubicBezTo>
                    <a:pt x="3972" y="1704"/>
                    <a:pt x="3653" y="1023"/>
                    <a:pt x="3247" y="806"/>
                  </a:cubicBezTo>
                  <a:cubicBezTo>
                    <a:pt x="2867" y="622"/>
                    <a:pt x="2795" y="1"/>
                    <a:pt x="2357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3491075" y="690100"/>
              <a:ext cx="81900" cy="80300"/>
            </a:xfrm>
            <a:custGeom>
              <a:avLst/>
              <a:gdLst/>
              <a:ahLst/>
              <a:cxnLst/>
              <a:rect l="l" t="t" r="r" b="b"/>
              <a:pathLst>
                <a:path w="3276" h="3212" extrusionOk="0">
                  <a:moveTo>
                    <a:pt x="1625" y="0"/>
                  </a:moveTo>
                  <a:cubicBezTo>
                    <a:pt x="1299" y="0"/>
                    <a:pt x="838" y="334"/>
                    <a:pt x="566" y="519"/>
                  </a:cubicBezTo>
                  <a:cubicBezTo>
                    <a:pt x="146" y="780"/>
                    <a:pt x="1" y="1316"/>
                    <a:pt x="1" y="1316"/>
                  </a:cubicBezTo>
                  <a:cubicBezTo>
                    <a:pt x="1" y="1316"/>
                    <a:pt x="1160" y="2751"/>
                    <a:pt x="2277" y="3128"/>
                  </a:cubicBezTo>
                  <a:cubicBezTo>
                    <a:pt x="2448" y="3186"/>
                    <a:pt x="2583" y="3211"/>
                    <a:pt x="2689" y="3211"/>
                  </a:cubicBezTo>
                  <a:cubicBezTo>
                    <a:pt x="3276" y="3211"/>
                    <a:pt x="2974" y="2436"/>
                    <a:pt x="2900" y="2056"/>
                  </a:cubicBezTo>
                  <a:cubicBezTo>
                    <a:pt x="2813" y="1592"/>
                    <a:pt x="2262" y="1447"/>
                    <a:pt x="1972" y="302"/>
                  </a:cubicBezTo>
                  <a:cubicBezTo>
                    <a:pt x="1915" y="81"/>
                    <a:pt x="1786" y="0"/>
                    <a:pt x="1625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3654150" y="717475"/>
              <a:ext cx="81650" cy="80100"/>
            </a:xfrm>
            <a:custGeom>
              <a:avLst/>
              <a:gdLst/>
              <a:ahLst/>
              <a:cxnLst/>
              <a:rect l="l" t="t" r="r" b="b"/>
              <a:pathLst>
                <a:path w="3266" h="3204" extrusionOk="0">
                  <a:moveTo>
                    <a:pt x="1623" y="0"/>
                  </a:moveTo>
                  <a:cubicBezTo>
                    <a:pt x="1296" y="0"/>
                    <a:pt x="833" y="337"/>
                    <a:pt x="552" y="511"/>
                  </a:cubicBezTo>
                  <a:cubicBezTo>
                    <a:pt x="131" y="772"/>
                    <a:pt x="1" y="1323"/>
                    <a:pt x="1" y="1323"/>
                  </a:cubicBezTo>
                  <a:cubicBezTo>
                    <a:pt x="1" y="1323"/>
                    <a:pt x="1146" y="2744"/>
                    <a:pt x="2262" y="3120"/>
                  </a:cubicBezTo>
                  <a:cubicBezTo>
                    <a:pt x="2433" y="3178"/>
                    <a:pt x="2569" y="3204"/>
                    <a:pt x="2676" y="3204"/>
                  </a:cubicBezTo>
                  <a:cubicBezTo>
                    <a:pt x="3266" y="3204"/>
                    <a:pt x="2974" y="2428"/>
                    <a:pt x="2900" y="2048"/>
                  </a:cubicBezTo>
                  <a:cubicBezTo>
                    <a:pt x="2813" y="1598"/>
                    <a:pt x="2262" y="1439"/>
                    <a:pt x="1972" y="308"/>
                  </a:cubicBezTo>
                  <a:cubicBezTo>
                    <a:pt x="1915" y="83"/>
                    <a:pt x="1786" y="0"/>
                    <a:pt x="1623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3626475" y="757750"/>
              <a:ext cx="121200" cy="114525"/>
            </a:xfrm>
            <a:custGeom>
              <a:avLst/>
              <a:gdLst/>
              <a:ahLst/>
              <a:cxnLst/>
              <a:rect l="l" t="t" r="r" b="b"/>
              <a:pathLst>
                <a:path w="4848" h="4581" extrusionOk="0">
                  <a:moveTo>
                    <a:pt x="4206" y="1"/>
                  </a:moveTo>
                  <a:cubicBezTo>
                    <a:pt x="3978" y="1"/>
                    <a:pt x="3536" y="323"/>
                    <a:pt x="3182" y="323"/>
                  </a:cubicBezTo>
                  <a:cubicBezTo>
                    <a:pt x="3167" y="323"/>
                    <a:pt x="3152" y="322"/>
                    <a:pt x="3137" y="321"/>
                  </a:cubicBezTo>
                  <a:cubicBezTo>
                    <a:pt x="3133" y="320"/>
                    <a:pt x="3128" y="320"/>
                    <a:pt x="3124" y="320"/>
                  </a:cubicBezTo>
                  <a:cubicBezTo>
                    <a:pt x="2579" y="320"/>
                    <a:pt x="425" y="2880"/>
                    <a:pt x="180" y="3814"/>
                  </a:cubicBezTo>
                  <a:cubicBezTo>
                    <a:pt x="1" y="4489"/>
                    <a:pt x="473" y="4581"/>
                    <a:pt x="744" y="4581"/>
                  </a:cubicBezTo>
                  <a:cubicBezTo>
                    <a:pt x="846" y="4581"/>
                    <a:pt x="919" y="4568"/>
                    <a:pt x="919" y="4568"/>
                  </a:cubicBezTo>
                  <a:cubicBezTo>
                    <a:pt x="919" y="4568"/>
                    <a:pt x="1412" y="4423"/>
                    <a:pt x="1992" y="4278"/>
                  </a:cubicBezTo>
                  <a:cubicBezTo>
                    <a:pt x="2572" y="4119"/>
                    <a:pt x="3775" y="2727"/>
                    <a:pt x="4311" y="1828"/>
                  </a:cubicBezTo>
                  <a:cubicBezTo>
                    <a:pt x="4848" y="944"/>
                    <a:pt x="4282" y="944"/>
                    <a:pt x="4355" y="277"/>
                  </a:cubicBezTo>
                  <a:cubicBezTo>
                    <a:pt x="4373" y="71"/>
                    <a:pt x="4313" y="1"/>
                    <a:pt x="42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3593400" y="689950"/>
              <a:ext cx="116225" cy="168575"/>
            </a:xfrm>
            <a:custGeom>
              <a:avLst/>
              <a:gdLst/>
              <a:ahLst/>
              <a:cxnLst/>
              <a:rect l="l" t="t" r="r" b="b"/>
              <a:pathLst>
                <a:path w="4649" h="6743" extrusionOk="0">
                  <a:moveTo>
                    <a:pt x="2999" y="0"/>
                  </a:moveTo>
                  <a:cubicBezTo>
                    <a:pt x="2531" y="0"/>
                    <a:pt x="2364" y="412"/>
                    <a:pt x="1880" y="467"/>
                  </a:cubicBezTo>
                  <a:cubicBezTo>
                    <a:pt x="1373" y="511"/>
                    <a:pt x="1126" y="887"/>
                    <a:pt x="836" y="1641"/>
                  </a:cubicBezTo>
                  <a:cubicBezTo>
                    <a:pt x="561" y="2395"/>
                    <a:pt x="286" y="4497"/>
                    <a:pt x="126" y="5410"/>
                  </a:cubicBezTo>
                  <a:cubicBezTo>
                    <a:pt x="1" y="6139"/>
                    <a:pt x="484" y="6743"/>
                    <a:pt x="1035" y="6743"/>
                  </a:cubicBezTo>
                  <a:cubicBezTo>
                    <a:pt x="1185" y="6743"/>
                    <a:pt x="1340" y="6698"/>
                    <a:pt x="1489" y="6599"/>
                  </a:cubicBezTo>
                  <a:cubicBezTo>
                    <a:pt x="2170" y="6120"/>
                    <a:pt x="3533" y="4366"/>
                    <a:pt x="3779" y="3902"/>
                  </a:cubicBezTo>
                  <a:cubicBezTo>
                    <a:pt x="3779" y="3902"/>
                    <a:pt x="4649" y="2525"/>
                    <a:pt x="3938" y="1482"/>
                  </a:cubicBezTo>
                  <a:cubicBezTo>
                    <a:pt x="3243" y="453"/>
                    <a:pt x="3591" y="61"/>
                    <a:pt x="3069" y="3"/>
                  </a:cubicBezTo>
                  <a:cubicBezTo>
                    <a:pt x="3045" y="1"/>
                    <a:pt x="3021" y="0"/>
                    <a:pt x="2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3524775" y="691050"/>
              <a:ext cx="111300" cy="167900"/>
            </a:xfrm>
            <a:custGeom>
              <a:avLst/>
              <a:gdLst/>
              <a:ahLst/>
              <a:cxnLst/>
              <a:rect l="l" t="t" r="r" b="b"/>
              <a:pathLst>
                <a:path w="4452" h="6716" extrusionOk="0">
                  <a:moveTo>
                    <a:pt x="1433" y="1"/>
                  </a:moveTo>
                  <a:cubicBezTo>
                    <a:pt x="1262" y="1"/>
                    <a:pt x="1103" y="94"/>
                    <a:pt x="972" y="336"/>
                  </a:cubicBezTo>
                  <a:cubicBezTo>
                    <a:pt x="653" y="916"/>
                    <a:pt x="146" y="1191"/>
                    <a:pt x="117" y="1568"/>
                  </a:cubicBezTo>
                  <a:cubicBezTo>
                    <a:pt x="88" y="1960"/>
                    <a:pt x="1" y="3003"/>
                    <a:pt x="856" y="4859"/>
                  </a:cubicBezTo>
                  <a:cubicBezTo>
                    <a:pt x="1461" y="6172"/>
                    <a:pt x="2277" y="6715"/>
                    <a:pt x="2846" y="6715"/>
                  </a:cubicBezTo>
                  <a:cubicBezTo>
                    <a:pt x="3081" y="6715"/>
                    <a:pt x="3274" y="6623"/>
                    <a:pt x="3393" y="6453"/>
                  </a:cubicBezTo>
                  <a:cubicBezTo>
                    <a:pt x="3799" y="5859"/>
                    <a:pt x="4451" y="2974"/>
                    <a:pt x="3958" y="1612"/>
                  </a:cubicBezTo>
                  <a:cubicBezTo>
                    <a:pt x="3958" y="1612"/>
                    <a:pt x="3465" y="959"/>
                    <a:pt x="3364" y="655"/>
                  </a:cubicBezTo>
                  <a:cubicBezTo>
                    <a:pt x="3327" y="538"/>
                    <a:pt x="3204" y="515"/>
                    <a:pt x="3045" y="515"/>
                  </a:cubicBezTo>
                  <a:cubicBezTo>
                    <a:pt x="2937" y="515"/>
                    <a:pt x="2811" y="526"/>
                    <a:pt x="2684" y="526"/>
                  </a:cubicBezTo>
                  <a:cubicBezTo>
                    <a:pt x="2486" y="526"/>
                    <a:pt x="2283" y="499"/>
                    <a:pt x="2132" y="365"/>
                  </a:cubicBezTo>
                  <a:cubicBezTo>
                    <a:pt x="1908" y="166"/>
                    <a:pt x="1661" y="1"/>
                    <a:pt x="14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3447950" y="711675"/>
              <a:ext cx="136300" cy="146500"/>
            </a:xfrm>
            <a:custGeom>
              <a:avLst/>
              <a:gdLst/>
              <a:ahLst/>
              <a:cxnLst/>
              <a:rect l="l" t="t" r="r" b="b"/>
              <a:pathLst>
                <a:path w="5452" h="5860" extrusionOk="0">
                  <a:moveTo>
                    <a:pt x="1470" y="0"/>
                  </a:moveTo>
                  <a:cubicBezTo>
                    <a:pt x="1450" y="0"/>
                    <a:pt x="1429" y="1"/>
                    <a:pt x="1407" y="4"/>
                  </a:cubicBezTo>
                  <a:cubicBezTo>
                    <a:pt x="900" y="47"/>
                    <a:pt x="987" y="497"/>
                    <a:pt x="552" y="903"/>
                  </a:cubicBezTo>
                  <a:cubicBezTo>
                    <a:pt x="117" y="1309"/>
                    <a:pt x="1" y="2744"/>
                    <a:pt x="871" y="3657"/>
                  </a:cubicBezTo>
                  <a:cubicBezTo>
                    <a:pt x="1740" y="4570"/>
                    <a:pt x="2683" y="5382"/>
                    <a:pt x="3422" y="5570"/>
                  </a:cubicBezTo>
                  <a:cubicBezTo>
                    <a:pt x="3860" y="5682"/>
                    <a:pt x="4196" y="5859"/>
                    <a:pt x="4484" y="5859"/>
                  </a:cubicBezTo>
                  <a:cubicBezTo>
                    <a:pt x="4683" y="5859"/>
                    <a:pt x="4859" y="5775"/>
                    <a:pt x="5031" y="5527"/>
                  </a:cubicBezTo>
                  <a:cubicBezTo>
                    <a:pt x="5451" y="4918"/>
                    <a:pt x="5306" y="3874"/>
                    <a:pt x="3364" y="1424"/>
                  </a:cubicBezTo>
                  <a:cubicBezTo>
                    <a:pt x="3364" y="1424"/>
                    <a:pt x="2842" y="903"/>
                    <a:pt x="2248" y="729"/>
                  </a:cubicBezTo>
                  <a:cubicBezTo>
                    <a:pt x="1680" y="576"/>
                    <a:pt x="1893" y="0"/>
                    <a:pt x="14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3494700" y="794275"/>
              <a:ext cx="204425" cy="80025"/>
            </a:xfrm>
            <a:custGeom>
              <a:avLst/>
              <a:gdLst/>
              <a:ahLst/>
              <a:cxnLst/>
              <a:rect l="l" t="t" r="r" b="b"/>
              <a:pathLst>
                <a:path w="8177" h="3201" extrusionOk="0">
                  <a:moveTo>
                    <a:pt x="3326" y="1"/>
                  </a:moveTo>
                  <a:cubicBezTo>
                    <a:pt x="2401" y="1"/>
                    <a:pt x="2312" y="1218"/>
                    <a:pt x="1708" y="1218"/>
                  </a:cubicBezTo>
                  <a:cubicBezTo>
                    <a:pt x="1602" y="1218"/>
                    <a:pt x="1480" y="1181"/>
                    <a:pt x="1334" y="1092"/>
                  </a:cubicBezTo>
                  <a:cubicBezTo>
                    <a:pt x="1069" y="930"/>
                    <a:pt x="850" y="871"/>
                    <a:pt x="672" y="871"/>
                  </a:cubicBezTo>
                  <a:cubicBezTo>
                    <a:pt x="180" y="871"/>
                    <a:pt x="1" y="1324"/>
                    <a:pt x="1" y="1324"/>
                  </a:cubicBezTo>
                  <a:cubicBezTo>
                    <a:pt x="740" y="2339"/>
                    <a:pt x="2755" y="2933"/>
                    <a:pt x="3741" y="2991"/>
                  </a:cubicBezTo>
                  <a:cubicBezTo>
                    <a:pt x="4632" y="3030"/>
                    <a:pt x="5322" y="3200"/>
                    <a:pt x="5992" y="3200"/>
                  </a:cubicBezTo>
                  <a:cubicBezTo>
                    <a:pt x="6063" y="3200"/>
                    <a:pt x="6134" y="3198"/>
                    <a:pt x="6205" y="3194"/>
                  </a:cubicBezTo>
                  <a:cubicBezTo>
                    <a:pt x="6959" y="3150"/>
                    <a:pt x="7263" y="2817"/>
                    <a:pt x="7727" y="2542"/>
                  </a:cubicBezTo>
                  <a:cubicBezTo>
                    <a:pt x="8176" y="2281"/>
                    <a:pt x="7495" y="1556"/>
                    <a:pt x="7437" y="1194"/>
                  </a:cubicBezTo>
                  <a:cubicBezTo>
                    <a:pt x="7365" y="831"/>
                    <a:pt x="6915" y="904"/>
                    <a:pt x="5640" y="817"/>
                  </a:cubicBezTo>
                  <a:cubicBezTo>
                    <a:pt x="4349" y="730"/>
                    <a:pt x="4610" y="121"/>
                    <a:pt x="3422" y="5"/>
                  </a:cubicBezTo>
                  <a:cubicBezTo>
                    <a:pt x="3389" y="2"/>
                    <a:pt x="3357" y="1"/>
                    <a:pt x="3326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3541525" y="824600"/>
              <a:ext cx="142950" cy="52750"/>
            </a:xfrm>
            <a:custGeom>
              <a:avLst/>
              <a:gdLst/>
              <a:ahLst/>
              <a:cxnLst/>
              <a:rect l="l" t="t" r="r" b="b"/>
              <a:pathLst>
                <a:path w="5718" h="2110" extrusionOk="0">
                  <a:moveTo>
                    <a:pt x="1501" y="1"/>
                  </a:moveTo>
                  <a:cubicBezTo>
                    <a:pt x="925" y="1"/>
                    <a:pt x="1275" y="1210"/>
                    <a:pt x="831" y="1210"/>
                  </a:cubicBezTo>
                  <a:cubicBezTo>
                    <a:pt x="778" y="1210"/>
                    <a:pt x="714" y="1193"/>
                    <a:pt x="636" y="1155"/>
                  </a:cubicBezTo>
                  <a:cubicBezTo>
                    <a:pt x="462" y="1073"/>
                    <a:pt x="345" y="1041"/>
                    <a:pt x="268" y="1041"/>
                  </a:cubicBezTo>
                  <a:cubicBezTo>
                    <a:pt x="1" y="1041"/>
                    <a:pt x="201" y="1416"/>
                    <a:pt x="201" y="1416"/>
                  </a:cubicBezTo>
                  <a:cubicBezTo>
                    <a:pt x="1448" y="1939"/>
                    <a:pt x="2521" y="2109"/>
                    <a:pt x="3362" y="2109"/>
                  </a:cubicBezTo>
                  <a:cubicBezTo>
                    <a:pt x="4290" y="2109"/>
                    <a:pt x="4935" y="1902"/>
                    <a:pt x="5216" y="1735"/>
                  </a:cubicBezTo>
                  <a:cubicBezTo>
                    <a:pt x="5718" y="1423"/>
                    <a:pt x="5395" y="1136"/>
                    <a:pt x="4936" y="1136"/>
                  </a:cubicBezTo>
                  <a:cubicBezTo>
                    <a:pt x="4904" y="1136"/>
                    <a:pt x="4872" y="1137"/>
                    <a:pt x="4839" y="1140"/>
                  </a:cubicBezTo>
                  <a:cubicBezTo>
                    <a:pt x="4665" y="1155"/>
                    <a:pt x="4525" y="1175"/>
                    <a:pt x="4411" y="1175"/>
                  </a:cubicBezTo>
                  <a:cubicBezTo>
                    <a:pt x="4193" y="1175"/>
                    <a:pt x="4070" y="1102"/>
                    <a:pt x="3984" y="778"/>
                  </a:cubicBezTo>
                  <a:cubicBezTo>
                    <a:pt x="3905" y="510"/>
                    <a:pt x="3823" y="358"/>
                    <a:pt x="3666" y="358"/>
                  </a:cubicBezTo>
                  <a:cubicBezTo>
                    <a:pt x="3534" y="358"/>
                    <a:pt x="3349" y="467"/>
                    <a:pt x="3071" y="705"/>
                  </a:cubicBezTo>
                  <a:cubicBezTo>
                    <a:pt x="2956" y="809"/>
                    <a:pt x="2859" y="852"/>
                    <a:pt x="2771" y="852"/>
                  </a:cubicBezTo>
                  <a:cubicBezTo>
                    <a:pt x="2407" y="852"/>
                    <a:pt x="2212" y="115"/>
                    <a:pt x="1592" y="10"/>
                  </a:cubicBezTo>
                  <a:cubicBezTo>
                    <a:pt x="1559" y="3"/>
                    <a:pt x="1529" y="1"/>
                    <a:pt x="1501" y="1"/>
                  </a:cubicBezTo>
                  <a:close/>
                </a:path>
              </a:pathLst>
            </a:custGeom>
            <a:solidFill>
              <a:srgbClr val="656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3271825" y="1665775"/>
              <a:ext cx="97150" cy="66675"/>
            </a:xfrm>
            <a:custGeom>
              <a:avLst/>
              <a:gdLst/>
              <a:ahLst/>
              <a:cxnLst/>
              <a:rect l="l" t="t" r="r" b="b"/>
              <a:pathLst>
                <a:path w="3886" h="2667" extrusionOk="0">
                  <a:moveTo>
                    <a:pt x="1630" y="0"/>
                  </a:moveTo>
                  <a:cubicBezTo>
                    <a:pt x="1515" y="0"/>
                    <a:pt x="1402" y="44"/>
                    <a:pt x="1291" y="167"/>
                  </a:cubicBezTo>
                  <a:cubicBezTo>
                    <a:pt x="871" y="601"/>
                    <a:pt x="1190" y="1138"/>
                    <a:pt x="595" y="1312"/>
                  </a:cubicBezTo>
                  <a:cubicBezTo>
                    <a:pt x="1" y="1486"/>
                    <a:pt x="88" y="2326"/>
                    <a:pt x="88" y="2399"/>
                  </a:cubicBezTo>
                  <a:cubicBezTo>
                    <a:pt x="88" y="2399"/>
                    <a:pt x="610" y="2544"/>
                    <a:pt x="871" y="2616"/>
                  </a:cubicBezTo>
                  <a:cubicBezTo>
                    <a:pt x="979" y="2648"/>
                    <a:pt x="1345" y="2666"/>
                    <a:pt x="1755" y="2666"/>
                  </a:cubicBezTo>
                  <a:cubicBezTo>
                    <a:pt x="2273" y="2666"/>
                    <a:pt x="2862" y="2638"/>
                    <a:pt x="3089" y="2573"/>
                  </a:cubicBezTo>
                  <a:cubicBezTo>
                    <a:pt x="3480" y="2457"/>
                    <a:pt x="3886" y="1950"/>
                    <a:pt x="3784" y="1297"/>
                  </a:cubicBezTo>
                  <a:cubicBezTo>
                    <a:pt x="3688" y="676"/>
                    <a:pt x="3104" y="265"/>
                    <a:pt x="2648" y="265"/>
                  </a:cubicBezTo>
                  <a:cubicBezTo>
                    <a:pt x="2626" y="265"/>
                    <a:pt x="2603" y="266"/>
                    <a:pt x="2581" y="268"/>
                  </a:cubicBezTo>
                  <a:cubicBezTo>
                    <a:pt x="2560" y="271"/>
                    <a:pt x="2540" y="272"/>
                    <a:pt x="2519" y="272"/>
                  </a:cubicBezTo>
                  <a:cubicBezTo>
                    <a:pt x="2214" y="272"/>
                    <a:pt x="1916" y="0"/>
                    <a:pt x="1630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213850" y="1734425"/>
              <a:ext cx="104750" cy="60600"/>
            </a:xfrm>
            <a:custGeom>
              <a:avLst/>
              <a:gdLst/>
              <a:ahLst/>
              <a:cxnLst/>
              <a:rect l="l" t="t" r="r" b="b"/>
              <a:pathLst>
                <a:path w="4190" h="2424" extrusionOk="0">
                  <a:moveTo>
                    <a:pt x="1015" y="1"/>
                  </a:moveTo>
                  <a:cubicBezTo>
                    <a:pt x="650" y="1"/>
                    <a:pt x="379" y="696"/>
                    <a:pt x="204" y="1059"/>
                  </a:cubicBezTo>
                  <a:cubicBezTo>
                    <a:pt x="1" y="1508"/>
                    <a:pt x="175" y="2045"/>
                    <a:pt x="175" y="2045"/>
                  </a:cubicBezTo>
                  <a:cubicBezTo>
                    <a:pt x="175" y="2045"/>
                    <a:pt x="1301" y="2423"/>
                    <a:pt x="2338" y="2423"/>
                  </a:cubicBezTo>
                  <a:cubicBezTo>
                    <a:pt x="2584" y="2423"/>
                    <a:pt x="2825" y="2402"/>
                    <a:pt x="3045" y="2349"/>
                  </a:cubicBezTo>
                  <a:cubicBezTo>
                    <a:pt x="4190" y="2074"/>
                    <a:pt x="3320" y="1436"/>
                    <a:pt x="3001" y="1102"/>
                  </a:cubicBezTo>
                  <a:cubicBezTo>
                    <a:pt x="2697" y="769"/>
                    <a:pt x="2132" y="929"/>
                    <a:pt x="1291" y="131"/>
                  </a:cubicBezTo>
                  <a:cubicBezTo>
                    <a:pt x="1194" y="40"/>
                    <a:pt x="1102" y="1"/>
                    <a:pt x="1015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3366050" y="1670100"/>
              <a:ext cx="105125" cy="60750"/>
            </a:xfrm>
            <a:custGeom>
              <a:avLst/>
              <a:gdLst/>
              <a:ahLst/>
              <a:cxnLst/>
              <a:rect l="l" t="t" r="r" b="b"/>
              <a:pathLst>
                <a:path w="4205" h="2430" extrusionOk="0">
                  <a:moveTo>
                    <a:pt x="1022" y="0"/>
                  </a:moveTo>
                  <a:cubicBezTo>
                    <a:pt x="653" y="0"/>
                    <a:pt x="381" y="701"/>
                    <a:pt x="204" y="1066"/>
                  </a:cubicBezTo>
                  <a:cubicBezTo>
                    <a:pt x="1" y="1516"/>
                    <a:pt x="175" y="2037"/>
                    <a:pt x="175" y="2037"/>
                  </a:cubicBezTo>
                  <a:cubicBezTo>
                    <a:pt x="175" y="2037"/>
                    <a:pt x="1321" y="2429"/>
                    <a:pt x="2366" y="2429"/>
                  </a:cubicBezTo>
                  <a:cubicBezTo>
                    <a:pt x="2608" y="2429"/>
                    <a:pt x="2844" y="2408"/>
                    <a:pt x="3059" y="2356"/>
                  </a:cubicBezTo>
                  <a:cubicBezTo>
                    <a:pt x="4205" y="2081"/>
                    <a:pt x="3320" y="1443"/>
                    <a:pt x="3016" y="1110"/>
                  </a:cubicBezTo>
                  <a:cubicBezTo>
                    <a:pt x="2697" y="776"/>
                    <a:pt x="2146" y="936"/>
                    <a:pt x="1291" y="124"/>
                  </a:cubicBezTo>
                  <a:cubicBezTo>
                    <a:pt x="1196" y="37"/>
                    <a:pt x="1106" y="0"/>
                    <a:pt x="1022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398300" y="1685300"/>
              <a:ext cx="68900" cy="146950"/>
            </a:xfrm>
            <a:custGeom>
              <a:avLst/>
              <a:gdLst/>
              <a:ahLst/>
              <a:cxnLst/>
              <a:rect l="l" t="t" r="r" b="b"/>
              <a:pathLst>
                <a:path w="2756" h="5878" extrusionOk="0">
                  <a:moveTo>
                    <a:pt x="1737" y="1"/>
                  </a:moveTo>
                  <a:cubicBezTo>
                    <a:pt x="1512" y="1"/>
                    <a:pt x="1291" y="672"/>
                    <a:pt x="929" y="864"/>
                  </a:cubicBezTo>
                  <a:cubicBezTo>
                    <a:pt x="465" y="1111"/>
                    <a:pt x="1" y="4474"/>
                    <a:pt x="291" y="5401"/>
                  </a:cubicBezTo>
                  <a:cubicBezTo>
                    <a:pt x="407" y="5768"/>
                    <a:pt x="598" y="5877"/>
                    <a:pt x="785" y="5877"/>
                  </a:cubicBezTo>
                  <a:cubicBezTo>
                    <a:pt x="1064" y="5877"/>
                    <a:pt x="1335" y="5633"/>
                    <a:pt x="1335" y="5633"/>
                  </a:cubicBezTo>
                  <a:cubicBezTo>
                    <a:pt x="1335" y="5633"/>
                    <a:pt x="1668" y="5256"/>
                    <a:pt x="2074" y="4807"/>
                  </a:cubicBezTo>
                  <a:cubicBezTo>
                    <a:pt x="2480" y="4372"/>
                    <a:pt x="2755" y="2560"/>
                    <a:pt x="2726" y="1516"/>
                  </a:cubicBezTo>
                  <a:cubicBezTo>
                    <a:pt x="2697" y="473"/>
                    <a:pt x="2233" y="777"/>
                    <a:pt x="1929" y="183"/>
                  </a:cubicBezTo>
                  <a:cubicBezTo>
                    <a:pt x="1862" y="53"/>
                    <a:pt x="1799" y="1"/>
                    <a:pt x="17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3322200" y="1660375"/>
              <a:ext cx="97525" cy="173800"/>
            </a:xfrm>
            <a:custGeom>
              <a:avLst/>
              <a:gdLst/>
              <a:ahLst/>
              <a:cxnLst/>
              <a:rect l="l" t="t" r="r" b="b"/>
              <a:pathLst>
                <a:path w="3901" h="6952" extrusionOk="0">
                  <a:moveTo>
                    <a:pt x="1379" y="1"/>
                  </a:moveTo>
                  <a:cubicBezTo>
                    <a:pt x="1322" y="1"/>
                    <a:pt x="1257" y="20"/>
                    <a:pt x="1175" y="64"/>
                  </a:cubicBezTo>
                  <a:cubicBezTo>
                    <a:pt x="711" y="296"/>
                    <a:pt x="813" y="759"/>
                    <a:pt x="421" y="1078"/>
                  </a:cubicBezTo>
                  <a:cubicBezTo>
                    <a:pt x="15" y="1383"/>
                    <a:pt x="1" y="1832"/>
                    <a:pt x="160" y="2629"/>
                  </a:cubicBezTo>
                  <a:cubicBezTo>
                    <a:pt x="320" y="3412"/>
                    <a:pt x="1233" y="5340"/>
                    <a:pt x="1581" y="6195"/>
                  </a:cubicBezTo>
                  <a:cubicBezTo>
                    <a:pt x="1787" y="6681"/>
                    <a:pt x="2226" y="6952"/>
                    <a:pt x="2628" y="6952"/>
                  </a:cubicBezTo>
                  <a:cubicBezTo>
                    <a:pt x="2935" y="6952"/>
                    <a:pt x="3220" y="6795"/>
                    <a:pt x="3364" y="6456"/>
                  </a:cubicBezTo>
                  <a:cubicBezTo>
                    <a:pt x="3697" y="5688"/>
                    <a:pt x="3900" y="3485"/>
                    <a:pt x="3857" y="2963"/>
                  </a:cubicBezTo>
                  <a:cubicBezTo>
                    <a:pt x="3857" y="2963"/>
                    <a:pt x="3857" y="1339"/>
                    <a:pt x="2712" y="832"/>
                  </a:cubicBezTo>
                  <a:cubicBezTo>
                    <a:pt x="1757" y="426"/>
                    <a:pt x="1647" y="1"/>
                    <a:pt x="1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248275" y="1708125"/>
              <a:ext cx="139925" cy="140400"/>
            </a:xfrm>
            <a:custGeom>
              <a:avLst/>
              <a:gdLst/>
              <a:ahLst/>
              <a:cxnLst/>
              <a:rect l="l" t="t" r="r" b="b"/>
              <a:pathLst>
                <a:path w="5597" h="5616" extrusionOk="0">
                  <a:moveTo>
                    <a:pt x="2318" y="1"/>
                  </a:moveTo>
                  <a:cubicBezTo>
                    <a:pt x="2083" y="1"/>
                    <a:pt x="1739" y="452"/>
                    <a:pt x="1325" y="452"/>
                  </a:cubicBezTo>
                  <a:cubicBezTo>
                    <a:pt x="1294" y="452"/>
                    <a:pt x="1264" y="449"/>
                    <a:pt x="1233" y="444"/>
                  </a:cubicBezTo>
                  <a:cubicBezTo>
                    <a:pt x="1120" y="425"/>
                    <a:pt x="1006" y="412"/>
                    <a:pt x="898" y="412"/>
                  </a:cubicBezTo>
                  <a:cubicBezTo>
                    <a:pt x="520" y="412"/>
                    <a:pt x="210" y="560"/>
                    <a:pt x="233" y="1067"/>
                  </a:cubicBezTo>
                  <a:cubicBezTo>
                    <a:pt x="276" y="1720"/>
                    <a:pt x="1" y="2227"/>
                    <a:pt x="175" y="2560"/>
                  </a:cubicBezTo>
                  <a:cubicBezTo>
                    <a:pt x="363" y="2894"/>
                    <a:pt x="856" y="3821"/>
                    <a:pt x="2566" y="4923"/>
                  </a:cubicBezTo>
                  <a:cubicBezTo>
                    <a:pt x="3327" y="5420"/>
                    <a:pt x="4000" y="5615"/>
                    <a:pt x="4514" y="5615"/>
                  </a:cubicBezTo>
                  <a:cubicBezTo>
                    <a:pt x="5155" y="5615"/>
                    <a:pt x="5551" y="5311"/>
                    <a:pt x="5567" y="4909"/>
                  </a:cubicBezTo>
                  <a:cubicBezTo>
                    <a:pt x="5596" y="4198"/>
                    <a:pt x="4596" y="1415"/>
                    <a:pt x="3451" y="531"/>
                  </a:cubicBezTo>
                  <a:cubicBezTo>
                    <a:pt x="3451" y="531"/>
                    <a:pt x="2682" y="241"/>
                    <a:pt x="2422" y="38"/>
                  </a:cubicBezTo>
                  <a:cubicBezTo>
                    <a:pt x="2390" y="12"/>
                    <a:pt x="2355" y="1"/>
                    <a:pt x="2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3195375" y="1777900"/>
              <a:ext cx="160925" cy="95500"/>
            </a:xfrm>
            <a:custGeom>
              <a:avLst/>
              <a:gdLst/>
              <a:ahLst/>
              <a:cxnLst/>
              <a:rect l="l" t="t" r="r" b="b"/>
              <a:pathLst>
                <a:path w="6437" h="3820" extrusionOk="0">
                  <a:moveTo>
                    <a:pt x="603" y="1"/>
                  </a:moveTo>
                  <a:cubicBezTo>
                    <a:pt x="541" y="1"/>
                    <a:pt x="472" y="25"/>
                    <a:pt x="392" y="88"/>
                  </a:cubicBezTo>
                  <a:cubicBezTo>
                    <a:pt x="0" y="393"/>
                    <a:pt x="305" y="726"/>
                    <a:pt x="160" y="1306"/>
                  </a:cubicBezTo>
                  <a:cubicBezTo>
                    <a:pt x="0" y="1886"/>
                    <a:pt x="667" y="3161"/>
                    <a:pt x="1899" y="3466"/>
                  </a:cubicBezTo>
                  <a:cubicBezTo>
                    <a:pt x="2727" y="3673"/>
                    <a:pt x="3561" y="3819"/>
                    <a:pt x="4238" y="3819"/>
                  </a:cubicBezTo>
                  <a:cubicBezTo>
                    <a:pt x="4557" y="3819"/>
                    <a:pt x="4841" y="3787"/>
                    <a:pt x="5074" y="3712"/>
                  </a:cubicBezTo>
                  <a:cubicBezTo>
                    <a:pt x="5799" y="3480"/>
                    <a:pt x="6393" y="3553"/>
                    <a:pt x="6422" y="2813"/>
                  </a:cubicBezTo>
                  <a:cubicBezTo>
                    <a:pt x="6436" y="2074"/>
                    <a:pt x="5755" y="1262"/>
                    <a:pt x="2798" y="248"/>
                  </a:cubicBezTo>
                  <a:cubicBezTo>
                    <a:pt x="2798" y="248"/>
                    <a:pt x="2501" y="181"/>
                    <a:pt x="2130" y="181"/>
                  </a:cubicBezTo>
                  <a:cubicBezTo>
                    <a:pt x="1927" y="181"/>
                    <a:pt x="1703" y="201"/>
                    <a:pt x="1493" y="262"/>
                  </a:cubicBezTo>
                  <a:cubicBezTo>
                    <a:pt x="1423" y="283"/>
                    <a:pt x="1359" y="292"/>
                    <a:pt x="1301" y="292"/>
                  </a:cubicBezTo>
                  <a:cubicBezTo>
                    <a:pt x="967" y="292"/>
                    <a:pt x="820" y="1"/>
                    <a:pt x="6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3272550" y="1766725"/>
              <a:ext cx="189925" cy="109025"/>
            </a:xfrm>
            <a:custGeom>
              <a:avLst/>
              <a:gdLst/>
              <a:ahLst/>
              <a:cxnLst/>
              <a:rect l="l" t="t" r="r" b="b"/>
              <a:pathLst>
                <a:path w="7597" h="4361" extrusionOk="0">
                  <a:moveTo>
                    <a:pt x="6169" y="0"/>
                  </a:moveTo>
                  <a:cubicBezTo>
                    <a:pt x="5919" y="0"/>
                    <a:pt x="5520" y="294"/>
                    <a:pt x="4669" y="753"/>
                  </a:cubicBezTo>
                  <a:cubicBezTo>
                    <a:pt x="4240" y="983"/>
                    <a:pt x="3957" y="1031"/>
                    <a:pt x="3714" y="1031"/>
                  </a:cubicBezTo>
                  <a:cubicBezTo>
                    <a:pt x="3543" y="1031"/>
                    <a:pt x="3392" y="1008"/>
                    <a:pt x="3224" y="1008"/>
                  </a:cubicBezTo>
                  <a:cubicBezTo>
                    <a:pt x="2997" y="1008"/>
                    <a:pt x="2740" y="1050"/>
                    <a:pt x="2364" y="1246"/>
                  </a:cubicBezTo>
                  <a:cubicBezTo>
                    <a:pt x="1306" y="1796"/>
                    <a:pt x="2349" y="3260"/>
                    <a:pt x="1175" y="3289"/>
                  </a:cubicBezTo>
                  <a:cubicBezTo>
                    <a:pt x="1" y="3304"/>
                    <a:pt x="175" y="4188"/>
                    <a:pt x="175" y="4188"/>
                  </a:cubicBezTo>
                  <a:cubicBezTo>
                    <a:pt x="483" y="4310"/>
                    <a:pt x="848" y="4361"/>
                    <a:pt x="1236" y="4361"/>
                  </a:cubicBezTo>
                  <a:cubicBezTo>
                    <a:pt x="2327" y="4361"/>
                    <a:pt x="3592" y="3958"/>
                    <a:pt x="4234" y="3594"/>
                  </a:cubicBezTo>
                  <a:cubicBezTo>
                    <a:pt x="5089" y="3101"/>
                    <a:pt x="5814" y="2869"/>
                    <a:pt x="6423" y="2449"/>
                  </a:cubicBezTo>
                  <a:cubicBezTo>
                    <a:pt x="7017" y="2014"/>
                    <a:pt x="7104" y="1550"/>
                    <a:pt x="7350" y="1086"/>
                  </a:cubicBezTo>
                  <a:cubicBezTo>
                    <a:pt x="7597" y="622"/>
                    <a:pt x="6625" y="361"/>
                    <a:pt x="6379" y="100"/>
                  </a:cubicBezTo>
                  <a:cubicBezTo>
                    <a:pt x="6318" y="32"/>
                    <a:pt x="6252" y="0"/>
                    <a:pt x="6169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3322575" y="1798600"/>
              <a:ext cx="129925" cy="72850"/>
            </a:xfrm>
            <a:custGeom>
              <a:avLst/>
              <a:gdLst/>
              <a:ahLst/>
              <a:cxnLst/>
              <a:rect l="l" t="t" r="r" b="b"/>
              <a:pathLst>
                <a:path w="5197" h="2914" extrusionOk="0">
                  <a:moveTo>
                    <a:pt x="4870" y="1"/>
                  </a:moveTo>
                  <a:cubicBezTo>
                    <a:pt x="4732" y="1"/>
                    <a:pt x="4554" y="67"/>
                    <a:pt x="4393" y="188"/>
                  </a:cubicBezTo>
                  <a:cubicBezTo>
                    <a:pt x="4138" y="379"/>
                    <a:pt x="3992" y="530"/>
                    <a:pt x="3825" y="530"/>
                  </a:cubicBezTo>
                  <a:cubicBezTo>
                    <a:pt x="3726" y="530"/>
                    <a:pt x="3620" y="477"/>
                    <a:pt x="3479" y="347"/>
                  </a:cubicBezTo>
                  <a:cubicBezTo>
                    <a:pt x="3327" y="213"/>
                    <a:pt x="3203" y="130"/>
                    <a:pt x="3095" y="130"/>
                  </a:cubicBezTo>
                  <a:cubicBezTo>
                    <a:pt x="2936" y="130"/>
                    <a:pt x="2812" y="310"/>
                    <a:pt x="2682" y="768"/>
                  </a:cubicBezTo>
                  <a:cubicBezTo>
                    <a:pt x="2606" y="1025"/>
                    <a:pt x="2481" y="1104"/>
                    <a:pt x="2322" y="1104"/>
                  </a:cubicBezTo>
                  <a:cubicBezTo>
                    <a:pt x="2072" y="1104"/>
                    <a:pt x="1737" y="909"/>
                    <a:pt x="1373" y="909"/>
                  </a:cubicBezTo>
                  <a:cubicBezTo>
                    <a:pt x="1266" y="909"/>
                    <a:pt x="1155" y="926"/>
                    <a:pt x="1044" y="971"/>
                  </a:cubicBezTo>
                  <a:cubicBezTo>
                    <a:pt x="319" y="1275"/>
                    <a:pt x="1696" y="2362"/>
                    <a:pt x="856" y="2464"/>
                  </a:cubicBezTo>
                  <a:cubicBezTo>
                    <a:pt x="0" y="2565"/>
                    <a:pt x="624" y="2913"/>
                    <a:pt x="624" y="2913"/>
                  </a:cubicBezTo>
                  <a:cubicBezTo>
                    <a:pt x="3421" y="2435"/>
                    <a:pt x="4755" y="1043"/>
                    <a:pt x="5030" y="492"/>
                  </a:cubicBezTo>
                  <a:cubicBezTo>
                    <a:pt x="5196" y="152"/>
                    <a:pt x="5078" y="1"/>
                    <a:pt x="4870" y="1"/>
                  </a:cubicBezTo>
                  <a:close/>
                </a:path>
              </a:pathLst>
            </a:custGeom>
            <a:solidFill>
              <a:srgbClr val="656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3999875" y="1717125"/>
              <a:ext cx="75775" cy="88625"/>
            </a:xfrm>
            <a:custGeom>
              <a:avLst/>
              <a:gdLst/>
              <a:ahLst/>
              <a:cxnLst/>
              <a:rect l="l" t="t" r="r" b="b"/>
              <a:pathLst>
                <a:path w="3031" h="3545" extrusionOk="0">
                  <a:moveTo>
                    <a:pt x="600" y="0"/>
                  </a:moveTo>
                  <a:cubicBezTo>
                    <a:pt x="345" y="0"/>
                    <a:pt x="117" y="77"/>
                    <a:pt x="88" y="84"/>
                  </a:cubicBezTo>
                  <a:lnTo>
                    <a:pt x="30" y="881"/>
                  </a:lnTo>
                  <a:cubicBezTo>
                    <a:pt x="1" y="1142"/>
                    <a:pt x="334" y="2679"/>
                    <a:pt x="537" y="3041"/>
                  </a:cubicBezTo>
                  <a:cubicBezTo>
                    <a:pt x="679" y="3313"/>
                    <a:pt x="1041" y="3545"/>
                    <a:pt x="1477" y="3545"/>
                  </a:cubicBezTo>
                  <a:cubicBezTo>
                    <a:pt x="1621" y="3545"/>
                    <a:pt x="1774" y="3519"/>
                    <a:pt x="1929" y="3461"/>
                  </a:cubicBezTo>
                  <a:cubicBezTo>
                    <a:pt x="2552" y="3215"/>
                    <a:pt x="2813" y="2505"/>
                    <a:pt x="2682" y="2070"/>
                  </a:cubicBezTo>
                  <a:cubicBezTo>
                    <a:pt x="2537" y="1635"/>
                    <a:pt x="3030" y="1084"/>
                    <a:pt x="2523" y="780"/>
                  </a:cubicBezTo>
                  <a:cubicBezTo>
                    <a:pt x="2001" y="475"/>
                    <a:pt x="1552" y="881"/>
                    <a:pt x="1247" y="330"/>
                  </a:cubicBezTo>
                  <a:cubicBezTo>
                    <a:pt x="1106" y="69"/>
                    <a:pt x="841" y="0"/>
                    <a:pt x="600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3926675" y="1671775"/>
              <a:ext cx="66700" cy="89050"/>
            </a:xfrm>
            <a:custGeom>
              <a:avLst/>
              <a:gdLst/>
              <a:ahLst/>
              <a:cxnLst/>
              <a:rect l="l" t="t" r="r" b="b"/>
              <a:pathLst>
                <a:path w="2668" h="3562" extrusionOk="0">
                  <a:moveTo>
                    <a:pt x="932" y="1"/>
                  </a:moveTo>
                  <a:cubicBezTo>
                    <a:pt x="536" y="1"/>
                    <a:pt x="204" y="202"/>
                    <a:pt x="204" y="202"/>
                  </a:cubicBezTo>
                  <a:cubicBezTo>
                    <a:pt x="204" y="202"/>
                    <a:pt x="1" y="2014"/>
                    <a:pt x="508" y="3087"/>
                  </a:cubicBezTo>
                  <a:cubicBezTo>
                    <a:pt x="675" y="3435"/>
                    <a:pt x="834" y="3562"/>
                    <a:pt x="982" y="3562"/>
                  </a:cubicBezTo>
                  <a:cubicBezTo>
                    <a:pt x="1283" y="3562"/>
                    <a:pt x="1536" y="3035"/>
                    <a:pt x="1711" y="2782"/>
                  </a:cubicBezTo>
                  <a:cubicBezTo>
                    <a:pt x="1972" y="2405"/>
                    <a:pt x="1697" y="1898"/>
                    <a:pt x="2305" y="883"/>
                  </a:cubicBezTo>
                  <a:cubicBezTo>
                    <a:pt x="2668" y="303"/>
                    <a:pt x="1653" y="144"/>
                    <a:pt x="1175" y="28"/>
                  </a:cubicBezTo>
                  <a:cubicBezTo>
                    <a:pt x="1093" y="9"/>
                    <a:pt x="1011" y="1"/>
                    <a:pt x="932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021250" y="1807325"/>
              <a:ext cx="66725" cy="89050"/>
            </a:xfrm>
            <a:custGeom>
              <a:avLst/>
              <a:gdLst/>
              <a:ahLst/>
              <a:cxnLst/>
              <a:rect l="l" t="t" r="r" b="b"/>
              <a:pathLst>
                <a:path w="2669" h="3562" extrusionOk="0">
                  <a:moveTo>
                    <a:pt x="932" y="0"/>
                  </a:moveTo>
                  <a:cubicBezTo>
                    <a:pt x="536" y="0"/>
                    <a:pt x="204" y="201"/>
                    <a:pt x="204" y="201"/>
                  </a:cubicBezTo>
                  <a:cubicBezTo>
                    <a:pt x="204" y="201"/>
                    <a:pt x="1" y="2013"/>
                    <a:pt x="508" y="3086"/>
                  </a:cubicBezTo>
                  <a:cubicBezTo>
                    <a:pt x="675" y="3434"/>
                    <a:pt x="834" y="3561"/>
                    <a:pt x="982" y="3561"/>
                  </a:cubicBezTo>
                  <a:cubicBezTo>
                    <a:pt x="1283" y="3561"/>
                    <a:pt x="1536" y="3034"/>
                    <a:pt x="1711" y="2782"/>
                  </a:cubicBezTo>
                  <a:cubicBezTo>
                    <a:pt x="1972" y="2405"/>
                    <a:pt x="1697" y="1897"/>
                    <a:pt x="2306" y="883"/>
                  </a:cubicBezTo>
                  <a:cubicBezTo>
                    <a:pt x="2668" y="303"/>
                    <a:pt x="1653" y="143"/>
                    <a:pt x="1175" y="27"/>
                  </a:cubicBezTo>
                  <a:cubicBezTo>
                    <a:pt x="1093" y="8"/>
                    <a:pt x="1011" y="0"/>
                    <a:pt x="932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3915800" y="1854075"/>
              <a:ext cx="170000" cy="58525"/>
            </a:xfrm>
            <a:custGeom>
              <a:avLst/>
              <a:gdLst/>
              <a:ahLst/>
              <a:cxnLst/>
              <a:rect l="l" t="t" r="r" b="b"/>
              <a:pathLst>
                <a:path w="6800" h="2341" extrusionOk="0">
                  <a:moveTo>
                    <a:pt x="4205" y="1"/>
                  </a:moveTo>
                  <a:cubicBezTo>
                    <a:pt x="3041" y="1"/>
                    <a:pt x="1393" y="221"/>
                    <a:pt x="841" y="535"/>
                  </a:cubicBezTo>
                  <a:cubicBezTo>
                    <a:pt x="1" y="1013"/>
                    <a:pt x="827" y="1593"/>
                    <a:pt x="827" y="1593"/>
                  </a:cubicBezTo>
                  <a:cubicBezTo>
                    <a:pt x="827" y="1593"/>
                    <a:pt x="1276" y="1854"/>
                    <a:pt x="1784" y="2158"/>
                  </a:cubicBezTo>
                  <a:cubicBezTo>
                    <a:pt x="2005" y="2287"/>
                    <a:pt x="2461" y="2341"/>
                    <a:pt x="2990" y="2341"/>
                  </a:cubicBezTo>
                  <a:cubicBezTo>
                    <a:pt x="3709" y="2341"/>
                    <a:pt x="4562" y="2242"/>
                    <a:pt x="5147" y="2100"/>
                  </a:cubicBezTo>
                  <a:cubicBezTo>
                    <a:pt x="6161" y="1854"/>
                    <a:pt x="5756" y="1462"/>
                    <a:pt x="6277" y="1042"/>
                  </a:cubicBezTo>
                  <a:cubicBezTo>
                    <a:pt x="6799" y="622"/>
                    <a:pt x="5741" y="607"/>
                    <a:pt x="5408" y="201"/>
                  </a:cubicBezTo>
                  <a:cubicBezTo>
                    <a:pt x="5293" y="62"/>
                    <a:pt x="4816" y="1"/>
                    <a:pt x="42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3913275" y="1762825"/>
              <a:ext cx="175775" cy="106975"/>
            </a:xfrm>
            <a:custGeom>
              <a:avLst/>
              <a:gdLst/>
              <a:ahLst/>
              <a:cxnLst/>
              <a:rect l="l" t="t" r="r" b="b"/>
              <a:pathLst>
                <a:path w="7031" h="4279" extrusionOk="0">
                  <a:moveTo>
                    <a:pt x="4980" y="1"/>
                  </a:moveTo>
                  <a:cubicBezTo>
                    <a:pt x="4709" y="1"/>
                    <a:pt x="4386" y="107"/>
                    <a:pt x="3972" y="285"/>
                  </a:cubicBezTo>
                  <a:cubicBezTo>
                    <a:pt x="3233" y="619"/>
                    <a:pt x="1537" y="1894"/>
                    <a:pt x="769" y="2431"/>
                  </a:cubicBezTo>
                  <a:cubicBezTo>
                    <a:pt x="0" y="2967"/>
                    <a:pt x="58" y="4069"/>
                    <a:pt x="885" y="4228"/>
                  </a:cubicBezTo>
                  <a:cubicBezTo>
                    <a:pt x="1067" y="4263"/>
                    <a:pt x="1316" y="4278"/>
                    <a:pt x="1600" y="4278"/>
                  </a:cubicBezTo>
                  <a:cubicBezTo>
                    <a:pt x="2600" y="4278"/>
                    <a:pt x="4023" y="4095"/>
                    <a:pt x="4407" y="3982"/>
                  </a:cubicBezTo>
                  <a:cubicBezTo>
                    <a:pt x="4407" y="3982"/>
                    <a:pt x="6001" y="3634"/>
                    <a:pt x="6248" y="2402"/>
                  </a:cubicBezTo>
                  <a:cubicBezTo>
                    <a:pt x="6494" y="1170"/>
                    <a:pt x="7031" y="1141"/>
                    <a:pt x="6683" y="749"/>
                  </a:cubicBezTo>
                  <a:cubicBezTo>
                    <a:pt x="6349" y="343"/>
                    <a:pt x="5929" y="546"/>
                    <a:pt x="5538" y="213"/>
                  </a:cubicBezTo>
                  <a:cubicBezTo>
                    <a:pt x="5372" y="66"/>
                    <a:pt x="5192" y="1"/>
                    <a:pt x="49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3889475" y="1700575"/>
              <a:ext cx="139775" cy="151500"/>
            </a:xfrm>
            <a:custGeom>
              <a:avLst/>
              <a:gdLst/>
              <a:ahLst/>
              <a:cxnLst/>
              <a:rect l="l" t="t" r="r" b="b"/>
              <a:pathLst>
                <a:path w="5591" h="6060" extrusionOk="0">
                  <a:moveTo>
                    <a:pt x="4213" y="1"/>
                  </a:moveTo>
                  <a:cubicBezTo>
                    <a:pt x="4144" y="1"/>
                    <a:pt x="4067" y="12"/>
                    <a:pt x="3982" y="36"/>
                  </a:cubicBezTo>
                  <a:cubicBezTo>
                    <a:pt x="3359" y="210"/>
                    <a:pt x="2793" y="50"/>
                    <a:pt x="2503" y="297"/>
                  </a:cubicBezTo>
                  <a:cubicBezTo>
                    <a:pt x="2213" y="543"/>
                    <a:pt x="1416" y="1210"/>
                    <a:pt x="691" y="3123"/>
                  </a:cubicBezTo>
                  <a:cubicBezTo>
                    <a:pt x="0" y="4934"/>
                    <a:pt x="561" y="6059"/>
                    <a:pt x="1231" y="6059"/>
                  </a:cubicBezTo>
                  <a:cubicBezTo>
                    <a:pt x="1263" y="6059"/>
                    <a:pt x="1296" y="6057"/>
                    <a:pt x="1329" y="6051"/>
                  </a:cubicBezTo>
                  <a:cubicBezTo>
                    <a:pt x="2025" y="5921"/>
                    <a:pt x="4533" y="4370"/>
                    <a:pt x="5171" y="3065"/>
                  </a:cubicBezTo>
                  <a:cubicBezTo>
                    <a:pt x="5171" y="3065"/>
                    <a:pt x="5286" y="2254"/>
                    <a:pt x="5446" y="1964"/>
                  </a:cubicBezTo>
                  <a:cubicBezTo>
                    <a:pt x="5591" y="1674"/>
                    <a:pt x="4808" y="1413"/>
                    <a:pt x="4794" y="891"/>
                  </a:cubicBezTo>
                  <a:cubicBezTo>
                    <a:pt x="4769" y="440"/>
                    <a:pt x="4646" y="1"/>
                    <a:pt x="42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3858550" y="1659575"/>
              <a:ext cx="85550" cy="165225"/>
            </a:xfrm>
            <a:custGeom>
              <a:avLst/>
              <a:gdLst/>
              <a:ahLst/>
              <a:cxnLst/>
              <a:rect l="l" t="t" r="r" b="b"/>
              <a:pathLst>
                <a:path w="3422" h="6609" extrusionOk="0">
                  <a:moveTo>
                    <a:pt x="2696" y="1"/>
                  </a:moveTo>
                  <a:cubicBezTo>
                    <a:pt x="2465" y="1"/>
                    <a:pt x="2221" y="155"/>
                    <a:pt x="1849" y="155"/>
                  </a:cubicBezTo>
                  <a:cubicBezTo>
                    <a:pt x="1828" y="155"/>
                    <a:pt x="1806" y="155"/>
                    <a:pt x="1783" y="154"/>
                  </a:cubicBezTo>
                  <a:cubicBezTo>
                    <a:pt x="1774" y="153"/>
                    <a:pt x="1765" y="153"/>
                    <a:pt x="1756" y="153"/>
                  </a:cubicBezTo>
                  <a:cubicBezTo>
                    <a:pt x="1156" y="153"/>
                    <a:pt x="87" y="1072"/>
                    <a:pt x="44" y="2313"/>
                  </a:cubicBezTo>
                  <a:cubicBezTo>
                    <a:pt x="0" y="3575"/>
                    <a:pt x="87" y="4821"/>
                    <a:pt x="464" y="5474"/>
                  </a:cubicBezTo>
                  <a:cubicBezTo>
                    <a:pt x="805" y="6076"/>
                    <a:pt x="885" y="6608"/>
                    <a:pt x="1433" y="6608"/>
                  </a:cubicBezTo>
                  <a:cubicBezTo>
                    <a:pt x="1491" y="6608"/>
                    <a:pt x="1554" y="6602"/>
                    <a:pt x="1624" y="6590"/>
                  </a:cubicBezTo>
                  <a:cubicBezTo>
                    <a:pt x="2349" y="6474"/>
                    <a:pt x="3001" y="5633"/>
                    <a:pt x="3378" y="2516"/>
                  </a:cubicBezTo>
                  <a:cubicBezTo>
                    <a:pt x="3378" y="2516"/>
                    <a:pt x="3392" y="1792"/>
                    <a:pt x="3102" y="1255"/>
                  </a:cubicBezTo>
                  <a:cubicBezTo>
                    <a:pt x="2798" y="704"/>
                    <a:pt x="3421" y="473"/>
                    <a:pt x="3030" y="139"/>
                  </a:cubicBezTo>
                  <a:cubicBezTo>
                    <a:pt x="2913" y="36"/>
                    <a:pt x="2806" y="1"/>
                    <a:pt x="26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3854550" y="1750950"/>
              <a:ext cx="143175" cy="161075"/>
            </a:xfrm>
            <a:custGeom>
              <a:avLst/>
              <a:gdLst/>
              <a:ahLst/>
              <a:cxnLst/>
              <a:rect l="l" t="t" r="r" b="b"/>
              <a:pathLst>
                <a:path w="5727" h="6443" extrusionOk="0">
                  <a:moveTo>
                    <a:pt x="497" y="0"/>
                  </a:moveTo>
                  <a:cubicBezTo>
                    <a:pt x="336" y="0"/>
                    <a:pt x="218" y="50"/>
                    <a:pt x="218" y="50"/>
                  </a:cubicBezTo>
                  <a:cubicBezTo>
                    <a:pt x="1" y="1297"/>
                    <a:pt x="987" y="3152"/>
                    <a:pt x="1639" y="3891"/>
                  </a:cubicBezTo>
                  <a:cubicBezTo>
                    <a:pt x="2306" y="4631"/>
                    <a:pt x="2683" y="5298"/>
                    <a:pt x="3234" y="5790"/>
                  </a:cubicBezTo>
                  <a:cubicBezTo>
                    <a:pt x="3770" y="6298"/>
                    <a:pt x="4234" y="6283"/>
                    <a:pt x="4741" y="6428"/>
                  </a:cubicBezTo>
                  <a:cubicBezTo>
                    <a:pt x="4775" y="6438"/>
                    <a:pt x="4807" y="6442"/>
                    <a:pt x="4837" y="6442"/>
                  </a:cubicBezTo>
                  <a:cubicBezTo>
                    <a:pt x="5257" y="6442"/>
                    <a:pt x="5320" y="5553"/>
                    <a:pt x="5509" y="5269"/>
                  </a:cubicBezTo>
                  <a:cubicBezTo>
                    <a:pt x="5727" y="4964"/>
                    <a:pt x="5350" y="4703"/>
                    <a:pt x="4524" y="3717"/>
                  </a:cubicBezTo>
                  <a:cubicBezTo>
                    <a:pt x="3683" y="2746"/>
                    <a:pt x="4306" y="2500"/>
                    <a:pt x="3552" y="1572"/>
                  </a:cubicBezTo>
                  <a:cubicBezTo>
                    <a:pt x="3330" y="1298"/>
                    <a:pt x="3067" y="1223"/>
                    <a:pt x="2800" y="1223"/>
                  </a:cubicBezTo>
                  <a:cubicBezTo>
                    <a:pt x="2470" y="1223"/>
                    <a:pt x="2134" y="1338"/>
                    <a:pt x="1859" y="1338"/>
                  </a:cubicBezTo>
                  <a:cubicBezTo>
                    <a:pt x="1603" y="1338"/>
                    <a:pt x="1399" y="1237"/>
                    <a:pt x="1306" y="847"/>
                  </a:cubicBezTo>
                  <a:cubicBezTo>
                    <a:pt x="1143" y="135"/>
                    <a:pt x="762" y="0"/>
                    <a:pt x="497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3872675" y="1805300"/>
              <a:ext cx="97050" cy="102650"/>
            </a:xfrm>
            <a:custGeom>
              <a:avLst/>
              <a:gdLst/>
              <a:ahLst/>
              <a:cxnLst/>
              <a:rect l="l" t="t" r="r" b="b"/>
              <a:pathLst>
                <a:path w="3882" h="4106" extrusionOk="0">
                  <a:moveTo>
                    <a:pt x="218" y="0"/>
                  </a:moveTo>
                  <a:cubicBezTo>
                    <a:pt x="86" y="0"/>
                    <a:pt x="1" y="268"/>
                    <a:pt x="1" y="268"/>
                  </a:cubicBezTo>
                  <a:cubicBezTo>
                    <a:pt x="1059" y="2906"/>
                    <a:pt x="2682" y="3921"/>
                    <a:pt x="3291" y="4080"/>
                  </a:cubicBezTo>
                  <a:cubicBezTo>
                    <a:pt x="3364" y="4098"/>
                    <a:pt x="3428" y="4106"/>
                    <a:pt x="3483" y="4106"/>
                  </a:cubicBezTo>
                  <a:cubicBezTo>
                    <a:pt x="3881" y="4106"/>
                    <a:pt x="3795" y="3678"/>
                    <a:pt x="3451" y="3384"/>
                  </a:cubicBezTo>
                  <a:cubicBezTo>
                    <a:pt x="3059" y="3066"/>
                    <a:pt x="2856" y="2964"/>
                    <a:pt x="3103" y="2529"/>
                  </a:cubicBezTo>
                  <a:cubicBezTo>
                    <a:pt x="3364" y="2080"/>
                    <a:pt x="3320" y="1891"/>
                    <a:pt x="2523" y="1833"/>
                  </a:cubicBezTo>
                  <a:cubicBezTo>
                    <a:pt x="1726" y="1775"/>
                    <a:pt x="2436" y="920"/>
                    <a:pt x="1987" y="268"/>
                  </a:cubicBezTo>
                  <a:cubicBezTo>
                    <a:pt x="1908" y="156"/>
                    <a:pt x="1819" y="112"/>
                    <a:pt x="1724" y="112"/>
                  </a:cubicBezTo>
                  <a:cubicBezTo>
                    <a:pt x="1397" y="112"/>
                    <a:pt x="1004" y="636"/>
                    <a:pt x="730" y="636"/>
                  </a:cubicBezTo>
                  <a:cubicBezTo>
                    <a:pt x="634" y="636"/>
                    <a:pt x="552" y="572"/>
                    <a:pt x="494" y="398"/>
                  </a:cubicBezTo>
                  <a:cubicBezTo>
                    <a:pt x="391" y="95"/>
                    <a:pt x="296" y="0"/>
                    <a:pt x="218" y="0"/>
                  </a:cubicBezTo>
                  <a:close/>
                </a:path>
              </a:pathLst>
            </a:custGeom>
            <a:solidFill>
              <a:srgbClr val="656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16"/>
          <p:cNvSpPr/>
          <p:nvPr/>
        </p:nvSpPr>
        <p:spPr>
          <a:xfrm rot="900250" flipH="1">
            <a:off x="7435277" y="4064827"/>
            <a:ext cx="684849" cy="276092"/>
          </a:xfrm>
          <a:prstGeom prst="rect">
            <a:avLst/>
          </a:prstGeom>
          <a:solidFill>
            <a:srgbClr val="F5C6A6">
              <a:alpha val="67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" name="Google Shape;261;p16"/>
          <p:cNvGrpSpPr/>
          <p:nvPr/>
        </p:nvGrpSpPr>
        <p:grpSpPr>
          <a:xfrm rot="-900108" flipH="1">
            <a:off x="774507" y="3020423"/>
            <a:ext cx="704624" cy="1482525"/>
            <a:chOff x="4109792" y="2076049"/>
            <a:chExt cx="772191" cy="1624685"/>
          </a:xfrm>
        </p:grpSpPr>
        <p:sp>
          <p:nvSpPr>
            <p:cNvPr id="262" name="Google Shape;262;p16"/>
            <p:cNvSpPr/>
            <p:nvPr/>
          </p:nvSpPr>
          <p:spPr>
            <a:xfrm>
              <a:off x="4392509" y="2238907"/>
              <a:ext cx="191419" cy="1461827"/>
            </a:xfrm>
            <a:custGeom>
              <a:avLst/>
              <a:gdLst/>
              <a:ahLst/>
              <a:cxnLst/>
              <a:rect l="l" t="t" r="r" b="b"/>
              <a:pathLst>
                <a:path w="9785" h="74726" fill="none" extrusionOk="0">
                  <a:moveTo>
                    <a:pt x="5929" y="1"/>
                  </a:moveTo>
                  <a:cubicBezTo>
                    <a:pt x="5929" y="1"/>
                    <a:pt x="9785" y="27499"/>
                    <a:pt x="3740" y="41386"/>
                  </a:cubicBezTo>
                  <a:cubicBezTo>
                    <a:pt x="0" y="49996"/>
                    <a:pt x="2435" y="63912"/>
                    <a:pt x="2812" y="74726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277090" y="2419821"/>
              <a:ext cx="213270" cy="561502"/>
            </a:xfrm>
            <a:custGeom>
              <a:avLst/>
              <a:gdLst/>
              <a:ahLst/>
              <a:cxnLst/>
              <a:rect l="l" t="t" r="r" b="b"/>
              <a:pathLst>
                <a:path w="10902" h="28703" fill="none" extrusionOk="0">
                  <a:moveTo>
                    <a:pt x="0" y="1"/>
                  </a:moveTo>
                  <a:cubicBezTo>
                    <a:pt x="0" y="1"/>
                    <a:pt x="0" y="5408"/>
                    <a:pt x="2059" y="9003"/>
                  </a:cubicBezTo>
                  <a:cubicBezTo>
                    <a:pt x="4117" y="12598"/>
                    <a:pt x="5146" y="16714"/>
                    <a:pt x="5146" y="20048"/>
                  </a:cubicBezTo>
                  <a:cubicBezTo>
                    <a:pt x="5146" y="23382"/>
                    <a:pt x="8480" y="26992"/>
                    <a:pt x="10901" y="28702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522091" y="2334470"/>
              <a:ext cx="242751" cy="465940"/>
            </a:xfrm>
            <a:custGeom>
              <a:avLst/>
              <a:gdLst/>
              <a:ahLst/>
              <a:cxnLst/>
              <a:rect l="l" t="t" r="r" b="b"/>
              <a:pathLst>
                <a:path w="12409" h="23818" fill="none" extrusionOk="0">
                  <a:moveTo>
                    <a:pt x="10858" y="1"/>
                  </a:moveTo>
                  <a:cubicBezTo>
                    <a:pt x="10858" y="1"/>
                    <a:pt x="12409" y="4625"/>
                    <a:pt x="8814" y="10539"/>
                  </a:cubicBezTo>
                  <a:cubicBezTo>
                    <a:pt x="5205" y="16453"/>
                    <a:pt x="1" y="23817"/>
                    <a:pt x="1" y="23817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426821" y="2917491"/>
              <a:ext cx="212410" cy="465940"/>
            </a:xfrm>
            <a:custGeom>
              <a:avLst/>
              <a:gdLst/>
              <a:ahLst/>
              <a:cxnLst/>
              <a:rect l="l" t="t" r="r" b="b"/>
              <a:pathLst>
                <a:path w="10858" h="23818" fill="none" extrusionOk="0">
                  <a:moveTo>
                    <a:pt x="10857" y="1"/>
                  </a:moveTo>
                  <a:cubicBezTo>
                    <a:pt x="10857" y="1"/>
                    <a:pt x="7813" y="3683"/>
                    <a:pt x="8799" y="10539"/>
                  </a:cubicBezTo>
                  <a:cubicBezTo>
                    <a:pt x="9828" y="17729"/>
                    <a:pt x="0" y="23817"/>
                    <a:pt x="0" y="23817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729101" y="2309802"/>
              <a:ext cx="79130" cy="93059"/>
            </a:xfrm>
            <a:custGeom>
              <a:avLst/>
              <a:gdLst/>
              <a:ahLst/>
              <a:cxnLst/>
              <a:rect l="l" t="t" r="r" b="b"/>
              <a:pathLst>
                <a:path w="4045" h="4757" extrusionOk="0">
                  <a:moveTo>
                    <a:pt x="4045" y="0"/>
                  </a:moveTo>
                  <a:lnTo>
                    <a:pt x="653" y="1436"/>
                  </a:lnTo>
                  <a:lnTo>
                    <a:pt x="1" y="4509"/>
                  </a:lnTo>
                  <a:cubicBezTo>
                    <a:pt x="1" y="4509"/>
                    <a:pt x="387" y="4756"/>
                    <a:pt x="804" y="4756"/>
                  </a:cubicBezTo>
                  <a:cubicBezTo>
                    <a:pt x="1100" y="4756"/>
                    <a:pt x="1411" y="4632"/>
                    <a:pt x="1610" y="4204"/>
                  </a:cubicBezTo>
                  <a:cubicBezTo>
                    <a:pt x="2102" y="3190"/>
                    <a:pt x="4045" y="1"/>
                    <a:pt x="4045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681740" y="2186656"/>
              <a:ext cx="82260" cy="157752"/>
            </a:xfrm>
            <a:custGeom>
              <a:avLst/>
              <a:gdLst/>
              <a:ahLst/>
              <a:cxnLst/>
              <a:rect l="l" t="t" r="r" b="b"/>
              <a:pathLst>
                <a:path w="4205" h="8064" extrusionOk="0">
                  <a:moveTo>
                    <a:pt x="2771" y="0"/>
                  </a:moveTo>
                  <a:cubicBezTo>
                    <a:pt x="2589" y="0"/>
                    <a:pt x="2405" y="46"/>
                    <a:pt x="2233" y="149"/>
                  </a:cubicBezTo>
                  <a:cubicBezTo>
                    <a:pt x="1436" y="642"/>
                    <a:pt x="2320" y="1265"/>
                    <a:pt x="1160" y="2483"/>
                  </a:cubicBezTo>
                  <a:cubicBezTo>
                    <a:pt x="1" y="3686"/>
                    <a:pt x="189" y="6049"/>
                    <a:pt x="1001" y="7528"/>
                  </a:cubicBezTo>
                  <a:cubicBezTo>
                    <a:pt x="1209" y="7906"/>
                    <a:pt x="1427" y="8064"/>
                    <a:pt x="1645" y="8064"/>
                  </a:cubicBezTo>
                  <a:cubicBezTo>
                    <a:pt x="2276" y="8064"/>
                    <a:pt x="2899" y="6740"/>
                    <a:pt x="3233" y="5672"/>
                  </a:cubicBezTo>
                  <a:cubicBezTo>
                    <a:pt x="3683" y="4237"/>
                    <a:pt x="3726" y="4788"/>
                    <a:pt x="4089" y="4063"/>
                  </a:cubicBezTo>
                  <a:cubicBezTo>
                    <a:pt x="4147" y="3947"/>
                    <a:pt x="4205" y="2092"/>
                    <a:pt x="4147" y="1265"/>
                  </a:cubicBezTo>
                  <a:cubicBezTo>
                    <a:pt x="4090" y="606"/>
                    <a:pt x="3436" y="0"/>
                    <a:pt x="2771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727399" y="2223590"/>
              <a:ext cx="147267" cy="125435"/>
            </a:xfrm>
            <a:custGeom>
              <a:avLst/>
              <a:gdLst/>
              <a:ahLst/>
              <a:cxnLst/>
              <a:rect l="l" t="t" r="r" b="b"/>
              <a:pathLst>
                <a:path w="7528" h="6412" extrusionOk="0">
                  <a:moveTo>
                    <a:pt x="5132" y="1"/>
                  </a:moveTo>
                  <a:cubicBezTo>
                    <a:pt x="5059" y="1"/>
                    <a:pt x="4974" y="14"/>
                    <a:pt x="4871" y="44"/>
                  </a:cubicBezTo>
                  <a:cubicBezTo>
                    <a:pt x="4190" y="233"/>
                    <a:pt x="3335" y="30"/>
                    <a:pt x="1900" y="1392"/>
                  </a:cubicBezTo>
                  <a:cubicBezTo>
                    <a:pt x="464" y="2769"/>
                    <a:pt x="1" y="5611"/>
                    <a:pt x="1" y="5611"/>
                  </a:cubicBezTo>
                  <a:cubicBezTo>
                    <a:pt x="1" y="5611"/>
                    <a:pt x="296" y="6412"/>
                    <a:pt x="558" y="6412"/>
                  </a:cubicBezTo>
                  <a:cubicBezTo>
                    <a:pt x="580" y="6412"/>
                    <a:pt x="602" y="6406"/>
                    <a:pt x="624" y="6393"/>
                  </a:cubicBezTo>
                  <a:cubicBezTo>
                    <a:pt x="885" y="6234"/>
                    <a:pt x="2653" y="5669"/>
                    <a:pt x="3320" y="5205"/>
                  </a:cubicBezTo>
                  <a:cubicBezTo>
                    <a:pt x="3987" y="4726"/>
                    <a:pt x="5002" y="3393"/>
                    <a:pt x="5726" y="1929"/>
                  </a:cubicBezTo>
                  <a:cubicBezTo>
                    <a:pt x="6055" y="1257"/>
                    <a:pt x="6521" y="1114"/>
                    <a:pt x="6895" y="1114"/>
                  </a:cubicBezTo>
                  <a:cubicBezTo>
                    <a:pt x="7171" y="1114"/>
                    <a:pt x="7397" y="1192"/>
                    <a:pt x="7480" y="1192"/>
                  </a:cubicBezTo>
                  <a:cubicBezTo>
                    <a:pt x="7527" y="1192"/>
                    <a:pt x="7528" y="1167"/>
                    <a:pt x="7466" y="1088"/>
                  </a:cubicBezTo>
                  <a:cubicBezTo>
                    <a:pt x="7161" y="697"/>
                    <a:pt x="6872" y="581"/>
                    <a:pt x="6161" y="494"/>
                  </a:cubicBezTo>
                  <a:cubicBezTo>
                    <a:pt x="5570" y="420"/>
                    <a:pt x="5544" y="1"/>
                    <a:pt x="5132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77101" y="2242820"/>
              <a:ext cx="141241" cy="98243"/>
            </a:xfrm>
            <a:custGeom>
              <a:avLst/>
              <a:gdLst/>
              <a:ahLst/>
              <a:cxnLst/>
              <a:rect l="l" t="t" r="r" b="b"/>
              <a:pathLst>
                <a:path w="7220" h="5022" extrusionOk="0">
                  <a:moveTo>
                    <a:pt x="2319" y="1"/>
                  </a:moveTo>
                  <a:cubicBezTo>
                    <a:pt x="1805" y="1"/>
                    <a:pt x="1538" y="202"/>
                    <a:pt x="972" y="322"/>
                  </a:cubicBezTo>
                  <a:cubicBezTo>
                    <a:pt x="1" y="540"/>
                    <a:pt x="175" y="815"/>
                    <a:pt x="624" y="1337"/>
                  </a:cubicBezTo>
                  <a:cubicBezTo>
                    <a:pt x="1088" y="1859"/>
                    <a:pt x="1175" y="2830"/>
                    <a:pt x="2190" y="3453"/>
                  </a:cubicBezTo>
                  <a:cubicBezTo>
                    <a:pt x="3191" y="4045"/>
                    <a:pt x="4493" y="5021"/>
                    <a:pt x="5324" y="5021"/>
                  </a:cubicBezTo>
                  <a:cubicBezTo>
                    <a:pt x="5347" y="5021"/>
                    <a:pt x="5371" y="5021"/>
                    <a:pt x="5393" y="5019"/>
                  </a:cubicBezTo>
                  <a:cubicBezTo>
                    <a:pt x="6234" y="4947"/>
                    <a:pt x="7220" y="5004"/>
                    <a:pt x="6698" y="3787"/>
                  </a:cubicBezTo>
                  <a:cubicBezTo>
                    <a:pt x="6698" y="3787"/>
                    <a:pt x="5785" y="1062"/>
                    <a:pt x="3915" y="380"/>
                  </a:cubicBezTo>
                  <a:cubicBezTo>
                    <a:pt x="3146" y="96"/>
                    <a:pt x="2674" y="1"/>
                    <a:pt x="2319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584202" y="2308882"/>
              <a:ext cx="147188" cy="56301"/>
            </a:xfrm>
            <a:custGeom>
              <a:avLst/>
              <a:gdLst/>
              <a:ahLst/>
              <a:cxnLst/>
              <a:rect l="l" t="t" r="r" b="b"/>
              <a:pathLst>
                <a:path w="7524" h="2878" extrusionOk="0">
                  <a:moveTo>
                    <a:pt x="6578" y="1086"/>
                  </a:moveTo>
                  <a:cubicBezTo>
                    <a:pt x="6467" y="1086"/>
                    <a:pt x="6353" y="1092"/>
                    <a:pt x="6238" y="1104"/>
                  </a:cubicBezTo>
                  <a:lnTo>
                    <a:pt x="6238" y="1104"/>
                  </a:lnTo>
                  <a:cubicBezTo>
                    <a:pt x="7050" y="1266"/>
                    <a:pt x="7524" y="1294"/>
                    <a:pt x="7524" y="1294"/>
                  </a:cubicBezTo>
                  <a:cubicBezTo>
                    <a:pt x="7244" y="1147"/>
                    <a:pt x="6922" y="1086"/>
                    <a:pt x="6578" y="1086"/>
                  </a:cubicBezTo>
                  <a:close/>
                  <a:moveTo>
                    <a:pt x="2577" y="1"/>
                  </a:moveTo>
                  <a:cubicBezTo>
                    <a:pt x="2404" y="1"/>
                    <a:pt x="2208" y="20"/>
                    <a:pt x="1972" y="62"/>
                  </a:cubicBezTo>
                  <a:cubicBezTo>
                    <a:pt x="595" y="308"/>
                    <a:pt x="0" y="1613"/>
                    <a:pt x="348" y="2425"/>
                  </a:cubicBezTo>
                  <a:cubicBezTo>
                    <a:pt x="481" y="2747"/>
                    <a:pt x="821" y="2878"/>
                    <a:pt x="1251" y="2878"/>
                  </a:cubicBezTo>
                  <a:cubicBezTo>
                    <a:pt x="1903" y="2878"/>
                    <a:pt x="2760" y="2577"/>
                    <a:pt x="3407" y="2193"/>
                  </a:cubicBezTo>
                  <a:cubicBezTo>
                    <a:pt x="4127" y="1749"/>
                    <a:pt x="5237" y="1211"/>
                    <a:pt x="6238" y="1104"/>
                  </a:cubicBezTo>
                  <a:lnTo>
                    <a:pt x="6238" y="1104"/>
                  </a:lnTo>
                  <a:cubicBezTo>
                    <a:pt x="5879" y="1033"/>
                    <a:pt x="5453" y="935"/>
                    <a:pt x="4972" y="801"/>
                  </a:cubicBezTo>
                  <a:cubicBezTo>
                    <a:pt x="3663" y="441"/>
                    <a:pt x="3409" y="1"/>
                    <a:pt x="2577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695356" y="2306359"/>
              <a:ext cx="87933" cy="45150"/>
            </a:xfrm>
            <a:custGeom>
              <a:avLst/>
              <a:gdLst/>
              <a:ahLst/>
              <a:cxnLst/>
              <a:rect l="l" t="t" r="r" b="b"/>
              <a:pathLst>
                <a:path w="4495" h="2308" extrusionOk="0">
                  <a:moveTo>
                    <a:pt x="3068" y="0"/>
                  </a:moveTo>
                  <a:cubicBezTo>
                    <a:pt x="2749" y="0"/>
                    <a:pt x="2491" y="426"/>
                    <a:pt x="1914" y="582"/>
                  </a:cubicBezTo>
                  <a:cubicBezTo>
                    <a:pt x="1758" y="625"/>
                    <a:pt x="1600" y="640"/>
                    <a:pt x="1445" y="640"/>
                  </a:cubicBezTo>
                  <a:cubicBezTo>
                    <a:pt x="1144" y="640"/>
                    <a:pt x="857" y="585"/>
                    <a:pt x="630" y="585"/>
                  </a:cubicBezTo>
                  <a:cubicBezTo>
                    <a:pt x="465" y="585"/>
                    <a:pt x="332" y="614"/>
                    <a:pt x="247" y="713"/>
                  </a:cubicBezTo>
                  <a:cubicBezTo>
                    <a:pt x="1" y="1017"/>
                    <a:pt x="204" y="1481"/>
                    <a:pt x="204" y="1481"/>
                  </a:cubicBezTo>
                  <a:cubicBezTo>
                    <a:pt x="204" y="1481"/>
                    <a:pt x="628" y="2076"/>
                    <a:pt x="778" y="2076"/>
                  </a:cubicBezTo>
                  <a:cubicBezTo>
                    <a:pt x="780" y="2076"/>
                    <a:pt x="782" y="2076"/>
                    <a:pt x="783" y="2075"/>
                  </a:cubicBezTo>
                  <a:cubicBezTo>
                    <a:pt x="788" y="2075"/>
                    <a:pt x="792" y="2075"/>
                    <a:pt x="798" y="2075"/>
                  </a:cubicBezTo>
                  <a:cubicBezTo>
                    <a:pt x="960" y="2075"/>
                    <a:pt x="1639" y="2278"/>
                    <a:pt x="1639" y="2278"/>
                  </a:cubicBezTo>
                  <a:cubicBezTo>
                    <a:pt x="1639" y="2278"/>
                    <a:pt x="3030" y="2307"/>
                    <a:pt x="3175" y="2307"/>
                  </a:cubicBezTo>
                  <a:cubicBezTo>
                    <a:pt x="3320" y="2293"/>
                    <a:pt x="4494" y="1220"/>
                    <a:pt x="4494" y="1220"/>
                  </a:cubicBezTo>
                  <a:cubicBezTo>
                    <a:pt x="4494" y="1220"/>
                    <a:pt x="4480" y="1075"/>
                    <a:pt x="4306" y="669"/>
                  </a:cubicBezTo>
                  <a:cubicBezTo>
                    <a:pt x="4132" y="263"/>
                    <a:pt x="3711" y="292"/>
                    <a:pt x="3277" y="60"/>
                  </a:cubicBezTo>
                  <a:cubicBezTo>
                    <a:pt x="3202" y="18"/>
                    <a:pt x="3134" y="0"/>
                    <a:pt x="3068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649423" y="2331242"/>
              <a:ext cx="117414" cy="69623"/>
            </a:xfrm>
            <a:custGeom>
              <a:avLst/>
              <a:gdLst/>
              <a:ahLst/>
              <a:cxnLst/>
              <a:rect l="l" t="t" r="r" b="b"/>
              <a:pathLst>
                <a:path w="6002" h="3559" extrusionOk="0">
                  <a:moveTo>
                    <a:pt x="2870" y="0"/>
                  </a:moveTo>
                  <a:cubicBezTo>
                    <a:pt x="2707" y="0"/>
                    <a:pt x="2538" y="7"/>
                    <a:pt x="2363" y="21"/>
                  </a:cubicBezTo>
                  <a:cubicBezTo>
                    <a:pt x="0" y="209"/>
                    <a:pt x="580" y="441"/>
                    <a:pt x="580" y="441"/>
                  </a:cubicBezTo>
                  <a:cubicBezTo>
                    <a:pt x="580" y="441"/>
                    <a:pt x="3001" y="948"/>
                    <a:pt x="3552" y="2586"/>
                  </a:cubicBezTo>
                  <a:cubicBezTo>
                    <a:pt x="3810" y="3354"/>
                    <a:pt x="4177" y="3558"/>
                    <a:pt x="4493" y="3558"/>
                  </a:cubicBezTo>
                  <a:cubicBezTo>
                    <a:pt x="4852" y="3558"/>
                    <a:pt x="5146" y="3297"/>
                    <a:pt x="5146" y="3297"/>
                  </a:cubicBezTo>
                  <a:cubicBezTo>
                    <a:pt x="5146" y="3297"/>
                    <a:pt x="6001" y="1833"/>
                    <a:pt x="5972" y="1412"/>
                  </a:cubicBezTo>
                  <a:cubicBezTo>
                    <a:pt x="5946" y="1023"/>
                    <a:pt x="4900" y="0"/>
                    <a:pt x="2870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726460" y="2303757"/>
              <a:ext cx="155522" cy="60898"/>
            </a:xfrm>
            <a:custGeom>
              <a:avLst/>
              <a:gdLst/>
              <a:ahLst/>
              <a:cxnLst/>
              <a:rect l="l" t="t" r="r" b="b"/>
              <a:pathLst>
                <a:path w="7950" h="3113" extrusionOk="0">
                  <a:moveTo>
                    <a:pt x="6013" y="0"/>
                  </a:moveTo>
                  <a:cubicBezTo>
                    <a:pt x="4963" y="0"/>
                    <a:pt x="3542" y="599"/>
                    <a:pt x="3542" y="599"/>
                  </a:cubicBezTo>
                  <a:cubicBezTo>
                    <a:pt x="2208" y="1542"/>
                    <a:pt x="1382" y="1614"/>
                    <a:pt x="585" y="2092"/>
                  </a:cubicBezTo>
                  <a:cubicBezTo>
                    <a:pt x="0" y="2447"/>
                    <a:pt x="205" y="2584"/>
                    <a:pt x="989" y="2584"/>
                  </a:cubicBezTo>
                  <a:cubicBezTo>
                    <a:pt x="1293" y="2584"/>
                    <a:pt x="1684" y="2564"/>
                    <a:pt x="2150" y="2527"/>
                  </a:cubicBezTo>
                  <a:cubicBezTo>
                    <a:pt x="2757" y="2480"/>
                    <a:pt x="3218" y="2444"/>
                    <a:pt x="3648" y="2444"/>
                  </a:cubicBezTo>
                  <a:cubicBezTo>
                    <a:pt x="4400" y="2444"/>
                    <a:pt x="5058" y="2554"/>
                    <a:pt x="6238" y="2904"/>
                  </a:cubicBezTo>
                  <a:cubicBezTo>
                    <a:pt x="6743" y="3053"/>
                    <a:pt x="7087" y="3113"/>
                    <a:pt x="7320" y="3113"/>
                  </a:cubicBezTo>
                  <a:cubicBezTo>
                    <a:pt x="7949" y="3113"/>
                    <a:pt x="7763" y="2675"/>
                    <a:pt x="7731" y="2368"/>
                  </a:cubicBezTo>
                  <a:cubicBezTo>
                    <a:pt x="7702" y="1947"/>
                    <a:pt x="7586" y="411"/>
                    <a:pt x="6572" y="78"/>
                  </a:cubicBezTo>
                  <a:cubicBezTo>
                    <a:pt x="6408" y="23"/>
                    <a:pt x="6218" y="0"/>
                    <a:pt x="601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261499" y="2349787"/>
              <a:ext cx="79404" cy="93215"/>
            </a:xfrm>
            <a:custGeom>
              <a:avLst/>
              <a:gdLst/>
              <a:ahLst/>
              <a:cxnLst/>
              <a:rect l="l" t="t" r="r" b="b"/>
              <a:pathLst>
                <a:path w="4059" h="4765" extrusionOk="0">
                  <a:moveTo>
                    <a:pt x="4059" y="0"/>
                  </a:moveTo>
                  <a:lnTo>
                    <a:pt x="667" y="1450"/>
                  </a:lnTo>
                  <a:lnTo>
                    <a:pt x="0" y="4523"/>
                  </a:lnTo>
                  <a:cubicBezTo>
                    <a:pt x="0" y="4523"/>
                    <a:pt x="390" y="4765"/>
                    <a:pt x="810" y="4765"/>
                  </a:cubicBezTo>
                  <a:cubicBezTo>
                    <a:pt x="1109" y="4765"/>
                    <a:pt x="1424" y="4641"/>
                    <a:pt x="1624" y="4219"/>
                  </a:cubicBezTo>
                  <a:cubicBezTo>
                    <a:pt x="2102" y="3204"/>
                    <a:pt x="4059" y="1"/>
                    <a:pt x="4059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214138" y="2226915"/>
              <a:ext cx="82534" cy="157752"/>
            </a:xfrm>
            <a:custGeom>
              <a:avLst/>
              <a:gdLst/>
              <a:ahLst/>
              <a:cxnLst/>
              <a:rect l="l" t="t" r="r" b="b"/>
              <a:pathLst>
                <a:path w="4219" h="8064" extrusionOk="0">
                  <a:moveTo>
                    <a:pt x="2785" y="1"/>
                  </a:moveTo>
                  <a:cubicBezTo>
                    <a:pt x="2603" y="1"/>
                    <a:pt x="2419" y="46"/>
                    <a:pt x="2247" y="150"/>
                  </a:cubicBezTo>
                  <a:cubicBezTo>
                    <a:pt x="1436" y="643"/>
                    <a:pt x="2334" y="1266"/>
                    <a:pt x="1175" y="2483"/>
                  </a:cubicBezTo>
                  <a:cubicBezTo>
                    <a:pt x="0" y="3687"/>
                    <a:pt x="189" y="6049"/>
                    <a:pt x="1015" y="7528"/>
                  </a:cubicBezTo>
                  <a:cubicBezTo>
                    <a:pt x="1223" y="7907"/>
                    <a:pt x="1442" y="8064"/>
                    <a:pt x="1659" y="8064"/>
                  </a:cubicBezTo>
                  <a:cubicBezTo>
                    <a:pt x="2290" y="8064"/>
                    <a:pt x="2913" y="6740"/>
                    <a:pt x="3247" y="5673"/>
                  </a:cubicBezTo>
                  <a:cubicBezTo>
                    <a:pt x="3682" y="4237"/>
                    <a:pt x="3726" y="4788"/>
                    <a:pt x="4088" y="4064"/>
                  </a:cubicBezTo>
                  <a:cubicBezTo>
                    <a:pt x="4161" y="3933"/>
                    <a:pt x="4219" y="2092"/>
                    <a:pt x="4146" y="1266"/>
                  </a:cubicBezTo>
                  <a:cubicBezTo>
                    <a:pt x="4101" y="606"/>
                    <a:pt x="3449" y="1"/>
                    <a:pt x="2785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259797" y="2263849"/>
              <a:ext cx="147521" cy="125435"/>
            </a:xfrm>
            <a:custGeom>
              <a:avLst/>
              <a:gdLst/>
              <a:ahLst/>
              <a:cxnLst/>
              <a:rect l="l" t="t" r="r" b="b"/>
              <a:pathLst>
                <a:path w="7541" h="6412" extrusionOk="0">
                  <a:moveTo>
                    <a:pt x="5136" y="1"/>
                  </a:moveTo>
                  <a:cubicBezTo>
                    <a:pt x="5062" y="1"/>
                    <a:pt x="4975" y="14"/>
                    <a:pt x="4871" y="45"/>
                  </a:cubicBezTo>
                  <a:cubicBezTo>
                    <a:pt x="4189" y="233"/>
                    <a:pt x="3334" y="16"/>
                    <a:pt x="1914" y="1393"/>
                  </a:cubicBezTo>
                  <a:cubicBezTo>
                    <a:pt x="479" y="2770"/>
                    <a:pt x="0" y="5596"/>
                    <a:pt x="0" y="5596"/>
                  </a:cubicBezTo>
                  <a:cubicBezTo>
                    <a:pt x="0" y="5596"/>
                    <a:pt x="309" y="6412"/>
                    <a:pt x="562" y="6412"/>
                  </a:cubicBezTo>
                  <a:cubicBezTo>
                    <a:pt x="583" y="6412"/>
                    <a:pt x="603" y="6406"/>
                    <a:pt x="624" y="6394"/>
                  </a:cubicBezTo>
                  <a:cubicBezTo>
                    <a:pt x="899" y="6234"/>
                    <a:pt x="2667" y="5669"/>
                    <a:pt x="3334" y="5205"/>
                  </a:cubicBezTo>
                  <a:cubicBezTo>
                    <a:pt x="3987" y="4727"/>
                    <a:pt x="5001" y="3379"/>
                    <a:pt x="5726" y="1929"/>
                  </a:cubicBezTo>
                  <a:cubicBezTo>
                    <a:pt x="6062" y="1250"/>
                    <a:pt x="6533" y="1104"/>
                    <a:pt x="6909" y="1104"/>
                  </a:cubicBezTo>
                  <a:cubicBezTo>
                    <a:pt x="7191" y="1104"/>
                    <a:pt x="7419" y="1186"/>
                    <a:pt x="7498" y="1186"/>
                  </a:cubicBezTo>
                  <a:cubicBezTo>
                    <a:pt x="7541" y="1186"/>
                    <a:pt x="7540" y="1162"/>
                    <a:pt x="7480" y="1088"/>
                  </a:cubicBezTo>
                  <a:cubicBezTo>
                    <a:pt x="7176" y="697"/>
                    <a:pt x="6886" y="581"/>
                    <a:pt x="6175" y="494"/>
                  </a:cubicBezTo>
                  <a:cubicBezTo>
                    <a:pt x="5572" y="420"/>
                    <a:pt x="5554" y="1"/>
                    <a:pt x="5136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109792" y="2282942"/>
              <a:ext cx="141222" cy="98126"/>
            </a:xfrm>
            <a:custGeom>
              <a:avLst/>
              <a:gdLst/>
              <a:ahLst/>
              <a:cxnLst/>
              <a:rect l="l" t="t" r="r" b="b"/>
              <a:pathLst>
                <a:path w="7219" h="5016" extrusionOk="0">
                  <a:moveTo>
                    <a:pt x="2316" y="1"/>
                  </a:moveTo>
                  <a:cubicBezTo>
                    <a:pt x="1802" y="1"/>
                    <a:pt x="1532" y="201"/>
                    <a:pt x="957" y="330"/>
                  </a:cubicBezTo>
                  <a:cubicBezTo>
                    <a:pt x="0" y="547"/>
                    <a:pt x="159" y="823"/>
                    <a:pt x="623" y="1344"/>
                  </a:cubicBezTo>
                  <a:cubicBezTo>
                    <a:pt x="1087" y="1866"/>
                    <a:pt x="1160" y="2838"/>
                    <a:pt x="2189" y="3461"/>
                  </a:cubicBezTo>
                  <a:cubicBezTo>
                    <a:pt x="3183" y="4049"/>
                    <a:pt x="4475" y="5016"/>
                    <a:pt x="5306" y="5016"/>
                  </a:cubicBezTo>
                  <a:cubicBezTo>
                    <a:pt x="5335" y="5016"/>
                    <a:pt x="5364" y="5014"/>
                    <a:pt x="5392" y="5012"/>
                  </a:cubicBezTo>
                  <a:cubicBezTo>
                    <a:pt x="6233" y="4954"/>
                    <a:pt x="7219" y="5012"/>
                    <a:pt x="6697" y="3794"/>
                  </a:cubicBezTo>
                  <a:cubicBezTo>
                    <a:pt x="6697" y="3794"/>
                    <a:pt x="5784" y="1069"/>
                    <a:pt x="3899" y="373"/>
                  </a:cubicBezTo>
                  <a:cubicBezTo>
                    <a:pt x="3137" y="96"/>
                    <a:pt x="2669" y="1"/>
                    <a:pt x="2316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4116580" y="2349161"/>
              <a:ext cx="147482" cy="56262"/>
            </a:xfrm>
            <a:custGeom>
              <a:avLst/>
              <a:gdLst/>
              <a:ahLst/>
              <a:cxnLst/>
              <a:rect l="l" t="t" r="r" b="b"/>
              <a:pathLst>
                <a:path w="7539" h="2876" extrusionOk="0">
                  <a:moveTo>
                    <a:pt x="6586" y="1085"/>
                  </a:moveTo>
                  <a:cubicBezTo>
                    <a:pt x="6475" y="1085"/>
                    <a:pt x="6363" y="1091"/>
                    <a:pt x="6250" y="1103"/>
                  </a:cubicBezTo>
                  <a:lnTo>
                    <a:pt x="6250" y="1103"/>
                  </a:lnTo>
                  <a:cubicBezTo>
                    <a:pt x="7064" y="1266"/>
                    <a:pt x="7539" y="1293"/>
                    <a:pt x="7539" y="1293"/>
                  </a:cubicBezTo>
                  <a:cubicBezTo>
                    <a:pt x="7255" y="1147"/>
                    <a:pt x="6930" y="1085"/>
                    <a:pt x="6586" y="1085"/>
                  </a:cubicBezTo>
                  <a:close/>
                  <a:moveTo>
                    <a:pt x="2592" y="0"/>
                  </a:moveTo>
                  <a:cubicBezTo>
                    <a:pt x="2420" y="0"/>
                    <a:pt x="2223" y="19"/>
                    <a:pt x="1987" y="61"/>
                  </a:cubicBezTo>
                  <a:cubicBezTo>
                    <a:pt x="610" y="308"/>
                    <a:pt x="1" y="1612"/>
                    <a:pt x="349" y="2424"/>
                  </a:cubicBezTo>
                  <a:cubicBezTo>
                    <a:pt x="487" y="2745"/>
                    <a:pt x="829" y="2876"/>
                    <a:pt x="1257" y="2876"/>
                  </a:cubicBezTo>
                  <a:cubicBezTo>
                    <a:pt x="1912" y="2876"/>
                    <a:pt x="2768" y="2572"/>
                    <a:pt x="3407" y="2178"/>
                  </a:cubicBezTo>
                  <a:cubicBezTo>
                    <a:pt x="4138" y="1743"/>
                    <a:pt x="5246" y="1207"/>
                    <a:pt x="6250" y="1103"/>
                  </a:cubicBezTo>
                  <a:lnTo>
                    <a:pt x="6250" y="1103"/>
                  </a:lnTo>
                  <a:cubicBezTo>
                    <a:pt x="5891" y="1031"/>
                    <a:pt x="5466" y="934"/>
                    <a:pt x="4987" y="801"/>
                  </a:cubicBezTo>
                  <a:cubicBezTo>
                    <a:pt x="3678" y="440"/>
                    <a:pt x="3424" y="0"/>
                    <a:pt x="2592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4227753" y="2346344"/>
              <a:ext cx="87914" cy="45228"/>
            </a:xfrm>
            <a:custGeom>
              <a:avLst/>
              <a:gdLst/>
              <a:ahLst/>
              <a:cxnLst/>
              <a:rect l="l" t="t" r="r" b="b"/>
              <a:pathLst>
                <a:path w="4494" h="2312" extrusionOk="0">
                  <a:moveTo>
                    <a:pt x="3077" y="0"/>
                  </a:moveTo>
                  <a:cubicBezTo>
                    <a:pt x="2749" y="0"/>
                    <a:pt x="2493" y="428"/>
                    <a:pt x="1928" y="597"/>
                  </a:cubicBezTo>
                  <a:cubicBezTo>
                    <a:pt x="1772" y="640"/>
                    <a:pt x="1614" y="654"/>
                    <a:pt x="1459" y="654"/>
                  </a:cubicBezTo>
                  <a:cubicBezTo>
                    <a:pt x="1158" y="654"/>
                    <a:pt x="871" y="600"/>
                    <a:pt x="644" y="600"/>
                  </a:cubicBezTo>
                  <a:cubicBezTo>
                    <a:pt x="479" y="600"/>
                    <a:pt x="346" y="628"/>
                    <a:pt x="261" y="727"/>
                  </a:cubicBezTo>
                  <a:cubicBezTo>
                    <a:pt x="0" y="1032"/>
                    <a:pt x="218" y="1481"/>
                    <a:pt x="218" y="1481"/>
                  </a:cubicBezTo>
                  <a:cubicBezTo>
                    <a:pt x="218" y="1481"/>
                    <a:pt x="653" y="2090"/>
                    <a:pt x="783" y="2090"/>
                  </a:cubicBezTo>
                  <a:cubicBezTo>
                    <a:pt x="788" y="2089"/>
                    <a:pt x="793" y="2089"/>
                    <a:pt x="799" y="2089"/>
                  </a:cubicBezTo>
                  <a:cubicBezTo>
                    <a:pt x="973" y="2089"/>
                    <a:pt x="1638" y="2293"/>
                    <a:pt x="1638" y="2293"/>
                  </a:cubicBezTo>
                  <a:cubicBezTo>
                    <a:pt x="1638" y="2293"/>
                    <a:pt x="2538" y="2311"/>
                    <a:pt x="2972" y="2311"/>
                  </a:cubicBezTo>
                  <a:cubicBezTo>
                    <a:pt x="3081" y="2311"/>
                    <a:pt x="3160" y="2310"/>
                    <a:pt x="3189" y="2307"/>
                  </a:cubicBezTo>
                  <a:cubicBezTo>
                    <a:pt x="3320" y="2307"/>
                    <a:pt x="4494" y="1235"/>
                    <a:pt x="4494" y="1235"/>
                  </a:cubicBezTo>
                  <a:cubicBezTo>
                    <a:pt x="4494" y="1235"/>
                    <a:pt x="4494" y="1090"/>
                    <a:pt x="4320" y="684"/>
                  </a:cubicBezTo>
                  <a:cubicBezTo>
                    <a:pt x="4146" y="278"/>
                    <a:pt x="3726" y="307"/>
                    <a:pt x="3291" y="60"/>
                  </a:cubicBezTo>
                  <a:cubicBezTo>
                    <a:pt x="3214" y="18"/>
                    <a:pt x="3144" y="0"/>
                    <a:pt x="3077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182095" y="2371502"/>
              <a:ext cx="117414" cy="69623"/>
            </a:xfrm>
            <a:custGeom>
              <a:avLst/>
              <a:gdLst/>
              <a:ahLst/>
              <a:cxnLst/>
              <a:rect l="l" t="t" r="r" b="b"/>
              <a:pathLst>
                <a:path w="6002" h="3559" extrusionOk="0">
                  <a:moveTo>
                    <a:pt x="2870" y="0"/>
                  </a:moveTo>
                  <a:cubicBezTo>
                    <a:pt x="2707" y="0"/>
                    <a:pt x="2538" y="7"/>
                    <a:pt x="2363" y="21"/>
                  </a:cubicBezTo>
                  <a:cubicBezTo>
                    <a:pt x="0" y="209"/>
                    <a:pt x="580" y="441"/>
                    <a:pt x="580" y="441"/>
                  </a:cubicBezTo>
                  <a:cubicBezTo>
                    <a:pt x="580" y="441"/>
                    <a:pt x="2987" y="949"/>
                    <a:pt x="3537" y="2587"/>
                  </a:cubicBezTo>
                  <a:cubicBezTo>
                    <a:pt x="3796" y="3355"/>
                    <a:pt x="4165" y="3559"/>
                    <a:pt x="4485" y="3559"/>
                  </a:cubicBezTo>
                  <a:cubicBezTo>
                    <a:pt x="4848" y="3559"/>
                    <a:pt x="5146" y="3297"/>
                    <a:pt x="5146" y="3297"/>
                  </a:cubicBezTo>
                  <a:cubicBezTo>
                    <a:pt x="5146" y="3297"/>
                    <a:pt x="6002" y="1833"/>
                    <a:pt x="5973" y="1413"/>
                  </a:cubicBezTo>
                  <a:cubicBezTo>
                    <a:pt x="5932" y="1023"/>
                    <a:pt x="4898" y="0"/>
                    <a:pt x="2870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258916" y="2343919"/>
              <a:ext cx="155502" cy="60957"/>
            </a:xfrm>
            <a:custGeom>
              <a:avLst/>
              <a:gdLst/>
              <a:ahLst/>
              <a:cxnLst/>
              <a:rect l="l" t="t" r="r" b="b"/>
              <a:pathLst>
                <a:path w="7949" h="3116" extrusionOk="0">
                  <a:moveTo>
                    <a:pt x="6005" y="1"/>
                  </a:moveTo>
                  <a:cubicBezTo>
                    <a:pt x="4948" y="1"/>
                    <a:pt x="3539" y="605"/>
                    <a:pt x="3539" y="605"/>
                  </a:cubicBezTo>
                  <a:cubicBezTo>
                    <a:pt x="2220" y="1547"/>
                    <a:pt x="1393" y="1619"/>
                    <a:pt x="582" y="2098"/>
                  </a:cubicBezTo>
                  <a:cubicBezTo>
                    <a:pt x="0" y="2447"/>
                    <a:pt x="221" y="2587"/>
                    <a:pt x="1029" y="2587"/>
                  </a:cubicBezTo>
                  <a:cubicBezTo>
                    <a:pt x="1329" y="2587"/>
                    <a:pt x="1710" y="2568"/>
                    <a:pt x="2162" y="2533"/>
                  </a:cubicBezTo>
                  <a:cubicBezTo>
                    <a:pt x="2768" y="2485"/>
                    <a:pt x="3227" y="2449"/>
                    <a:pt x="3655" y="2449"/>
                  </a:cubicBezTo>
                  <a:cubicBezTo>
                    <a:pt x="4404" y="2449"/>
                    <a:pt x="5060" y="2559"/>
                    <a:pt x="6249" y="2910"/>
                  </a:cubicBezTo>
                  <a:cubicBezTo>
                    <a:pt x="6745" y="3057"/>
                    <a:pt x="7085" y="3116"/>
                    <a:pt x="7315" y="3116"/>
                  </a:cubicBezTo>
                  <a:cubicBezTo>
                    <a:pt x="7948" y="3116"/>
                    <a:pt x="7764" y="2671"/>
                    <a:pt x="7742" y="2373"/>
                  </a:cubicBezTo>
                  <a:cubicBezTo>
                    <a:pt x="7713" y="1953"/>
                    <a:pt x="7583" y="416"/>
                    <a:pt x="6583" y="83"/>
                  </a:cubicBezTo>
                  <a:cubicBezTo>
                    <a:pt x="6414" y="25"/>
                    <a:pt x="6216" y="1"/>
                    <a:pt x="6005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4497716" y="2199215"/>
              <a:ext cx="79404" cy="93117"/>
            </a:xfrm>
            <a:custGeom>
              <a:avLst/>
              <a:gdLst/>
              <a:ahLst/>
              <a:cxnLst/>
              <a:rect l="l" t="t" r="r" b="b"/>
              <a:pathLst>
                <a:path w="4059" h="4760" extrusionOk="0">
                  <a:moveTo>
                    <a:pt x="4059" y="0"/>
                  </a:moveTo>
                  <a:lnTo>
                    <a:pt x="667" y="1435"/>
                  </a:lnTo>
                  <a:lnTo>
                    <a:pt x="0" y="4508"/>
                  </a:lnTo>
                  <a:cubicBezTo>
                    <a:pt x="0" y="4508"/>
                    <a:pt x="396" y="4759"/>
                    <a:pt x="820" y="4759"/>
                  </a:cubicBezTo>
                  <a:cubicBezTo>
                    <a:pt x="1117" y="4759"/>
                    <a:pt x="1427" y="4636"/>
                    <a:pt x="1624" y="4218"/>
                  </a:cubicBezTo>
                  <a:cubicBezTo>
                    <a:pt x="2102" y="3189"/>
                    <a:pt x="4059" y="0"/>
                    <a:pt x="4059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4450355" y="2076049"/>
              <a:ext cx="82534" cy="157772"/>
            </a:xfrm>
            <a:custGeom>
              <a:avLst/>
              <a:gdLst/>
              <a:ahLst/>
              <a:cxnLst/>
              <a:rect l="l" t="t" r="r" b="b"/>
              <a:pathLst>
                <a:path w="4219" h="8065" extrusionOk="0">
                  <a:moveTo>
                    <a:pt x="2785" y="1"/>
                  </a:moveTo>
                  <a:cubicBezTo>
                    <a:pt x="2603" y="1"/>
                    <a:pt x="2419" y="47"/>
                    <a:pt x="2247" y="150"/>
                  </a:cubicBezTo>
                  <a:cubicBezTo>
                    <a:pt x="1435" y="643"/>
                    <a:pt x="2334" y="1266"/>
                    <a:pt x="1174" y="2484"/>
                  </a:cubicBezTo>
                  <a:cubicBezTo>
                    <a:pt x="0" y="3687"/>
                    <a:pt x="189" y="6050"/>
                    <a:pt x="1015" y="7528"/>
                  </a:cubicBezTo>
                  <a:cubicBezTo>
                    <a:pt x="1223" y="7907"/>
                    <a:pt x="1441" y="8064"/>
                    <a:pt x="1659" y="8064"/>
                  </a:cubicBezTo>
                  <a:cubicBezTo>
                    <a:pt x="2290" y="8064"/>
                    <a:pt x="2913" y="6740"/>
                    <a:pt x="3247" y="5673"/>
                  </a:cubicBezTo>
                  <a:cubicBezTo>
                    <a:pt x="3682" y="4238"/>
                    <a:pt x="3726" y="4789"/>
                    <a:pt x="4088" y="4064"/>
                  </a:cubicBezTo>
                  <a:cubicBezTo>
                    <a:pt x="4161" y="3948"/>
                    <a:pt x="4219" y="2092"/>
                    <a:pt x="4146" y="1266"/>
                  </a:cubicBezTo>
                  <a:cubicBezTo>
                    <a:pt x="4101" y="607"/>
                    <a:pt x="3449" y="1"/>
                    <a:pt x="278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4496014" y="2113003"/>
              <a:ext cx="147540" cy="125435"/>
            </a:xfrm>
            <a:custGeom>
              <a:avLst/>
              <a:gdLst/>
              <a:ahLst/>
              <a:cxnLst/>
              <a:rect l="l" t="t" r="r" b="b"/>
              <a:pathLst>
                <a:path w="7542" h="6412" extrusionOk="0">
                  <a:moveTo>
                    <a:pt x="5145" y="0"/>
                  </a:moveTo>
                  <a:cubicBezTo>
                    <a:pt x="5072" y="0"/>
                    <a:pt x="4988" y="13"/>
                    <a:pt x="4885" y="44"/>
                  </a:cubicBezTo>
                  <a:cubicBezTo>
                    <a:pt x="4189" y="232"/>
                    <a:pt x="3334" y="29"/>
                    <a:pt x="1914" y="1392"/>
                  </a:cubicBezTo>
                  <a:cubicBezTo>
                    <a:pt x="478" y="2769"/>
                    <a:pt x="0" y="5610"/>
                    <a:pt x="0" y="5610"/>
                  </a:cubicBezTo>
                  <a:cubicBezTo>
                    <a:pt x="0" y="5610"/>
                    <a:pt x="308" y="6411"/>
                    <a:pt x="561" y="6411"/>
                  </a:cubicBezTo>
                  <a:cubicBezTo>
                    <a:pt x="582" y="6411"/>
                    <a:pt x="603" y="6405"/>
                    <a:pt x="623" y="6393"/>
                  </a:cubicBezTo>
                  <a:cubicBezTo>
                    <a:pt x="899" y="6234"/>
                    <a:pt x="2667" y="5668"/>
                    <a:pt x="3334" y="5204"/>
                  </a:cubicBezTo>
                  <a:cubicBezTo>
                    <a:pt x="3986" y="4726"/>
                    <a:pt x="5001" y="3392"/>
                    <a:pt x="5726" y="1928"/>
                  </a:cubicBezTo>
                  <a:cubicBezTo>
                    <a:pt x="6062" y="1257"/>
                    <a:pt x="6531" y="1114"/>
                    <a:pt x="6907" y="1114"/>
                  </a:cubicBezTo>
                  <a:cubicBezTo>
                    <a:pt x="7184" y="1114"/>
                    <a:pt x="7410" y="1192"/>
                    <a:pt x="7493" y="1192"/>
                  </a:cubicBezTo>
                  <a:cubicBezTo>
                    <a:pt x="7541" y="1192"/>
                    <a:pt x="7542" y="1167"/>
                    <a:pt x="7480" y="1088"/>
                  </a:cubicBezTo>
                  <a:cubicBezTo>
                    <a:pt x="7175" y="696"/>
                    <a:pt x="6886" y="580"/>
                    <a:pt x="6175" y="493"/>
                  </a:cubicBezTo>
                  <a:cubicBezTo>
                    <a:pt x="5572" y="419"/>
                    <a:pt x="5554" y="0"/>
                    <a:pt x="5145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345989" y="2132252"/>
              <a:ext cx="141241" cy="98223"/>
            </a:xfrm>
            <a:custGeom>
              <a:avLst/>
              <a:gdLst/>
              <a:ahLst/>
              <a:cxnLst/>
              <a:rect l="l" t="t" r="r" b="b"/>
              <a:pathLst>
                <a:path w="7220" h="5021" extrusionOk="0">
                  <a:moveTo>
                    <a:pt x="2321" y="0"/>
                  </a:moveTo>
                  <a:cubicBezTo>
                    <a:pt x="1805" y="0"/>
                    <a:pt x="1535" y="206"/>
                    <a:pt x="958" y="336"/>
                  </a:cubicBezTo>
                  <a:cubicBezTo>
                    <a:pt x="1" y="538"/>
                    <a:pt x="160" y="814"/>
                    <a:pt x="624" y="1336"/>
                  </a:cubicBezTo>
                  <a:cubicBezTo>
                    <a:pt x="1088" y="1858"/>
                    <a:pt x="1161" y="2829"/>
                    <a:pt x="2190" y="3452"/>
                  </a:cubicBezTo>
                  <a:cubicBezTo>
                    <a:pt x="3191" y="4044"/>
                    <a:pt x="4493" y="5020"/>
                    <a:pt x="5324" y="5020"/>
                  </a:cubicBezTo>
                  <a:cubicBezTo>
                    <a:pt x="5347" y="5020"/>
                    <a:pt x="5371" y="5019"/>
                    <a:pt x="5393" y="5018"/>
                  </a:cubicBezTo>
                  <a:cubicBezTo>
                    <a:pt x="6234" y="4945"/>
                    <a:pt x="7220" y="5003"/>
                    <a:pt x="6698" y="3786"/>
                  </a:cubicBezTo>
                  <a:cubicBezTo>
                    <a:pt x="6698" y="3786"/>
                    <a:pt x="5785" y="1060"/>
                    <a:pt x="3900" y="379"/>
                  </a:cubicBezTo>
                  <a:cubicBezTo>
                    <a:pt x="3141" y="97"/>
                    <a:pt x="2674" y="0"/>
                    <a:pt x="2321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4418312" y="2220636"/>
              <a:ext cx="117414" cy="69642"/>
            </a:xfrm>
            <a:custGeom>
              <a:avLst/>
              <a:gdLst/>
              <a:ahLst/>
              <a:cxnLst/>
              <a:rect l="l" t="t" r="r" b="b"/>
              <a:pathLst>
                <a:path w="6002" h="3560" extrusionOk="0">
                  <a:moveTo>
                    <a:pt x="2870" y="1"/>
                  </a:moveTo>
                  <a:cubicBezTo>
                    <a:pt x="2707" y="1"/>
                    <a:pt x="2538" y="7"/>
                    <a:pt x="2363" y="21"/>
                  </a:cubicBezTo>
                  <a:cubicBezTo>
                    <a:pt x="0" y="210"/>
                    <a:pt x="580" y="442"/>
                    <a:pt x="580" y="442"/>
                  </a:cubicBezTo>
                  <a:cubicBezTo>
                    <a:pt x="580" y="442"/>
                    <a:pt x="3001" y="949"/>
                    <a:pt x="3537" y="2587"/>
                  </a:cubicBezTo>
                  <a:cubicBezTo>
                    <a:pt x="3796" y="3355"/>
                    <a:pt x="4165" y="3559"/>
                    <a:pt x="4485" y="3559"/>
                  </a:cubicBezTo>
                  <a:cubicBezTo>
                    <a:pt x="4848" y="3559"/>
                    <a:pt x="5146" y="3297"/>
                    <a:pt x="5146" y="3297"/>
                  </a:cubicBezTo>
                  <a:cubicBezTo>
                    <a:pt x="5146" y="3297"/>
                    <a:pt x="6002" y="1833"/>
                    <a:pt x="5973" y="1413"/>
                  </a:cubicBezTo>
                  <a:cubicBezTo>
                    <a:pt x="5932" y="1024"/>
                    <a:pt x="4898" y="1"/>
                    <a:pt x="2870" y="1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353090" y="2198295"/>
              <a:ext cx="147188" cy="56301"/>
            </a:xfrm>
            <a:custGeom>
              <a:avLst/>
              <a:gdLst/>
              <a:ahLst/>
              <a:cxnLst/>
              <a:rect l="l" t="t" r="r" b="b"/>
              <a:pathLst>
                <a:path w="7524" h="2878" extrusionOk="0">
                  <a:moveTo>
                    <a:pt x="6585" y="1091"/>
                  </a:moveTo>
                  <a:cubicBezTo>
                    <a:pt x="6478" y="1091"/>
                    <a:pt x="6369" y="1097"/>
                    <a:pt x="6260" y="1108"/>
                  </a:cubicBezTo>
                  <a:lnTo>
                    <a:pt x="6260" y="1108"/>
                  </a:lnTo>
                  <a:cubicBezTo>
                    <a:pt x="7058" y="1266"/>
                    <a:pt x="7524" y="1294"/>
                    <a:pt x="7524" y="1294"/>
                  </a:cubicBezTo>
                  <a:cubicBezTo>
                    <a:pt x="7246" y="1151"/>
                    <a:pt x="6926" y="1091"/>
                    <a:pt x="6585" y="1091"/>
                  </a:cubicBezTo>
                  <a:close/>
                  <a:moveTo>
                    <a:pt x="2577" y="1"/>
                  </a:moveTo>
                  <a:cubicBezTo>
                    <a:pt x="2405" y="1"/>
                    <a:pt x="2208" y="19"/>
                    <a:pt x="1972" y="62"/>
                  </a:cubicBezTo>
                  <a:cubicBezTo>
                    <a:pt x="595" y="308"/>
                    <a:pt x="0" y="1613"/>
                    <a:pt x="334" y="2424"/>
                  </a:cubicBezTo>
                  <a:cubicBezTo>
                    <a:pt x="472" y="2747"/>
                    <a:pt x="816" y="2877"/>
                    <a:pt x="1247" y="2877"/>
                  </a:cubicBezTo>
                  <a:cubicBezTo>
                    <a:pt x="1901" y="2877"/>
                    <a:pt x="2754" y="2577"/>
                    <a:pt x="3392" y="2192"/>
                  </a:cubicBezTo>
                  <a:cubicBezTo>
                    <a:pt x="4128" y="1745"/>
                    <a:pt x="5252" y="1209"/>
                    <a:pt x="6260" y="1108"/>
                  </a:cubicBezTo>
                  <a:lnTo>
                    <a:pt x="6260" y="1108"/>
                  </a:lnTo>
                  <a:cubicBezTo>
                    <a:pt x="5896" y="1036"/>
                    <a:pt x="5462" y="937"/>
                    <a:pt x="4972" y="801"/>
                  </a:cubicBezTo>
                  <a:cubicBezTo>
                    <a:pt x="3663" y="441"/>
                    <a:pt x="3409" y="1"/>
                    <a:pt x="2577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4495271" y="2193170"/>
              <a:ext cx="155326" cy="60898"/>
            </a:xfrm>
            <a:custGeom>
              <a:avLst/>
              <a:gdLst/>
              <a:ahLst/>
              <a:cxnLst/>
              <a:rect l="l" t="t" r="r" b="b"/>
              <a:pathLst>
                <a:path w="7940" h="3113" extrusionOk="0">
                  <a:moveTo>
                    <a:pt x="6016" y="0"/>
                  </a:moveTo>
                  <a:cubicBezTo>
                    <a:pt x="4963" y="0"/>
                    <a:pt x="3532" y="599"/>
                    <a:pt x="3532" y="599"/>
                  </a:cubicBezTo>
                  <a:cubicBezTo>
                    <a:pt x="2212" y="1541"/>
                    <a:pt x="1386" y="1614"/>
                    <a:pt x="574" y="2092"/>
                  </a:cubicBezTo>
                  <a:cubicBezTo>
                    <a:pt x="0" y="2447"/>
                    <a:pt x="208" y="2584"/>
                    <a:pt x="993" y="2584"/>
                  </a:cubicBezTo>
                  <a:cubicBezTo>
                    <a:pt x="1297" y="2584"/>
                    <a:pt x="1688" y="2563"/>
                    <a:pt x="2154" y="2527"/>
                  </a:cubicBezTo>
                  <a:cubicBezTo>
                    <a:pt x="2761" y="2480"/>
                    <a:pt x="3220" y="2444"/>
                    <a:pt x="3648" y="2444"/>
                  </a:cubicBezTo>
                  <a:cubicBezTo>
                    <a:pt x="4397" y="2444"/>
                    <a:pt x="5053" y="2553"/>
                    <a:pt x="6242" y="2904"/>
                  </a:cubicBezTo>
                  <a:cubicBezTo>
                    <a:pt x="6743" y="3053"/>
                    <a:pt x="7085" y="3113"/>
                    <a:pt x="7316" y="3113"/>
                  </a:cubicBezTo>
                  <a:cubicBezTo>
                    <a:pt x="7940" y="3113"/>
                    <a:pt x="7756" y="2674"/>
                    <a:pt x="7735" y="2368"/>
                  </a:cubicBezTo>
                  <a:cubicBezTo>
                    <a:pt x="7706" y="1947"/>
                    <a:pt x="7576" y="425"/>
                    <a:pt x="6576" y="77"/>
                  </a:cubicBezTo>
                  <a:cubicBezTo>
                    <a:pt x="6413" y="23"/>
                    <a:pt x="6222" y="0"/>
                    <a:pt x="6016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437874" y="3311265"/>
              <a:ext cx="257795" cy="63363"/>
            </a:xfrm>
            <a:custGeom>
              <a:avLst/>
              <a:gdLst/>
              <a:ahLst/>
              <a:cxnLst/>
              <a:rect l="l" t="t" r="r" b="b"/>
              <a:pathLst>
                <a:path w="13178" h="3239" extrusionOk="0">
                  <a:moveTo>
                    <a:pt x="10080" y="0"/>
                  </a:moveTo>
                  <a:cubicBezTo>
                    <a:pt x="9797" y="0"/>
                    <a:pt x="9486" y="79"/>
                    <a:pt x="9133" y="282"/>
                  </a:cubicBezTo>
                  <a:cubicBezTo>
                    <a:pt x="8843" y="448"/>
                    <a:pt x="8595" y="508"/>
                    <a:pt x="8367" y="508"/>
                  </a:cubicBezTo>
                  <a:cubicBezTo>
                    <a:pt x="7760" y="508"/>
                    <a:pt x="7292" y="81"/>
                    <a:pt x="6538" y="81"/>
                  </a:cubicBezTo>
                  <a:cubicBezTo>
                    <a:pt x="6215" y="81"/>
                    <a:pt x="5839" y="160"/>
                    <a:pt x="5378" y="383"/>
                  </a:cubicBezTo>
                  <a:cubicBezTo>
                    <a:pt x="3436" y="1325"/>
                    <a:pt x="203" y="2905"/>
                    <a:pt x="1" y="3239"/>
                  </a:cubicBezTo>
                  <a:cubicBezTo>
                    <a:pt x="1" y="3239"/>
                    <a:pt x="2305" y="1992"/>
                    <a:pt x="5393" y="1543"/>
                  </a:cubicBezTo>
                  <a:cubicBezTo>
                    <a:pt x="7915" y="1180"/>
                    <a:pt x="13177" y="1267"/>
                    <a:pt x="12220" y="934"/>
                  </a:cubicBezTo>
                  <a:cubicBezTo>
                    <a:pt x="11506" y="685"/>
                    <a:pt x="10913" y="0"/>
                    <a:pt x="10080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4544783" y="3201812"/>
              <a:ext cx="169313" cy="77252"/>
            </a:xfrm>
            <a:custGeom>
              <a:avLst/>
              <a:gdLst/>
              <a:ahLst/>
              <a:cxnLst/>
              <a:rect l="l" t="t" r="r" b="b"/>
              <a:pathLst>
                <a:path w="8655" h="3949" extrusionOk="0">
                  <a:moveTo>
                    <a:pt x="6580" y="1"/>
                  </a:moveTo>
                  <a:cubicBezTo>
                    <a:pt x="6307" y="1"/>
                    <a:pt x="6026" y="94"/>
                    <a:pt x="5726" y="383"/>
                  </a:cubicBezTo>
                  <a:cubicBezTo>
                    <a:pt x="5461" y="638"/>
                    <a:pt x="5221" y="699"/>
                    <a:pt x="4978" y="699"/>
                  </a:cubicBezTo>
                  <a:cubicBezTo>
                    <a:pt x="4755" y="699"/>
                    <a:pt x="4529" y="648"/>
                    <a:pt x="4278" y="648"/>
                  </a:cubicBezTo>
                  <a:cubicBezTo>
                    <a:pt x="3964" y="648"/>
                    <a:pt x="3610" y="729"/>
                    <a:pt x="3175" y="1093"/>
                  </a:cubicBezTo>
                  <a:cubicBezTo>
                    <a:pt x="2015" y="2064"/>
                    <a:pt x="73" y="3673"/>
                    <a:pt x="0" y="3949"/>
                  </a:cubicBezTo>
                  <a:cubicBezTo>
                    <a:pt x="0" y="3949"/>
                    <a:pt x="1363" y="2702"/>
                    <a:pt x="3378" y="1876"/>
                  </a:cubicBezTo>
                  <a:cubicBezTo>
                    <a:pt x="5045" y="1209"/>
                    <a:pt x="8654" y="368"/>
                    <a:pt x="7944" y="310"/>
                  </a:cubicBezTo>
                  <a:cubicBezTo>
                    <a:pt x="7487" y="274"/>
                    <a:pt x="7047" y="1"/>
                    <a:pt x="6580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460567" y="3186671"/>
              <a:ext cx="54736" cy="176063"/>
            </a:xfrm>
            <a:custGeom>
              <a:avLst/>
              <a:gdLst/>
              <a:ahLst/>
              <a:cxnLst/>
              <a:rect l="l" t="t" r="r" b="b"/>
              <a:pathLst>
                <a:path w="2798" h="9000" extrusionOk="0">
                  <a:moveTo>
                    <a:pt x="1671" y="1"/>
                  </a:moveTo>
                  <a:cubicBezTo>
                    <a:pt x="1486" y="1"/>
                    <a:pt x="1514" y="3380"/>
                    <a:pt x="1261" y="5071"/>
                  </a:cubicBezTo>
                  <a:cubicBezTo>
                    <a:pt x="928" y="7318"/>
                    <a:pt x="0" y="8999"/>
                    <a:pt x="0" y="8999"/>
                  </a:cubicBezTo>
                  <a:cubicBezTo>
                    <a:pt x="261" y="8854"/>
                    <a:pt x="1406" y="6506"/>
                    <a:pt x="2102" y="5085"/>
                  </a:cubicBezTo>
                  <a:cubicBezTo>
                    <a:pt x="2798" y="3679"/>
                    <a:pt x="1609" y="3360"/>
                    <a:pt x="2189" y="2345"/>
                  </a:cubicBezTo>
                  <a:cubicBezTo>
                    <a:pt x="2783" y="1331"/>
                    <a:pt x="1957" y="794"/>
                    <a:pt x="1725" y="84"/>
                  </a:cubicBezTo>
                  <a:cubicBezTo>
                    <a:pt x="1705" y="27"/>
                    <a:pt x="1687" y="1"/>
                    <a:pt x="1671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4242993" y="2614351"/>
              <a:ext cx="130521" cy="132164"/>
            </a:xfrm>
            <a:custGeom>
              <a:avLst/>
              <a:gdLst/>
              <a:ahLst/>
              <a:cxnLst/>
              <a:rect l="l" t="t" r="r" b="b"/>
              <a:pathLst>
                <a:path w="6672" h="6756" extrusionOk="0">
                  <a:moveTo>
                    <a:pt x="350" y="116"/>
                  </a:moveTo>
                  <a:cubicBezTo>
                    <a:pt x="0" y="116"/>
                    <a:pt x="2921" y="2192"/>
                    <a:pt x="4193" y="3436"/>
                  </a:cubicBezTo>
                  <a:cubicBezTo>
                    <a:pt x="5817" y="5031"/>
                    <a:pt x="6643" y="6756"/>
                    <a:pt x="6643" y="6756"/>
                  </a:cubicBezTo>
                  <a:cubicBezTo>
                    <a:pt x="6672" y="6466"/>
                    <a:pt x="5440" y="4147"/>
                    <a:pt x="4701" y="2755"/>
                  </a:cubicBezTo>
                  <a:cubicBezTo>
                    <a:pt x="3961" y="1363"/>
                    <a:pt x="3005" y="2146"/>
                    <a:pt x="2526" y="1074"/>
                  </a:cubicBezTo>
                  <a:cubicBezTo>
                    <a:pt x="2048" y="1"/>
                    <a:pt x="1135" y="349"/>
                    <a:pt x="424" y="131"/>
                  </a:cubicBezTo>
                  <a:cubicBezTo>
                    <a:pt x="392" y="121"/>
                    <a:pt x="367" y="116"/>
                    <a:pt x="350" y="116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4410017" y="2999556"/>
              <a:ext cx="44329" cy="178273"/>
            </a:xfrm>
            <a:custGeom>
              <a:avLst/>
              <a:gdLst/>
              <a:ahLst/>
              <a:cxnLst/>
              <a:rect l="l" t="t" r="r" b="b"/>
              <a:pathLst>
                <a:path w="2266" h="9113" extrusionOk="0">
                  <a:moveTo>
                    <a:pt x="195" y="1"/>
                  </a:moveTo>
                  <a:cubicBezTo>
                    <a:pt x="0" y="1"/>
                    <a:pt x="934" y="3293"/>
                    <a:pt x="1149" y="4996"/>
                  </a:cubicBezTo>
                  <a:cubicBezTo>
                    <a:pt x="1439" y="7257"/>
                    <a:pt x="1004" y="9113"/>
                    <a:pt x="1004" y="9113"/>
                  </a:cubicBezTo>
                  <a:cubicBezTo>
                    <a:pt x="1207" y="8910"/>
                    <a:pt x="1685" y="6330"/>
                    <a:pt x="1975" y="4779"/>
                  </a:cubicBezTo>
                  <a:cubicBezTo>
                    <a:pt x="2265" y="3242"/>
                    <a:pt x="1033" y="3257"/>
                    <a:pt x="1323" y="2111"/>
                  </a:cubicBezTo>
                  <a:cubicBezTo>
                    <a:pt x="1613" y="981"/>
                    <a:pt x="685" y="691"/>
                    <a:pt x="265" y="68"/>
                  </a:cubicBezTo>
                  <a:cubicBezTo>
                    <a:pt x="233" y="22"/>
                    <a:pt x="210" y="1"/>
                    <a:pt x="195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634947" y="2459474"/>
              <a:ext cx="65534" cy="173050"/>
            </a:xfrm>
            <a:custGeom>
              <a:avLst/>
              <a:gdLst/>
              <a:ahLst/>
              <a:cxnLst/>
              <a:rect l="l" t="t" r="r" b="b"/>
              <a:pathLst>
                <a:path w="3350" h="8846" extrusionOk="0">
                  <a:moveTo>
                    <a:pt x="2344" y="0"/>
                  </a:moveTo>
                  <a:cubicBezTo>
                    <a:pt x="2162" y="0"/>
                    <a:pt x="1924" y="3360"/>
                    <a:pt x="1552" y="5019"/>
                  </a:cubicBezTo>
                  <a:cubicBezTo>
                    <a:pt x="1045" y="7237"/>
                    <a:pt x="1" y="8846"/>
                    <a:pt x="1" y="8846"/>
                  </a:cubicBezTo>
                  <a:cubicBezTo>
                    <a:pt x="262" y="8715"/>
                    <a:pt x="1596" y="6454"/>
                    <a:pt x="2393" y="5106"/>
                  </a:cubicBezTo>
                  <a:cubicBezTo>
                    <a:pt x="3190" y="3743"/>
                    <a:pt x="2030" y="3337"/>
                    <a:pt x="2683" y="2366"/>
                  </a:cubicBezTo>
                  <a:cubicBezTo>
                    <a:pt x="3349" y="1409"/>
                    <a:pt x="2581" y="800"/>
                    <a:pt x="2393" y="90"/>
                  </a:cubicBezTo>
                  <a:cubicBezTo>
                    <a:pt x="2377" y="29"/>
                    <a:pt x="2361" y="0"/>
                    <a:pt x="2344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687140" y="2377586"/>
              <a:ext cx="54169" cy="176102"/>
            </a:xfrm>
            <a:custGeom>
              <a:avLst/>
              <a:gdLst/>
              <a:ahLst/>
              <a:cxnLst/>
              <a:rect l="l" t="t" r="r" b="b"/>
              <a:pathLst>
                <a:path w="2769" h="9002" extrusionOk="0">
                  <a:moveTo>
                    <a:pt x="1641" y="0"/>
                  </a:moveTo>
                  <a:cubicBezTo>
                    <a:pt x="1457" y="0"/>
                    <a:pt x="1485" y="3372"/>
                    <a:pt x="1232" y="5073"/>
                  </a:cubicBezTo>
                  <a:cubicBezTo>
                    <a:pt x="913" y="7320"/>
                    <a:pt x="0" y="9002"/>
                    <a:pt x="0" y="9002"/>
                  </a:cubicBezTo>
                  <a:cubicBezTo>
                    <a:pt x="247" y="8857"/>
                    <a:pt x="1392" y="6494"/>
                    <a:pt x="2088" y="5073"/>
                  </a:cubicBezTo>
                  <a:cubicBezTo>
                    <a:pt x="2769" y="3667"/>
                    <a:pt x="1580" y="3348"/>
                    <a:pt x="2160" y="2334"/>
                  </a:cubicBezTo>
                  <a:cubicBezTo>
                    <a:pt x="2754" y="1319"/>
                    <a:pt x="1928" y="783"/>
                    <a:pt x="1696" y="87"/>
                  </a:cubicBezTo>
                  <a:cubicBezTo>
                    <a:pt x="1676" y="28"/>
                    <a:pt x="1657" y="0"/>
                    <a:pt x="1641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192795" y="2473696"/>
              <a:ext cx="130541" cy="132164"/>
            </a:xfrm>
            <a:custGeom>
              <a:avLst/>
              <a:gdLst/>
              <a:ahLst/>
              <a:cxnLst/>
              <a:rect l="l" t="t" r="r" b="b"/>
              <a:pathLst>
                <a:path w="6673" h="6756" extrusionOk="0">
                  <a:moveTo>
                    <a:pt x="350" y="117"/>
                  </a:moveTo>
                  <a:cubicBezTo>
                    <a:pt x="1" y="117"/>
                    <a:pt x="2921" y="2192"/>
                    <a:pt x="4194" y="3436"/>
                  </a:cubicBezTo>
                  <a:cubicBezTo>
                    <a:pt x="5817" y="5031"/>
                    <a:pt x="6643" y="6756"/>
                    <a:pt x="6643" y="6756"/>
                  </a:cubicBezTo>
                  <a:cubicBezTo>
                    <a:pt x="6672" y="6466"/>
                    <a:pt x="5440" y="4147"/>
                    <a:pt x="4701" y="2755"/>
                  </a:cubicBezTo>
                  <a:cubicBezTo>
                    <a:pt x="3962" y="1364"/>
                    <a:pt x="3005" y="2146"/>
                    <a:pt x="2527" y="1074"/>
                  </a:cubicBezTo>
                  <a:cubicBezTo>
                    <a:pt x="2048" y="1"/>
                    <a:pt x="1135" y="349"/>
                    <a:pt x="425" y="131"/>
                  </a:cubicBezTo>
                  <a:cubicBezTo>
                    <a:pt x="392" y="121"/>
                    <a:pt x="367" y="117"/>
                    <a:pt x="350" y="117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4317350" y="2481658"/>
              <a:ext cx="40592" cy="178938"/>
            </a:xfrm>
            <a:custGeom>
              <a:avLst/>
              <a:gdLst/>
              <a:ahLst/>
              <a:cxnLst/>
              <a:rect l="l" t="t" r="r" b="b"/>
              <a:pathLst>
                <a:path w="2075" h="9147" extrusionOk="0">
                  <a:moveTo>
                    <a:pt x="1882" y="0"/>
                  </a:moveTo>
                  <a:cubicBezTo>
                    <a:pt x="1866" y="0"/>
                    <a:pt x="1843" y="23"/>
                    <a:pt x="1813" y="72"/>
                  </a:cubicBezTo>
                  <a:cubicBezTo>
                    <a:pt x="1436" y="710"/>
                    <a:pt x="523" y="1058"/>
                    <a:pt x="885" y="2174"/>
                  </a:cubicBezTo>
                  <a:cubicBezTo>
                    <a:pt x="1233" y="3290"/>
                    <a:pt x="1" y="3348"/>
                    <a:pt x="378" y="4870"/>
                  </a:cubicBezTo>
                  <a:cubicBezTo>
                    <a:pt x="755" y="6407"/>
                    <a:pt x="1378" y="8944"/>
                    <a:pt x="1595" y="9147"/>
                  </a:cubicBezTo>
                  <a:cubicBezTo>
                    <a:pt x="1595" y="9147"/>
                    <a:pt x="1059" y="7306"/>
                    <a:pt x="1204" y="5044"/>
                  </a:cubicBezTo>
                  <a:cubicBezTo>
                    <a:pt x="1324" y="3331"/>
                    <a:pt x="2075" y="0"/>
                    <a:pt x="1882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29192" y="2537157"/>
              <a:ext cx="68117" cy="168238"/>
            </a:xfrm>
            <a:custGeom>
              <a:avLst/>
              <a:gdLst/>
              <a:ahLst/>
              <a:cxnLst/>
              <a:rect l="l" t="t" r="r" b="b"/>
              <a:pathLst>
                <a:path w="3482" h="8600" extrusionOk="0">
                  <a:moveTo>
                    <a:pt x="3255" y="1"/>
                  </a:moveTo>
                  <a:cubicBezTo>
                    <a:pt x="3239" y="1"/>
                    <a:pt x="3212" y="16"/>
                    <a:pt x="3175" y="48"/>
                  </a:cubicBezTo>
                  <a:cubicBezTo>
                    <a:pt x="2609" y="540"/>
                    <a:pt x="1638" y="584"/>
                    <a:pt x="1624" y="1758"/>
                  </a:cubicBezTo>
                  <a:cubicBezTo>
                    <a:pt x="1624" y="2932"/>
                    <a:pt x="435" y="2599"/>
                    <a:pt x="319" y="4164"/>
                  </a:cubicBezTo>
                  <a:cubicBezTo>
                    <a:pt x="189" y="5744"/>
                    <a:pt x="0" y="8354"/>
                    <a:pt x="145" y="8600"/>
                  </a:cubicBezTo>
                  <a:cubicBezTo>
                    <a:pt x="145" y="8600"/>
                    <a:pt x="203" y="6701"/>
                    <a:pt x="1044" y="4585"/>
                  </a:cubicBezTo>
                  <a:cubicBezTo>
                    <a:pt x="1707" y="2975"/>
                    <a:pt x="3481" y="1"/>
                    <a:pt x="3255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4546192" y="3103002"/>
              <a:ext cx="55029" cy="174361"/>
            </a:xfrm>
            <a:custGeom>
              <a:avLst/>
              <a:gdLst/>
              <a:ahLst/>
              <a:cxnLst/>
              <a:rect l="l" t="t" r="r" b="b"/>
              <a:pathLst>
                <a:path w="2813" h="8913" extrusionOk="0">
                  <a:moveTo>
                    <a:pt x="1714" y="1"/>
                  </a:moveTo>
                  <a:cubicBezTo>
                    <a:pt x="1526" y="1"/>
                    <a:pt x="1528" y="3337"/>
                    <a:pt x="1262" y="5013"/>
                  </a:cubicBezTo>
                  <a:cubicBezTo>
                    <a:pt x="914" y="7246"/>
                    <a:pt x="1" y="8913"/>
                    <a:pt x="1" y="8913"/>
                  </a:cubicBezTo>
                  <a:cubicBezTo>
                    <a:pt x="247" y="8768"/>
                    <a:pt x="1407" y="6420"/>
                    <a:pt x="2117" y="5028"/>
                  </a:cubicBezTo>
                  <a:cubicBezTo>
                    <a:pt x="2813" y="3622"/>
                    <a:pt x="1624" y="3317"/>
                    <a:pt x="2219" y="2303"/>
                  </a:cubicBezTo>
                  <a:cubicBezTo>
                    <a:pt x="2813" y="1303"/>
                    <a:pt x="2001" y="781"/>
                    <a:pt x="1769" y="85"/>
                  </a:cubicBezTo>
                  <a:cubicBezTo>
                    <a:pt x="1749" y="28"/>
                    <a:pt x="1731" y="1"/>
                    <a:pt x="1714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4495447" y="2494393"/>
              <a:ext cx="45385" cy="91337"/>
            </a:xfrm>
            <a:custGeom>
              <a:avLst/>
              <a:gdLst/>
              <a:ahLst/>
              <a:cxnLst/>
              <a:rect l="l" t="t" r="r" b="b"/>
              <a:pathLst>
                <a:path w="2320" h="4669" extrusionOk="0">
                  <a:moveTo>
                    <a:pt x="423" y="0"/>
                  </a:moveTo>
                  <a:cubicBezTo>
                    <a:pt x="187" y="0"/>
                    <a:pt x="590" y="1316"/>
                    <a:pt x="305" y="1958"/>
                  </a:cubicBezTo>
                  <a:cubicBezTo>
                    <a:pt x="0" y="2596"/>
                    <a:pt x="1899" y="4669"/>
                    <a:pt x="1899" y="4669"/>
                  </a:cubicBezTo>
                  <a:cubicBezTo>
                    <a:pt x="1899" y="4669"/>
                    <a:pt x="2319" y="3335"/>
                    <a:pt x="1566" y="2465"/>
                  </a:cubicBezTo>
                  <a:cubicBezTo>
                    <a:pt x="826" y="1610"/>
                    <a:pt x="696" y="30"/>
                    <a:pt x="435" y="1"/>
                  </a:cubicBezTo>
                  <a:cubicBezTo>
                    <a:pt x="431" y="0"/>
                    <a:pt x="427" y="0"/>
                    <a:pt x="423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4460273" y="2856221"/>
              <a:ext cx="45385" cy="91631"/>
            </a:xfrm>
            <a:custGeom>
              <a:avLst/>
              <a:gdLst/>
              <a:ahLst/>
              <a:cxnLst/>
              <a:rect l="l" t="t" r="r" b="b"/>
              <a:pathLst>
                <a:path w="2320" h="4684" extrusionOk="0">
                  <a:moveTo>
                    <a:pt x="424" y="1"/>
                  </a:moveTo>
                  <a:cubicBezTo>
                    <a:pt x="188" y="1"/>
                    <a:pt x="590" y="1317"/>
                    <a:pt x="305" y="1959"/>
                  </a:cubicBezTo>
                  <a:cubicBezTo>
                    <a:pt x="1" y="2596"/>
                    <a:pt x="1900" y="4684"/>
                    <a:pt x="1900" y="4684"/>
                  </a:cubicBezTo>
                  <a:cubicBezTo>
                    <a:pt x="1900" y="4684"/>
                    <a:pt x="2320" y="3336"/>
                    <a:pt x="1566" y="2466"/>
                  </a:cubicBezTo>
                  <a:cubicBezTo>
                    <a:pt x="827" y="1611"/>
                    <a:pt x="696" y="31"/>
                    <a:pt x="436" y="2"/>
                  </a:cubicBezTo>
                  <a:cubicBezTo>
                    <a:pt x="431" y="1"/>
                    <a:pt x="427" y="1"/>
                    <a:pt x="424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4440417" y="3056854"/>
              <a:ext cx="47674" cy="85527"/>
            </a:xfrm>
            <a:custGeom>
              <a:avLst/>
              <a:gdLst/>
              <a:ahLst/>
              <a:cxnLst/>
              <a:rect l="l" t="t" r="r" b="b"/>
              <a:pathLst>
                <a:path w="2437" h="4372" extrusionOk="0">
                  <a:moveTo>
                    <a:pt x="2233" y="1"/>
                  </a:moveTo>
                  <a:cubicBezTo>
                    <a:pt x="2020" y="1"/>
                    <a:pt x="1415" y="1085"/>
                    <a:pt x="798" y="1313"/>
                  </a:cubicBezTo>
                  <a:cubicBezTo>
                    <a:pt x="131" y="1545"/>
                    <a:pt x="1" y="4372"/>
                    <a:pt x="1" y="4372"/>
                  </a:cubicBezTo>
                  <a:cubicBezTo>
                    <a:pt x="1" y="4372"/>
                    <a:pt x="1248" y="3720"/>
                    <a:pt x="1320" y="2574"/>
                  </a:cubicBezTo>
                  <a:cubicBezTo>
                    <a:pt x="1407" y="1429"/>
                    <a:pt x="2436" y="226"/>
                    <a:pt x="2277" y="23"/>
                  </a:cubicBezTo>
                  <a:cubicBezTo>
                    <a:pt x="2265" y="8"/>
                    <a:pt x="2250" y="1"/>
                    <a:pt x="2233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4521523" y="2412994"/>
              <a:ext cx="43976" cy="93626"/>
            </a:xfrm>
            <a:custGeom>
              <a:avLst/>
              <a:gdLst/>
              <a:ahLst/>
              <a:cxnLst/>
              <a:rect l="l" t="t" r="r" b="b"/>
              <a:pathLst>
                <a:path w="2248" h="4786" extrusionOk="0">
                  <a:moveTo>
                    <a:pt x="1635" y="1"/>
                  </a:moveTo>
                  <a:cubicBezTo>
                    <a:pt x="1632" y="1"/>
                    <a:pt x="1628" y="1"/>
                    <a:pt x="1624" y="2"/>
                  </a:cubicBezTo>
                  <a:cubicBezTo>
                    <a:pt x="1363" y="60"/>
                    <a:pt x="1363" y="1640"/>
                    <a:pt x="682" y="2553"/>
                  </a:cubicBezTo>
                  <a:cubicBezTo>
                    <a:pt x="1" y="3481"/>
                    <a:pt x="523" y="4785"/>
                    <a:pt x="523" y="4785"/>
                  </a:cubicBezTo>
                  <a:cubicBezTo>
                    <a:pt x="523" y="4785"/>
                    <a:pt x="2248" y="2568"/>
                    <a:pt x="1900" y="1944"/>
                  </a:cubicBezTo>
                  <a:cubicBezTo>
                    <a:pt x="1557" y="1345"/>
                    <a:pt x="1861" y="1"/>
                    <a:pt x="1635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4700736" y="2464267"/>
              <a:ext cx="71207" cy="69290"/>
            </a:xfrm>
            <a:custGeom>
              <a:avLst/>
              <a:gdLst/>
              <a:ahLst/>
              <a:cxnLst/>
              <a:rect l="l" t="t" r="r" b="b"/>
              <a:pathLst>
                <a:path w="3640" h="3542" extrusionOk="0">
                  <a:moveTo>
                    <a:pt x="3368" y="1"/>
                  </a:moveTo>
                  <a:cubicBezTo>
                    <a:pt x="3096" y="1"/>
                    <a:pt x="2302" y="1280"/>
                    <a:pt x="1277" y="1715"/>
                  </a:cubicBezTo>
                  <a:cubicBezTo>
                    <a:pt x="218" y="2150"/>
                    <a:pt x="1" y="3542"/>
                    <a:pt x="1" y="3542"/>
                  </a:cubicBezTo>
                  <a:cubicBezTo>
                    <a:pt x="1" y="3542"/>
                    <a:pt x="2625" y="2527"/>
                    <a:pt x="2639" y="1817"/>
                  </a:cubicBezTo>
                  <a:cubicBezTo>
                    <a:pt x="2654" y="1106"/>
                    <a:pt x="3639" y="77"/>
                    <a:pt x="3393" y="5"/>
                  </a:cubicBezTo>
                  <a:cubicBezTo>
                    <a:pt x="3385" y="2"/>
                    <a:pt x="3377" y="1"/>
                    <a:pt x="3368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4511312" y="2287363"/>
              <a:ext cx="44270" cy="93626"/>
            </a:xfrm>
            <a:custGeom>
              <a:avLst/>
              <a:gdLst/>
              <a:ahLst/>
              <a:cxnLst/>
              <a:rect l="l" t="t" r="r" b="b"/>
              <a:pathLst>
                <a:path w="2263" h="4786" extrusionOk="0">
                  <a:moveTo>
                    <a:pt x="1640" y="1"/>
                  </a:moveTo>
                  <a:cubicBezTo>
                    <a:pt x="1635" y="1"/>
                    <a:pt x="1630" y="1"/>
                    <a:pt x="1624" y="2"/>
                  </a:cubicBezTo>
                  <a:cubicBezTo>
                    <a:pt x="1378" y="60"/>
                    <a:pt x="1363" y="1640"/>
                    <a:pt x="682" y="2554"/>
                  </a:cubicBezTo>
                  <a:cubicBezTo>
                    <a:pt x="1" y="3481"/>
                    <a:pt x="523" y="4786"/>
                    <a:pt x="523" y="4786"/>
                  </a:cubicBezTo>
                  <a:cubicBezTo>
                    <a:pt x="523" y="4786"/>
                    <a:pt x="2262" y="2568"/>
                    <a:pt x="1914" y="1945"/>
                  </a:cubicBezTo>
                  <a:cubicBezTo>
                    <a:pt x="1574" y="1334"/>
                    <a:pt x="1873" y="1"/>
                    <a:pt x="1640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4583908" y="2874101"/>
              <a:ext cx="141535" cy="97343"/>
            </a:xfrm>
            <a:custGeom>
              <a:avLst/>
              <a:gdLst/>
              <a:ahLst/>
              <a:cxnLst/>
              <a:rect l="l" t="t" r="r" b="b"/>
              <a:pathLst>
                <a:path w="7235" h="4976" extrusionOk="0">
                  <a:moveTo>
                    <a:pt x="7234" y="1"/>
                  </a:moveTo>
                  <a:lnTo>
                    <a:pt x="2161" y="479"/>
                  </a:lnTo>
                  <a:lnTo>
                    <a:pt x="1" y="4248"/>
                  </a:lnTo>
                  <a:cubicBezTo>
                    <a:pt x="1" y="4248"/>
                    <a:pt x="616" y="4975"/>
                    <a:pt x="1354" y="4975"/>
                  </a:cubicBezTo>
                  <a:cubicBezTo>
                    <a:pt x="1648" y="4975"/>
                    <a:pt x="1961" y="4860"/>
                    <a:pt x="2262" y="4538"/>
                  </a:cubicBezTo>
                  <a:cubicBezTo>
                    <a:pt x="3320" y="3393"/>
                    <a:pt x="7234" y="1"/>
                    <a:pt x="7234" y="1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4565480" y="2680530"/>
              <a:ext cx="146171" cy="200300"/>
            </a:xfrm>
            <a:custGeom>
              <a:avLst/>
              <a:gdLst/>
              <a:ahLst/>
              <a:cxnLst/>
              <a:rect l="l" t="t" r="r" b="b"/>
              <a:pathLst>
                <a:path w="7472" h="10239" extrusionOk="0">
                  <a:moveTo>
                    <a:pt x="5520" y="1"/>
                  </a:moveTo>
                  <a:cubicBezTo>
                    <a:pt x="5412" y="1"/>
                    <a:pt x="5302" y="13"/>
                    <a:pt x="5190" y="39"/>
                  </a:cubicBezTo>
                  <a:cubicBezTo>
                    <a:pt x="3929" y="343"/>
                    <a:pt x="4842" y="1546"/>
                    <a:pt x="2798" y="2648"/>
                  </a:cubicBezTo>
                  <a:cubicBezTo>
                    <a:pt x="754" y="3750"/>
                    <a:pt x="1" y="6939"/>
                    <a:pt x="464" y="9229"/>
                  </a:cubicBezTo>
                  <a:cubicBezTo>
                    <a:pt x="606" y="9952"/>
                    <a:pt x="910" y="10239"/>
                    <a:pt x="1297" y="10239"/>
                  </a:cubicBezTo>
                  <a:cubicBezTo>
                    <a:pt x="2135" y="10239"/>
                    <a:pt x="3362" y="8892"/>
                    <a:pt x="4175" y="7722"/>
                  </a:cubicBezTo>
                  <a:cubicBezTo>
                    <a:pt x="5364" y="6026"/>
                    <a:pt x="5190" y="6779"/>
                    <a:pt x="5973" y="5968"/>
                  </a:cubicBezTo>
                  <a:cubicBezTo>
                    <a:pt x="6103" y="5837"/>
                    <a:pt x="6973" y="3431"/>
                    <a:pt x="7234" y="2300"/>
                  </a:cubicBezTo>
                  <a:cubicBezTo>
                    <a:pt x="7472" y="1283"/>
                    <a:pt x="6626" y="1"/>
                    <a:pt x="5520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4608870" y="2764141"/>
              <a:ext cx="230466" cy="132497"/>
            </a:xfrm>
            <a:custGeom>
              <a:avLst/>
              <a:gdLst/>
              <a:ahLst/>
              <a:cxnLst/>
              <a:rect l="l" t="t" r="r" b="b"/>
              <a:pathLst>
                <a:path w="11781" h="6773" extrusionOk="0">
                  <a:moveTo>
                    <a:pt x="6983" y="0"/>
                  </a:moveTo>
                  <a:cubicBezTo>
                    <a:pt x="6307" y="0"/>
                    <a:pt x="5454" y="155"/>
                    <a:pt x="4277" y="737"/>
                  </a:cubicBezTo>
                  <a:cubicBezTo>
                    <a:pt x="1827" y="1940"/>
                    <a:pt x="0" y="5462"/>
                    <a:pt x="0" y="5462"/>
                  </a:cubicBezTo>
                  <a:cubicBezTo>
                    <a:pt x="0" y="5462"/>
                    <a:pt x="68" y="6772"/>
                    <a:pt x="451" y="6772"/>
                  </a:cubicBezTo>
                  <a:cubicBezTo>
                    <a:pt x="464" y="6772"/>
                    <a:pt x="479" y="6771"/>
                    <a:pt x="493" y="6767"/>
                  </a:cubicBezTo>
                  <a:cubicBezTo>
                    <a:pt x="899" y="6666"/>
                    <a:pt x="3479" y="6680"/>
                    <a:pt x="4552" y="6332"/>
                  </a:cubicBezTo>
                  <a:cubicBezTo>
                    <a:pt x="5625" y="5999"/>
                    <a:pt x="7509" y="4651"/>
                    <a:pt x="9089" y="3042"/>
                  </a:cubicBezTo>
                  <a:cubicBezTo>
                    <a:pt x="9582" y="2535"/>
                    <a:pt x="10053" y="2376"/>
                    <a:pt x="10458" y="2376"/>
                  </a:cubicBezTo>
                  <a:cubicBezTo>
                    <a:pt x="11136" y="2376"/>
                    <a:pt x="11632" y="2821"/>
                    <a:pt x="11746" y="2821"/>
                  </a:cubicBezTo>
                  <a:cubicBezTo>
                    <a:pt x="11780" y="2821"/>
                    <a:pt x="11781" y="2782"/>
                    <a:pt x="11742" y="2679"/>
                  </a:cubicBezTo>
                  <a:cubicBezTo>
                    <a:pt x="11495" y="2027"/>
                    <a:pt x="11162" y="1752"/>
                    <a:pt x="10278" y="1346"/>
                  </a:cubicBezTo>
                  <a:cubicBezTo>
                    <a:pt x="9379" y="940"/>
                    <a:pt x="9741" y="230"/>
                    <a:pt x="8756" y="201"/>
                  </a:cubicBezTo>
                  <a:cubicBezTo>
                    <a:pt x="8249" y="185"/>
                    <a:pt x="7722" y="0"/>
                    <a:pt x="698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4445464" y="2704729"/>
              <a:ext cx="147071" cy="162917"/>
            </a:xfrm>
            <a:custGeom>
              <a:avLst/>
              <a:gdLst/>
              <a:ahLst/>
              <a:cxnLst/>
              <a:rect l="l" t="t" r="r" b="b"/>
              <a:pathLst>
                <a:path w="7518" h="8328" extrusionOk="0">
                  <a:moveTo>
                    <a:pt x="943" y="1"/>
                  </a:moveTo>
                  <a:cubicBezTo>
                    <a:pt x="0" y="1"/>
                    <a:pt x="119" y="420"/>
                    <a:pt x="468" y="1208"/>
                  </a:cubicBezTo>
                  <a:cubicBezTo>
                    <a:pt x="845" y="2092"/>
                    <a:pt x="540" y="3411"/>
                    <a:pt x="1642" y="4658"/>
                  </a:cubicBezTo>
                  <a:cubicBezTo>
                    <a:pt x="2729" y="5890"/>
                    <a:pt x="4063" y="7789"/>
                    <a:pt x="5193" y="8065"/>
                  </a:cubicBezTo>
                  <a:cubicBezTo>
                    <a:pt x="5672" y="8175"/>
                    <a:pt x="6174" y="8327"/>
                    <a:pt x="6582" y="8327"/>
                  </a:cubicBezTo>
                  <a:cubicBezTo>
                    <a:pt x="7137" y="8327"/>
                    <a:pt x="7518" y="8045"/>
                    <a:pt x="7426" y="6992"/>
                  </a:cubicBezTo>
                  <a:cubicBezTo>
                    <a:pt x="7426" y="6992"/>
                    <a:pt x="7368" y="3020"/>
                    <a:pt x="5193" y="1324"/>
                  </a:cubicBezTo>
                  <a:cubicBezTo>
                    <a:pt x="3684" y="147"/>
                    <a:pt x="3062" y="38"/>
                    <a:pt x="2372" y="38"/>
                  </a:cubicBezTo>
                  <a:cubicBezTo>
                    <a:pt x="2215" y="38"/>
                    <a:pt x="2055" y="44"/>
                    <a:pt x="1880" y="44"/>
                  </a:cubicBezTo>
                  <a:cubicBezTo>
                    <a:pt x="1716" y="44"/>
                    <a:pt x="1538" y="39"/>
                    <a:pt x="1337" y="19"/>
                  </a:cubicBezTo>
                  <a:cubicBezTo>
                    <a:pt x="1189" y="7"/>
                    <a:pt x="1058" y="1"/>
                    <a:pt x="943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4417647" y="2796106"/>
              <a:ext cx="196349" cy="78015"/>
            </a:xfrm>
            <a:custGeom>
              <a:avLst/>
              <a:gdLst/>
              <a:ahLst/>
              <a:cxnLst/>
              <a:rect l="l" t="t" r="r" b="b"/>
              <a:pathLst>
                <a:path w="10037" h="3988" extrusionOk="0">
                  <a:moveTo>
                    <a:pt x="2794" y="0"/>
                  </a:moveTo>
                  <a:cubicBezTo>
                    <a:pt x="1122" y="0"/>
                    <a:pt x="0" y="1330"/>
                    <a:pt x="107" y="2451"/>
                  </a:cubicBezTo>
                  <a:cubicBezTo>
                    <a:pt x="176" y="3285"/>
                    <a:pt x="1299" y="3616"/>
                    <a:pt x="2536" y="3616"/>
                  </a:cubicBezTo>
                  <a:cubicBezTo>
                    <a:pt x="3105" y="3616"/>
                    <a:pt x="3698" y="3546"/>
                    <a:pt x="4224" y="3423"/>
                  </a:cubicBezTo>
                  <a:cubicBezTo>
                    <a:pt x="5004" y="3241"/>
                    <a:pt x="6038" y="3072"/>
                    <a:pt x="7050" y="3072"/>
                  </a:cubicBezTo>
                  <a:cubicBezTo>
                    <a:pt x="7523" y="3072"/>
                    <a:pt x="7991" y="3109"/>
                    <a:pt x="8426" y="3199"/>
                  </a:cubicBezTo>
                  <a:lnTo>
                    <a:pt x="8426" y="3199"/>
                  </a:lnTo>
                  <a:cubicBezTo>
                    <a:pt x="7980" y="2952"/>
                    <a:pt x="7457" y="2643"/>
                    <a:pt x="6876" y="2263"/>
                  </a:cubicBezTo>
                  <a:cubicBezTo>
                    <a:pt x="4992" y="1031"/>
                    <a:pt x="5166" y="277"/>
                    <a:pt x="3238" y="31"/>
                  </a:cubicBezTo>
                  <a:cubicBezTo>
                    <a:pt x="3086" y="10"/>
                    <a:pt x="2938" y="0"/>
                    <a:pt x="2794" y="0"/>
                  </a:cubicBezTo>
                  <a:close/>
                  <a:moveTo>
                    <a:pt x="8426" y="3199"/>
                  </a:moveTo>
                  <a:lnTo>
                    <a:pt x="8426" y="3199"/>
                  </a:lnTo>
                  <a:cubicBezTo>
                    <a:pt x="9426" y="3752"/>
                    <a:pt x="10036" y="3988"/>
                    <a:pt x="10036" y="3988"/>
                  </a:cubicBezTo>
                  <a:cubicBezTo>
                    <a:pt x="9630" y="3577"/>
                    <a:pt x="9063" y="3331"/>
                    <a:pt x="8426" y="3199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4569725" y="2841393"/>
              <a:ext cx="114871" cy="66219"/>
            </a:xfrm>
            <a:custGeom>
              <a:avLst/>
              <a:gdLst/>
              <a:ahLst/>
              <a:cxnLst/>
              <a:rect l="l" t="t" r="r" b="b"/>
              <a:pathLst>
                <a:path w="5872" h="3385" extrusionOk="0">
                  <a:moveTo>
                    <a:pt x="701" y="1"/>
                  </a:moveTo>
                  <a:cubicBezTo>
                    <a:pt x="615" y="1"/>
                    <a:pt x="536" y="19"/>
                    <a:pt x="465" y="64"/>
                  </a:cubicBezTo>
                  <a:cubicBezTo>
                    <a:pt x="1" y="354"/>
                    <a:pt x="88" y="1050"/>
                    <a:pt x="88" y="1050"/>
                  </a:cubicBezTo>
                  <a:cubicBezTo>
                    <a:pt x="88" y="1050"/>
                    <a:pt x="392" y="2035"/>
                    <a:pt x="581" y="2079"/>
                  </a:cubicBezTo>
                  <a:cubicBezTo>
                    <a:pt x="769" y="2122"/>
                    <a:pt x="1625" y="2717"/>
                    <a:pt x="1625" y="2717"/>
                  </a:cubicBezTo>
                  <a:cubicBezTo>
                    <a:pt x="1625" y="2717"/>
                    <a:pt x="3451" y="3340"/>
                    <a:pt x="3639" y="3383"/>
                  </a:cubicBezTo>
                  <a:cubicBezTo>
                    <a:pt x="3644" y="3384"/>
                    <a:pt x="3649" y="3385"/>
                    <a:pt x="3655" y="3385"/>
                  </a:cubicBezTo>
                  <a:cubicBezTo>
                    <a:pt x="3920" y="3385"/>
                    <a:pt x="5828" y="2514"/>
                    <a:pt x="5828" y="2514"/>
                  </a:cubicBezTo>
                  <a:cubicBezTo>
                    <a:pt x="5828" y="2514"/>
                    <a:pt x="5872" y="2325"/>
                    <a:pt x="5814" y="1716"/>
                  </a:cubicBezTo>
                  <a:cubicBezTo>
                    <a:pt x="5756" y="1108"/>
                    <a:pt x="5190" y="977"/>
                    <a:pt x="4727" y="470"/>
                  </a:cubicBezTo>
                  <a:cubicBezTo>
                    <a:pt x="4594" y="329"/>
                    <a:pt x="4456" y="279"/>
                    <a:pt x="4304" y="279"/>
                  </a:cubicBezTo>
                  <a:cubicBezTo>
                    <a:pt x="3921" y="279"/>
                    <a:pt x="3453" y="601"/>
                    <a:pt x="2775" y="601"/>
                  </a:cubicBezTo>
                  <a:cubicBezTo>
                    <a:pt x="2754" y="601"/>
                    <a:pt x="2733" y="601"/>
                    <a:pt x="2712" y="600"/>
                  </a:cubicBezTo>
                  <a:cubicBezTo>
                    <a:pt x="1877" y="576"/>
                    <a:pt x="1178" y="1"/>
                    <a:pt x="701" y="1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4513914" y="2847907"/>
              <a:ext cx="138072" cy="117375"/>
            </a:xfrm>
            <a:custGeom>
              <a:avLst/>
              <a:gdLst/>
              <a:ahLst/>
              <a:cxnLst/>
              <a:rect l="l" t="t" r="r" b="b"/>
              <a:pathLst>
                <a:path w="7058" h="6000" extrusionOk="0">
                  <a:moveTo>
                    <a:pt x="481" y="1"/>
                  </a:moveTo>
                  <a:cubicBezTo>
                    <a:pt x="0" y="1"/>
                    <a:pt x="230" y="195"/>
                    <a:pt x="230" y="195"/>
                  </a:cubicBezTo>
                  <a:cubicBezTo>
                    <a:pt x="230" y="195"/>
                    <a:pt x="3202" y="1891"/>
                    <a:pt x="3245" y="4268"/>
                  </a:cubicBezTo>
                  <a:cubicBezTo>
                    <a:pt x="3263" y="5714"/>
                    <a:pt x="3916" y="6000"/>
                    <a:pt x="4430" y="6000"/>
                  </a:cubicBezTo>
                  <a:cubicBezTo>
                    <a:pt x="4766" y="6000"/>
                    <a:pt x="5043" y="5877"/>
                    <a:pt x="5043" y="5877"/>
                  </a:cubicBezTo>
                  <a:cubicBezTo>
                    <a:pt x="5043" y="5877"/>
                    <a:pt x="6797" y="4312"/>
                    <a:pt x="6927" y="3746"/>
                  </a:cubicBezTo>
                  <a:cubicBezTo>
                    <a:pt x="7058" y="3181"/>
                    <a:pt x="5956" y="1151"/>
                    <a:pt x="2767" y="398"/>
                  </a:cubicBezTo>
                  <a:cubicBezTo>
                    <a:pt x="1471" y="91"/>
                    <a:pt x="810" y="1"/>
                    <a:pt x="481" y="1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4593279" y="2875764"/>
              <a:ext cx="218650" cy="97871"/>
            </a:xfrm>
            <a:custGeom>
              <a:avLst/>
              <a:gdLst/>
              <a:ahLst/>
              <a:cxnLst/>
              <a:rect l="l" t="t" r="r" b="b"/>
              <a:pathLst>
                <a:path w="11177" h="5003" extrusionOk="0">
                  <a:moveTo>
                    <a:pt x="6907" y="1"/>
                  </a:moveTo>
                  <a:cubicBezTo>
                    <a:pt x="6259" y="1"/>
                    <a:pt x="5784" y="46"/>
                    <a:pt x="5784" y="46"/>
                  </a:cubicBezTo>
                  <a:cubicBezTo>
                    <a:pt x="3639" y="728"/>
                    <a:pt x="2508" y="467"/>
                    <a:pt x="1261" y="757"/>
                  </a:cubicBezTo>
                  <a:cubicBezTo>
                    <a:pt x="0" y="1061"/>
                    <a:pt x="899" y="1467"/>
                    <a:pt x="3146" y="1989"/>
                  </a:cubicBezTo>
                  <a:cubicBezTo>
                    <a:pt x="5393" y="2525"/>
                    <a:pt x="6146" y="2699"/>
                    <a:pt x="8364" y="4207"/>
                  </a:cubicBezTo>
                  <a:cubicBezTo>
                    <a:pt x="9222" y="4795"/>
                    <a:pt x="9726" y="5002"/>
                    <a:pt x="10029" y="5002"/>
                  </a:cubicBezTo>
                  <a:cubicBezTo>
                    <a:pt x="10511" y="5002"/>
                    <a:pt x="10487" y="4481"/>
                    <a:pt x="10567" y="4134"/>
                  </a:cubicBezTo>
                  <a:cubicBezTo>
                    <a:pt x="10698" y="3569"/>
                    <a:pt x="11176" y="1510"/>
                    <a:pt x="10002" y="641"/>
                  </a:cubicBezTo>
                  <a:cubicBezTo>
                    <a:pt x="9284" y="107"/>
                    <a:pt x="7895" y="1"/>
                    <a:pt x="6907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 rot="680147">
              <a:off x="4464752" y="2208952"/>
              <a:ext cx="87910" cy="45129"/>
            </a:xfrm>
            <a:custGeom>
              <a:avLst/>
              <a:gdLst/>
              <a:ahLst/>
              <a:cxnLst/>
              <a:rect l="l" t="t" r="r" b="b"/>
              <a:pathLst>
                <a:path w="4494" h="2307" extrusionOk="0">
                  <a:moveTo>
                    <a:pt x="3076" y="0"/>
                  </a:moveTo>
                  <a:cubicBezTo>
                    <a:pt x="2749" y="0"/>
                    <a:pt x="2493" y="426"/>
                    <a:pt x="1928" y="582"/>
                  </a:cubicBezTo>
                  <a:cubicBezTo>
                    <a:pt x="1772" y="625"/>
                    <a:pt x="1614" y="639"/>
                    <a:pt x="1459" y="639"/>
                  </a:cubicBezTo>
                  <a:cubicBezTo>
                    <a:pt x="1158" y="639"/>
                    <a:pt x="871" y="585"/>
                    <a:pt x="644" y="585"/>
                  </a:cubicBezTo>
                  <a:cubicBezTo>
                    <a:pt x="479" y="585"/>
                    <a:pt x="346" y="614"/>
                    <a:pt x="261" y="712"/>
                  </a:cubicBezTo>
                  <a:cubicBezTo>
                    <a:pt x="0" y="1017"/>
                    <a:pt x="218" y="1481"/>
                    <a:pt x="218" y="1481"/>
                  </a:cubicBezTo>
                  <a:cubicBezTo>
                    <a:pt x="218" y="1481"/>
                    <a:pt x="642" y="2075"/>
                    <a:pt x="778" y="2075"/>
                  </a:cubicBezTo>
                  <a:cubicBezTo>
                    <a:pt x="780" y="2075"/>
                    <a:pt x="781" y="2075"/>
                    <a:pt x="783" y="2075"/>
                  </a:cubicBezTo>
                  <a:cubicBezTo>
                    <a:pt x="788" y="2075"/>
                    <a:pt x="793" y="2074"/>
                    <a:pt x="799" y="2074"/>
                  </a:cubicBezTo>
                  <a:cubicBezTo>
                    <a:pt x="973" y="2074"/>
                    <a:pt x="1638" y="2278"/>
                    <a:pt x="1638" y="2278"/>
                  </a:cubicBezTo>
                  <a:cubicBezTo>
                    <a:pt x="1638" y="2278"/>
                    <a:pt x="3044" y="2307"/>
                    <a:pt x="3189" y="2307"/>
                  </a:cubicBezTo>
                  <a:cubicBezTo>
                    <a:pt x="3320" y="2293"/>
                    <a:pt x="4494" y="1220"/>
                    <a:pt x="4494" y="1220"/>
                  </a:cubicBezTo>
                  <a:cubicBezTo>
                    <a:pt x="4494" y="1220"/>
                    <a:pt x="4494" y="1075"/>
                    <a:pt x="4320" y="669"/>
                  </a:cubicBezTo>
                  <a:cubicBezTo>
                    <a:pt x="4146" y="263"/>
                    <a:pt x="3725" y="307"/>
                    <a:pt x="3291" y="60"/>
                  </a:cubicBezTo>
                  <a:cubicBezTo>
                    <a:pt x="3214" y="18"/>
                    <a:pt x="3144" y="0"/>
                    <a:pt x="3076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" name="Google Shape;315;p16"/>
          <p:cNvSpPr/>
          <p:nvPr/>
        </p:nvSpPr>
        <p:spPr>
          <a:xfrm rot="-901102">
            <a:off x="924812" y="4071834"/>
            <a:ext cx="725894" cy="275802"/>
          </a:xfrm>
          <a:prstGeom prst="rect">
            <a:avLst/>
          </a:prstGeom>
          <a:solidFill>
            <a:srgbClr val="F5C6A6">
              <a:alpha val="67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65B8F97-6AA1-12A6-F5D5-13B2D6FACDE7}"/>
              </a:ext>
            </a:extLst>
          </p:cNvPr>
          <p:cNvSpPr txBox="1"/>
          <p:nvPr/>
        </p:nvSpPr>
        <p:spPr>
          <a:xfrm>
            <a:off x="1868850" y="712828"/>
            <a:ext cx="53553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08</a:t>
            </a:r>
          </a:p>
          <a:p>
            <a:pPr algn="ctr"/>
            <a:r>
              <a:rPr lang="zh-TW" altLang="en-US" sz="60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系統目標</a:t>
            </a:r>
            <a:endParaRPr lang="en-US" altLang="zh-TW" sz="6000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60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endParaRPr lang="en-US" altLang="zh-TW" sz="6000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60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未來展望</a:t>
            </a:r>
          </a:p>
        </p:txBody>
      </p:sp>
    </p:spTree>
    <p:extLst>
      <p:ext uri="{BB962C8B-B14F-4D97-AF65-F5344CB8AC3E}">
        <p14:creationId xmlns:p14="http://schemas.microsoft.com/office/powerpoint/2010/main" val="728048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38"/>
          <p:cNvSpPr txBox="1">
            <a:spLocks noGrp="1"/>
          </p:cNvSpPr>
          <p:nvPr>
            <p:ph type="title"/>
          </p:nvPr>
        </p:nvSpPr>
        <p:spPr>
          <a:xfrm>
            <a:off x="713100" y="386700"/>
            <a:ext cx="77178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系統目標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19" name="Google Shape;919;p38"/>
          <p:cNvSpPr/>
          <p:nvPr/>
        </p:nvSpPr>
        <p:spPr>
          <a:xfrm>
            <a:off x="885750" y="1218488"/>
            <a:ext cx="7372800" cy="327600"/>
          </a:xfrm>
          <a:prstGeom prst="rect">
            <a:avLst/>
          </a:prstGeom>
          <a:solidFill>
            <a:srgbClr val="F5C6A6">
              <a:alpha val="66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4"/>
                </a:solidFill>
                <a:latin typeface="Abhaya Libre"/>
                <a:ea typeface="Abhaya Libre"/>
                <a:cs typeface="Abhaya Libre"/>
                <a:sym typeface="Abhaya Libre"/>
              </a:rPr>
              <a:t>System Goal</a:t>
            </a:r>
            <a:endParaRPr sz="2400" dirty="0">
              <a:solidFill>
                <a:schemeClr val="accent4"/>
              </a:solidFill>
              <a:latin typeface="Abhaya Libre"/>
              <a:ea typeface="Abhaya Libre"/>
              <a:cs typeface="Abhaya Libre"/>
              <a:sym typeface="Abhaya Libre"/>
            </a:endParaRPr>
          </a:p>
        </p:txBody>
      </p:sp>
      <p:cxnSp>
        <p:nvCxnSpPr>
          <p:cNvPr id="928" name="Google Shape;928;p38"/>
          <p:cNvCxnSpPr>
            <a:cxnSpLocks/>
            <a:stCxn id="919" idx="2"/>
          </p:cNvCxnSpPr>
          <p:nvPr/>
        </p:nvCxnSpPr>
        <p:spPr>
          <a:xfrm rot="5400000">
            <a:off x="3013200" y="366938"/>
            <a:ext cx="379800" cy="2738100"/>
          </a:xfrm>
          <a:prstGeom prst="bentConnector3">
            <a:avLst>
              <a:gd name="adj1" fmla="val 4998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9" name="Google Shape;929;p38"/>
          <p:cNvCxnSpPr>
            <a:cxnSpLocks/>
            <a:stCxn id="919" idx="2"/>
          </p:cNvCxnSpPr>
          <p:nvPr/>
        </p:nvCxnSpPr>
        <p:spPr>
          <a:xfrm rot="-5400000" flipH="1">
            <a:off x="4382550" y="1735688"/>
            <a:ext cx="379800" cy="600"/>
          </a:xfrm>
          <a:prstGeom prst="bentConnector3">
            <a:avLst>
              <a:gd name="adj1" fmla="val 4998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3" name="Google Shape;943;p38"/>
          <p:cNvCxnSpPr>
            <a:cxnSpLocks/>
            <a:stCxn id="919" idx="2"/>
          </p:cNvCxnSpPr>
          <p:nvPr/>
        </p:nvCxnSpPr>
        <p:spPr>
          <a:xfrm rot="-5400000" flipH="1">
            <a:off x="5751300" y="366938"/>
            <a:ext cx="379800" cy="2738100"/>
          </a:xfrm>
          <a:prstGeom prst="bentConnector3">
            <a:avLst>
              <a:gd name="adj1" fmla="val 4998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4" name="Google Shape;944;p38"/>
          <p:cNvSpPr txBox="1"/>
          <p:nvPr/>
        </p:nvSpPr>
        <p:spPr>
          <a:xfrm>
            <a:off x="3454250" y="2036850"/>
            <a:ext cx="2342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solidFill>
                  <a:schemeClr val="accent4"/>
                </a:solidFill>
                <a:highlight>
                  <a:schemeClr val="accent5"/>
                </a:highlight>
                <a:latin typeface="Courier Prime"/>
                <a:sym typeface="Courier Prime"/>
              </a:rPr>
              <a:t>打造自由的討論平台</a:t>
            </a:r>
            <a:endParaRPr sz="1800" dirty="0">
              <a:solidFill>
                <a:schemeClr val="accent4"/>
              </a:solidFill>
              <a:highlight>
                <a:schemeClr val="accent5"/>
              </a:highlight>
              <a:latin typeface="Courier Prime"/>
              <a:sym typeface="Courier Prime"/>
            </a:endParaRPr>
          </a:p>
        </p:txBody>
      </p:sp>
      <p:sp>
        <p:nvSpPr>
          <p:cNvPr id="945" name="Google Shape;945;p38"/>
          <p:cNvSpPr txBox="1"/>
          <p:nvPr/>
        </p:nvSpPr>
        <p:spPr>
          <a:xfrm>
            <a:off x="6191700" y="2036850"/>
            <a:ext cx="22392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solidFill>
                  <a:schemeClr val="accent4"/>
                </a:solidFill>
                <a:highlight>
                  <a:schemeClr val="accent5"/>
                </a:highlight>
                <a:latin typeface="Courier Prime"/>
                <a:sym typeface="Courier Prime"/>
              </a:rPr>
              <a:t>創造良好的使用者體驗</a:t>
            </a:r>
            <a:endParaRPr sz="1800" dirty="0">
              <a:solidFill>
                <a:schemeClr val="accent4"/>
              </a:solidFill>
              <a:highlight>
                <a:schemeClr val="accent5"/>
              </a:highlight>
              <a:latin typeface="Courier Prime"/>
              <a:sym typeface="Courier Prime"/>
            </a:endParaRPr>
          </a:p>
        </p:txBody>
      </p:sp>
      <p:sp>
        <p:nvSpPr>
          <p:cNvPr id="946" name="Google Shape;946;p38"/>
          <p:cNvSpPr txBox="1"/>
          <p:nvPr/>
        </p:nvSpPr>
        <p:spPr>
          <a:xfrm>
            <a:off x="716800" y="2036850"/>
            <a:ext cx="23439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solidFill>
                  <a:schemeClr val="accent4"/>
                </a:solidFill>
                <a:highlight>
                  <a:schemeClr val="accent5"/>
                </a:highlight>
                <a:latin typeface="Courier Prime"/>
                <a:ea typeface="Courier Prime"/>
                <a:cs typeface="Courier Prime"/>
                <a:sym typeface="Courier Prime"/>
              </a:rPr>
              <a:t>能推薦每一位使用者</a:t>
            </a:r>
            <a:endParaRPr lang="en-US" altLang="zh-TW" sz="1800" dirty="0">
              <a:solidFill>
                <a:schemeClr val="accent4"/>
              </a:solidFill>
              <a:highlight>
                <a:schemeClr val="accent5"/>
              </a:highlight>
              <a:latin typeface="Courier Prime"/>
              <a:ea typeface="Courier Prime"/>
              <a:cs typeface="Courier Prime"/>
              <a:sym typeface="Courier Prime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solidFill>
                  <a:schemeClr val="accent4"/>
                </a:solidFill>
                <a:highlight>
                  <a:schemeClr val="accent5"/>
                </a:highlight>
                <a:latin typeface="Courier Prime"/>
                <a:ea typeface="Courier Prime"/>
                <a:cs typeface="Courier Prime"/>
                <a:sym typeface="Courier Prime"/>
              </a:rPr>
              <a:t>適合的歌曲</a:t>
            </a:r>
            <a:endParaRPr sz="1800" dirty="0">
              <a:solidFill>
                <a:schemeClr val="accent4"/>
              </a:solidFill>
              <a:highlight>
                <a:schemeClr val="accent5"/>
              </a:highlight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8838CA8-9B5B-E8EB-144B-9B4E34202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600" y="3062512"/>
            <a:ext cx="1403950" cy="14039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A21B694-CD21-CFFF-3104-EB8E59019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5075" y="2813050"/>
            <a:ext cx="1593850" cy="15938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95E684C-030C-56E6-5CA8-A3C10999E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525" y="2749550"/>
            <a:ext cx="1593850" cy="1593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9" grpId="0" animBg="1"/>
      <p:bldP spid="944" grpId="0"/>
      <p:bldP spid="945" grpId="0"/>
      <p:bldP spid="9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5"/>
          <p:cNvGrpSpPr/>
          <p:nvPr/>
        </p:nvGrpSpPr>
        <p:grpSpPr>
          <a:xfrm>
            <a:off x="1364950" y="1589023"/>
            <a:ext cx="2703969" cy="1178054"/>
            <a:chOff x="4158937" y="1572531"/>
            <a:chExt cx="2703969" cy="1178054"/>
          </a:xfrm>
        </p:grpSpPr>
        <p:sp>
          <p:nvSpPr>
            <p:cNvPr id="563" name="Google Shape;563;p25"/>
            <p:cNvSpPr txBox="1"/>
            <p:nvPr/>
          </p:nvSpPr>
          <p:spPr>
            <a:xfrm>
              <a:off x="4481856" y="1936385"/>
              <a:ext cx="2381050" cy="81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800" b="0" i="0" u="none" strike="noStrike" dirty="0">
                  <a:solidFill>
                    <a:schemeClr val="accent4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推廣我們的系統</a:t>
              </a:r>
              <a:endParaRPr lang="en-US" altLang="zh-TW" sz="1800" b="0" i="0" u="none" strike="noStrike" dirty="0">
                <a:solidFill>
                  <a:schemeClr val="accent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800" b="0" i="0" u="none" strike="noStrike" dirty="0">
                  <a:solidFill>
                    <a:schemeClr val="accent4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讓更多人認識並使用</a:t>
              </a:r>
              <a:endParaRPr lang="zh-TW" altLang="en-US" dirty="0">
                <a:solidFill>
                  <a:schemeClr val="accent4"/>
                </a:solidFill>
                <a:highlight>
                  <a:schemeClr val="accent5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Courier Prime"/>
                <a:sym typeface="Courier Prime"/>
              </a:endParaRPr>
            </a:p>
          </p:txBody>
        </p:sp>
        <p:sp>
          <p:nvSpPr>
            <p:cNvPr id="564" name="Google Shape;564;p25"/>
            <p:cNvSpPr txBox="1"/>
            <p:nvPr/>
          </p:nvSpPr>
          <p:spPr>
            <a:xfrm>
              <a:off x="4448012" y="1572531"/>
              <a:ext cx="2381050" cy="5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zh-TW" altLang="en-US" sz="2000" b="1" dirty="0">
                  <a:solidFill>
                    <a:schemeClr val="accent4"/>
                  </a:solidFill>
                  <a:latin typeface="Arial" panose="020B0604020202020204" pitchFamily="34" charset="0"/>
                </a:rPr>
                <a:t>與心理諮商合作</a:t>
              </a:r>
            </a:p>
          </p:txBody>
        </p:sp>
        <p:sp>
          <p:nvSpPr>
            <p:cNvPr id="565" name="Google Shape;565;p25"/>
            <p:cNvSpPr/>
            <p:nvPr/>
          </p:nvSpPr>
          <p:spPr>
            <a:xfrm rot="16200910">
              <a:off x="3757687" y="1996547"/>
              <a:ext cx="1133100" cy="330600"/>
            </a:xfrm>
            <a:prstGeom prst="rect">
              <a:avLst/>
            </a:prstGeom>
            <a:solidFill>
              <a:srgbClr val="F5C6A6">
                <a:alpha val="6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A372A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</p:grpSp>
      <p:sp>
        <p:nvSpPr>
          <p:cNvPr id="566" name="Google Shape;566;p25"/>
          <p:cNvSpPr txBox="1">
            <a:spLocks noGrp="1"/>
          </p:cNvSpPr>
          <p:nvPr>
            <p:ph type="title"/>
          </p:nvPr>
        </p:nvSpPr>
        <p:spPr>
          <a:xfrm>
            <a:off x="713100" y="386700"/>
            <a:ext cx="77178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未來展望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9" name="Google Shape;562;p25">
            <a:extLst>
              <a:ext uri="{FF2B5EF4-FFF2-40B4-BE49-F238E27FC236}">
                <a16:creationId xmlns:a16="http://schemas.microsoft.com/office/drawing/2014/main" id="{8C6BA3FA-6A10-A17D-926F-B28CCBD8AFA5}"/>
              </a:ext>
            </a:extLst>
          </p:cNvPr>
          <p:cNvGrpSpPr/>
          <p:nvPr/>
        </p:nvGrpSpPr>
        <p:grpSpPr>
          <a:xfrm>
            <a:off x="5044944" y="1352245"/>
            <a:ext cx="2779487" cy="1489651"/>
            <a:chOff x="4211850" y="1513043"/>
            <a:chExt cx="2779487" cy="1489651"/>
          </a:xfrm>
        </p:grpSpPr>
        <p:sp>
          <p:nvSpPr>
            <p:cNvPr id="20" name="Google Shape;563;p25">
              <a:extLst>
                <a:ext uri="{FF2B5EF4-FFF2-40B4-BE49-F238E27FC236}">
                  <a16:creationId xmlns:a16="http://schemas.microsoft.com/office/drawing/2014/main" id="{05738DC9-8B76-2B33-7501-2585645B8712}"/>
                </a:ext>
              </a:extLst>
            </p:cNvPr>
            <p:cNvSpPr txBox="1"/>
            <p:nvPr/>
          </p:nvSpPr>
          <p:spPr>
            <a:xfrm>
              <a:off x="4772562" y="2188494"/>
              <a:ext cx="2056500" cy="81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800" dirty="0">
                  <a:solidFill>
                    <a:schemeClr val="accent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貫徹音樂其最大的價值與意義</a:t>
              </a:r>
              <a:endParaRPr sz="18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ourier Prime"/>
              </a:endParaRPr>
            </a:p>
          </p:txBody>
        </p:sp>
        <p:sp>
          <p:nvSpPr>
            <p:cNvPr id="21" name="Google Shape;564;p25">
              <a:extLst>
                <a:ext uri="{FF2B5EF4-FFF2-40B4-BE49-F238E27FC236}">
                  <a16:creationId xmlns:a16="http://schemas.microsoft.com/office/drawing/2014/main" id="{97297453-982B-9FAB-B9EA-1F7ECE9EC529}"/>
                </a:ext>
              </a:extLst>
            </p:cNvPr>
            <p:cNvSpPr txBox="1"/>
            <p:nvPr/>
          </p:nvSpPr>
          <p:spPr>
            <a:xfrm>
              <a:off x="4610287" y="1513043"/>
              <a:ext cx="2381050" cy="5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2000" b="1" dirty="0">
                  <a:solidFill>
                    <a:schemeClr val="accent4"/>
                  </a:solidFill>
                  <a:latin typeface="Arial" panose="020B0604020202020204" pitchFamily="34" charset="0"/>
                </a:rPr>
                <a:t>結合各界與資訊</a:t>
              </a:r>
              <a:endParaRPr lang="en-US" altLang="zh-TW" sz="2000" b="1" dirty="0">
                <a:solidFill>
                  <a:schemeClr val="accent4"/>
                </a:solidFill>
                <a:latin typeface="Arial" panose="020B0604020202020204" pitchFamily="34" charset="0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2000" b="1" dirty="0">
                  <a:solidFill>
                    <a:schemeClr val="accent4"/>
                  </a:solidFill>
                  <a:latin typeface="Arial" panose="020B0604020202020204" pitchFamily="34" charset="0"/>
                </a:rPr>
                <a:t>科技的力量</a:t>
              </a:r>
              <a:endParaRPr sz="2000" b="1" dirty="0">
                <a:solidFill>
                  <a:schemeClr val="accent4"/>
                </a:solidFill>
                <a:latin typeface="Arial" panose="020B0604020202020204" pitchFamily="34" charset="0"/>
                <a:sym typeface="Abhaya Libre"/>
              </a:endParaRPr>
            </a:p>
          </p:txBody>
        </p:sp>
        <p:sp>
          <p:nvSpPr>
            <p:cNvPr id="22" name="Google Shape;565;p25">
              <a:extLst>
                <a:ext uri="{FF2B5EF4-FFF2-40B4-BE49-F238E27FC236}">
                  <a16:creationId xmlns:a16="http://schemas.microsoft.com/office/drawing/2014/main" id="{4959C9CC-2CB4-5174-05C9-5B0239CB63F6}"/>
                </a:ext>
              </a:extLst>
            </p:cNvPr>
            <p:cNvSpPr/>
            <p:nvPr/>
          </p:nvSpPr>
          <p:spPr>
            <a:xfrm rot="-5399090">
              <a:off x="3810600" y="2173876"/>
              <a:ext cx="1133100" cy="330600"/>
            </a:xfrm>
            <a:prstGeom prst="rect">
              <a:avLst/>
            </a:prstGeom>
            <a:solidFill>
              <a:srgbClr val="F5C6A6">
                <a:alpha val="6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A372A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C2200BF2-EBB8-EEB5-28C1-6112DB3D5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063" y="2841896"/>
            <a:ext cx="1590974" cy="159097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BC6A5DF-E2E1-06CC-9AC0-FDEB69598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024" y="2841896"/>
            <a:ext cx="1669763" cy="1669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6"/>
          <p:cNvSpPr txBox="1">
            <a:spLocks noGrp="1"/>
          </p:cNvSpPr>
          <p:nvPr>
            <p:ph type="title"/>
          </p:nvPr>
        </p:nvSpPr>
        <p:spPr>
          <a:xfrm>
            <a:off x="579750" y="1853550"/>
            <a:ext cx="77178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Q&amp;A</a:t>
            </a:r>
            <a:endParaRPr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6"/>
          <p:cNvGrpSpPr/>
          <p:nvPr/>
        </p:nvGrpSpPr>
        <p:grpSpPr>
          <a:xfrm rot="900152" flipH="1">
            <a:off x="7569244" y="2785259"/>
            <a:ext cx="769868" cy="1713171"/>
            <a:chOff x="3195375" y="670975"/>
            <a:chExt cx="893675" cy="1988675"/>
          </a:xfrm>
        </p:grpSpPr>
        <p:sp>
          <p:nvSpPr>
            <p:cNvPr id="182" name="Google Shape;182;p16"/>
            <p:cNvSpPr/>
            <p:nvPr/>
          </p:nvSpPr>
          <p:spPr>
            <a:xfrm>
              <a:off x="3555600" y="848750"/>
              <a:ext cx="114525" cy="1810900"/>
            </a:xfrm>
            <a:custGeom>
              <a:avLst/>
              <a:gdLst/>
              <a:ahLst/>
              <a:cxnLst/>
              <a:rect l="l" t="t" r="r" b="b"/>
              <a:pathLst>
                <a:path w="4581" h="72436" fill="none" extrusionOk="0">
                  <a:moveTo>
                    <a:pt x="1740" y="0"/>
                  </a:moveTo>
                  <a:cubicBezTo>
                    <a:pt x="957" y="16293"/>
                    <a:pt x="0" y="32964"/>
                    <a:pt x="4102" y="48909"/>
                  </a:cubicBezTo>
                  <a:cubicBezTo>
                    <a:pt x="4581" y="56650"/>
                    <a:pt x="4349" y="64622"/>
                    <a:pt x="3885" y="72435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3599075" y="1386525"/>
              <a:ext cx="288500" cy="360625"/>
            </a:xfrm>
            <a:custGeom>
              <a:avLst/>
              <a:gdLst/>
              <a:ahLst/>
              <a:cxnLst/>
              <a:rect l="l" t="t" r="r" b="b"/>
              <a:pathLst>
                <a:path w="11540" h="14425" fill="none" extrusionOk="0">
                  <a:moveTo>
                    <a:pt x="1" y="14424"/>
                  </a:moveTo>
                  <a:cubicBezTo>
                    <a:pt x="1" y="14424"/>
                    <a:pt x="276" y="10916"/>
                    <a:pt x="3682" y="8872"/>
                  </a:cubicBezTo>
                  <a:cubicBezTo>
                    <a:pt x="7103" y="6828"/>
                    <a:pt x="10858" y="4089"/>
                    <a:pt x="11539" y="1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3354100" y="972675"/>
              <a:ext cx="226150" cy="367500"/>
            </a:xfrm>
            <a:custGeom>
              <a:avLst/>
              <a:gdLst/>
              <a:ahLst/>
              <a:cxnLst/>
              <a:rect l="l" t="t" r="r" b="b"/>
              <a:pathLst>
                <a:path w="9046" h="14700" fill="none" extrusionOk="0">
                  <a:moveTo>
                    <a:pt x="0" y="1"/>
                  </a:moveTo>
                  <a:cubicBezTo>
                    <a:pt x="0" y="1"/>
                    <a:pt x="348" y="4770"/>
                    <a:pt x="3074" y="6147"/>
                  </a:cubicBezTo>
                  <a:cubicBezTo>
                    <a:pt x="5813" y="7510"/>
                    <a:pt x="8872" y="10293"/>
                    <a:pt x="9046" y="14699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3665025" y="1842800"/>
              <a:ext cx="252250" cy="431975"/>
            </a:xfrm>
            <a:custGeom>
              <a:avLst/>
              <a:gdLst/>
              <a:ahLst/>
              <a:cxnLst/>
              <a:rect l="l" t="t" r="r" b="b"/>
              <a:pathLst>
                <a:path w="10090" h="17279" fill="none" extrusionOk="0">
                  <a:moveTo>
                    <a:pt x="10090" y="0"/>
                  </a:moveTo>
                  <a:cubicBezTo>
                    <a:pt x="10090" y="0"/>
                    <a:pt x="5321" y="3073"/>
                    <a:pt x="3262" y="7509"/>
                  </a:cubicBezTo>
                  <a:cubicBezTo>
                    <a:pt x="1218" y="11944"/>
                    <a:pt x="1" y="17279"/>
                    <a:pt x="1" y="17279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3345775" y="1825750"/>
              <a:ext cx="331250" cy="516450"/>
            </a:xfrm>
            <a:custGeom>
              <a:avLst/>
              <a:gdLst/>
              <a:ahLst/>
              <a:cxnLst/>
              <a:rect l="l" t="t" r="r" b="b"/>
              <a:pathLst>
                <a:path w="13250" h="20658" fill="none" extrusionOk="0">
                  <a:moveTo>
                    <a:pt x="0" y="1"/>
                  </a:moveTo>
                  <a:cubicBezTo>
                    <a:pt x="0" y="1"/>
                    <a:pt x="3754" y="682"/>
                    <a:pt x="4088" y="5466"/>
                  </a:cubicBezTo>
                  <a:cubicBezTo>
                    <a:pt x="4436" y="10235"/>
                    <a:pt x="13249" y="9930"/>
                    <a:pt x="12771" y="20657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3589300" y="941175"/>
              <a:ext cx="105800" cy="67400"/>
            </a:xfrm>
            <a:custGeom>
              <a:avLst/>
              <a:gdLst/>
              <a:ahLst/>
              <a:cxnLst/>
              <a:rect l="l" t="t" r="r" b="b"/>
              <a:pathLst>
                <a:path w="4232" h="2696" extrusionOk="0">
                  <a:moveTo>
                    <a:pt x="3390" y="1"/>
                  </a:moveTo>
                  <a:cubicBezTo>
                    <a:pt x="3289" y="1"/>
                    <a:pt x="3176" y="19"/>
                    <a:pt x="3059" y="58"/>
                  </a:cubicBezTo>
                  <a:cubicBezTo>
                    <a:pt x="2030" y="406"/>
                    <a:pt x="0" y="2696"/>
                    <a:pt x="0" y="2696"/>
                  </a:cubicBezTo>
                  <a:cubicBezTo>
                    <a:pt x="4232" y="1093"/>
                    <a:pt x="4164" y="1"/>
                    <a:pt x="3390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3580600" y="1018000"/>
              <a:ext cx="105800" cy="67400"/>
            </a:xfrm>
            <a:custGeom>
              <a:avLst/>
              <a:gdLst/>
              <a:ahLst/>
              <a:cxnLst/>
              <a:rect l="l" t="t" r="r" b="b"/>
              <a:pathLst>
                <a:path w="4232" h="2696" extrusionOk="0">
                  <a:moveTo>
                    <a:pt x="3394" y="1"/>
                  </a:moveTo>
                  <a:cubicBezTo>
                    <a:pt x="3292" y="1"/>
                    <a:pt x="3178" y="19"/>
                    <a:pt x="3059" y="58"/>
                  </a:cubicBezTo>
                  <a:cubicBezTo>
                    <a:pt x="2030" y="406"/>
                    <a:pt x="0" y="2696"/>
                    <a:pt x="0" y="2696"/>
                  </a:cubicBezTo>
                  <a:cubicBezTo>
                    <a:pt x="4232" y="1093"/>
                    <a:pt x="4176" y="1"/>
                    <a:pt x="3394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3545425" y="913025"/>
              <a:ext cx="42075" cy="108250"/>
            </a:xfrm>
            <a:custGeom>
              <a:avLst/>
              <a:gdLst/>
              <a:ahLst/>
              <a:cxnLst/>
              <a:rect l="l" t="t" r="r" b="b"/>
              <a:pathLst>
                <a:path w="1683" h="4330" extrusionOk="0">
                  <a:moveTo>
                    <a:pt x="366" y="0"/>
                  </a:moveTo>
                  <a:cubicBezTo>
                    <a:pt x="149" y="0"/>
                    <a:pt x="1" y="288"/>
                    <a:pt x="16" y="662"/>
                  </a:cubicBezTo>
                  <a:cubicBezTo>
                    <a:pt x="59" y="1749"/>
                    <a:pt x="1683" y="4329"/>
                    <a:pt x="1683" y="4329"/>
                  </a:cubicBezTo>
                  <a:cubicBezTo>
                    <a:pt x="1418" y="1005"/>
                    <a:pt x="772" y="0"/>
                    <a:pt x="366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3545425" y="1023925"/>
              <a:ext cx="42075" cy="108225"/>
            </a:xfrm>
            <a:custGeom>
              <a:avLst/>
              <a:gdLst/>
              <a:ahLst/>
              <a:cxnLst/>
              <a:rect l="l" t="t" r="r" b="b"/>
              <a:pathLst>
                <a:path w="1683" h="4329" extrusionOk="0">
                  <a:moveTo>
                    <a:pt x="366" y="0"/>
                  </a:moveTo>
                  <a:cubicBezTo>
                    <a:pt x="149" y="0"/>
                    <a:pt x="1" y="288"/>
                    <a:pt x="16" y="662"/>
                  </a:cubicBezTo>
                  <a:cubicBezTo>
                    <a:pt x="59" y="1749"/>
                    <a:pt x="1683" y="4329"/>
                    <a:pt x="1683" y="4329"/>
                  </a:cubicBezTo>
                  <a:cubicBezTo>
                    <a:pt x="1418" y="1005"/>
                    <a:pt x="772" y="0"/>
                    <a:pt x="366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3430200" y="1023000"/>
              <a:ext cx="40675" cy="113150"/>
            </a:xfrm>
            <a:custGeom>
              <a:avLst/>
              <a:gdLst/>
              <a:ahLst/>
              <a:cxnLst/>
              <a:rect l="l" t="t" r="r" b="b"/>
              <a:pathLst>
                <a:path w="1627" h="4526" extrusionOk="0">
                  <a:moveTo>
                    <a:pt x="865" y="1"/>
                  </a:moveTo>
                  <a:cubicBezTo>
                    <a:pt x="685" y="1"/>
                    <a:pt x="489" y="195"/>
                    <a:pt x="377" y="496"/>
                  </a:cubicBezTo>
                  <a:cubicBezTo>
                    <a:pt x="1" y="1510"/>
                    <a:pt x="493" y="4525"/>
                    <a:pt x="493" y="4525"/>
                  </a:cubicBezTo>
                  <a:cubicBezTo>
                    <a:pt x="1627" y="1106"/>
                    <a:pt x="1293" y="1"/>
                    <a:pt x="865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3488175" y="1087750"/>
              <a:ext cx="37725" cy="109650"/>
            </a:xfrm>
            <a:custGeom>
              <a:avLst/>
              <a:gdLst/>
              <a:ahLst/>
              <a:cxnLst/>
              <a:rect l="l" t="t" r="r" b="b"/>
              <a:pathLst>
                <a:path w="1509" h="4386" extrusionOk="0">
                  <a:moveTo>
                    <a:pt x="370" y="0"/>
                  </a:moveTo>
                  <a:cubicBezTo>
                    <a:pt x="157" y="0"/>
                    <a:pt x="1" y="278"/>
                    <a:pt x="1" y="645"/>
                  </a:cubicBezTo>
                  <a:cubicBezTo>
                    <a:pt x="1" y="1732"/>
                    <a:pt x="1508" y="4385"/>
                    <a:pt x="1508" y="4385"/>
                  </a:cubicBezTo>
                  <a:cubicBezTo>
                    <a:pt x="1394" y="1021"/>
                    <a:pt x="779" y="0"/>
                    <a:pt x="370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3341125" y="1091325"/>
              <a:ext cx="110475" cy="45900"/>
            </a:xfrm>
            <a:custGeom>
              <a:avLst/>
              <a:gdLst/>
              <a:ahLst/>
              <a:cxnLst/>
              <a:rect l="l" t="t" r="r" b="b"/>
              <a:pathLst>
                <a:path w="4419" h="1836" extrusionOk="0">
                  <a:moveTo>
                    <a:pt x="617" y="1"/>
                  </a:moveTo>
                  <a:cubicBezTo>
                    <a:pt x="0" y="1"/>
                    <a:pt x="71" y="492"/>
                    <a:pt x="519" y="821"/>
                  </a:cubicBezTo>
                  <a:cubicBezTo>
                    <a:pt x="1375" y="1473"/>
                    <a:pt x="4419" y="1836"/>
                    <a:pt x="4419" y="1836"/>
                  </a:cubicBezTo>
                  <a:cubicBezTo>
                    <a:pt x="2377" y="433"/>
                    <a:pt x="1195" y="1"/>
                    <a:pt x="617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3427350" y="1160950"/>
              <a:ext cx="110500" cy="45875"/>
            </a:xfrm>
            <a:custGeom>
              <a:avLst/>
              <a:gdLst/>
              <a:ahLst/>
              <a:cxnLst/>
              <a:rect l="l" t="t" r="r" b="b"/>
              <a:pathLst>
                <a:path w="4420" h="1835" extrusionOk="0">
                  <a:moveTo>
                    <a:pt x="621" y="1"/>
                  </a:moveTo>
                  <a:cubicBezTo>
                    <a:pt x="1" y="1"/>
                    <a:pt x="71" y="497"/>
                    <a:pt x="520" y="834"/>
                  </a:cubicBezTo>
                  <a:cubicBezTo>
                    <a:pt x="1376" y="1472"/>
                    <a:pt x="4420" y="1834"/>
                    <a:pt x="4420" y="1834"/>
                  </a:cubicBezTo>
                  <a:cubicBezTo>
                    <a:pt x="2382" y="434"/>
                    <a:pt x="1200" y="1"/>
                    <a:pt x="621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3581675" y="1307325"/>
              <a:ext cx="93050" cy="80325"/>
            </a:xfrm>
            <a:custGeom>
              <a:avLst/>
              <a:gdLst/>
              <a:ahLst/>
              <a:cxnLst/>
              <a:rect l="l" t="t" r="r" b="b"/>
              <a:pathLst>
                <a:path w="3722" h="3213" extrusionOk="0">
                  <a:moveTo>
                    <a:pt x="3051" y="0"/>
                  </a:moveTo>
                  <a:cubicBezTo>
                    <a:pt x="2922" y="0"/>
                    <a:pt x="2767" y="42"/>
                    <a:pt x="2610" y="125"/>
                  </a:cubicBezTo>
                  <a:cubicBezTo>
                    <a:pt x="1653" y="618"/>
                    <a:pt x="1" y="3212"/>
                    <a:pt x="1" y="3212"/>
                  </a:cubicBezTo>
                  <a:cubicBezTo>
                    <a:pt x="3721" y="1079"/>
                    <a:pt x="3713" y="0"/>
                    <a:pt x="3051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3586025" y="1411750"/>
              <a:ext cx="62475" cy="102375"/>
            </a:xfrm>
            <a:custGeom>
              <a:avLst/>
              <a:gdLst/>
              <a:ahLst/>
              <a:cxnLst/>
              <a:rect l="l" t="t" r="r" b="b"/>
              <a:pathLst>
                <a:path w="2499" h="4095" extrusionOk="0">
                  <a:moveTo>
                    <a:pt x="1892" y="0"/>
                  </a:moveTo>
                  <a:cubicBezTo>
                    <a:pt x="1734" y="0"/>
                    <a:pt x="1536" y="107"/>
                    <a:pt x="1363" y="297"/>
                  </a:cubicBezTo>
                  <a:cubicBezTo>
                    <a:pt x="638" y="1108"/>
                    <a:pt x="1" y="4094"/>
                    <a:pt x="1" y="4094"/>
                  </a:cubicBezTo>
                  <a:cubicBezTo>
                    <a:pt x="2498" y="1100"/>
                    <a:pt x="2401" y="0"/>
                    <a:pt x="1892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3521475" y="1309300"/>
              <a:ext cx="57700" cy="101900"/>
            </a:xfrm>
            <a:custGeom>
              <a:avLst/>
              <a:gdLst/>
              <a:ahLst/>
              <a:cxnLst/>
              <a:rect l="l" t="t" r="r" b="b"/>
              <a:pathLst>
                <a:path w="2308" h="4076" extrusionOk="0">
                  <a:moveTo>
                    <a:pt x="363" y="0"/>
                  </a:moveTo>
                  <a:cubicBezTo>
                    <a:pt x="121" y="0"/>
                    <a:pt x="0" y="322"/>
                    <a:pt x="75" y="713"/>
                  </a:cubicBezTo>
                  <a:cubicBezTo>
                    <a:pt x="292" y="1771"/>
                    <a:pt x="2307" y="4076"/>
                    <a:pt x="2307" y="4076"/>
                  </a:cubicBezTo>
                  <a:cubicBezTo>
                    <a:pt x="1548" y="939"/>
                    <a:pt x="778" y="0"/>
                    <a:pt x="363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3530525" y="1427350"/>
              <a:ext cx="58075" cy="102000"/>
            </a:xfrm>
            <a:custGeom>
              <a:avLst/>
              <a:gdLst/>
              <a:ahLst/>
              <a:cxnLst/>
              <a:rect l="l" t="t" r="r" b="b"/>
              <a:pathLst>
                <a:path w="2323" h="4080" extrusionOk="0">
                  <a:moveTo>
                    <a:pt x="366" y="0"/>
                  </a:moveTo>
                  <a:cubicBezTo>
                    <a:pt x="122" y="0"/>
                    <a:pt x="0" y="324"/>
                    <a:pt x="75" y="716"/>
                  </a:cubicBezTo>
                  <a:cubicBezTo>
                    <a:pt x="293" y="1774"/>
                    <a:pt x="2322" y="4079"/>
                    <a:pt x="2322" y="4079"/>
                  </a:cubicBezTo>
                  <a:cubicBezTo>
                    <a:pt x="1555" y="939"/>
                    <a:pt x="783" y="0"/>
                    <a:pt x="366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3581675" y="1486450"/>
              <a:ext cx="93275" cy="80225"/>
            </a:xfrm>
            <a:custGeom>
              <a:avLst/>
              <a:gdLst/>
              <a:ahLst/>
              <a:cxnLst/>
              <a:rect l="l" t="t" r="r" b="b"/>
              <a:pathLst>
                <a:path w="3731" h="3209" extrusionOk="0">
                  <a:moveTo>
                    <a:pt x="3047" y="1"/>
                  </a:moveTo>
                  <a:cubicBezTo>
                    <a:pt x="2918" y="1"/>
                    <a:pt x="2765" y="41"/>
                    <a:pt x="2610" y="121"/>
                  </a:cubicBezTo>
                  <a:cubicBezTo>
                    <a:pt x="1653" y="628"/>
                    <a:pt x="1" y="3208"/>
                    <a:pt x="1" y="3208"/>
                  </a:cubicBezTo>
                  <a:cubicBezTo>
                    <a:pt x="3730" y="1070"/>
                    <a:pt x="3713" y="1"/>
                    <a:pt x="3047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3594375" y="1574050"/>
              <a:ext cx="62350" cy="102425"/>
            </a:xfrm>
            <a:custGeom>
              <a:avLst/>
              <a:gdLst/>
              <a:ahLst/>
              <a:cxnLst/>
              <a:rect l="l" t="t" r="r" b="b"/>
              <a:pathLst>
                <a:path w="2494" h="4097" extrusionOk="0">
                  <a:moveTo>
                    <a:pt x="1901" y="0"/>
                  </a:moveTo>
                  <a:cubicBezTo>
                    <a:pt x="1744" y="0"/>
                    <a:pt x="1547" y="108"/>
                    <a:pt x="1377" y="299"/>
                  </a:cubicBezTo>
                  <a:cubicBezTo>
                    <a:pt x="652" y="1096"/>
                    <a:pt x="0" y="4096"/>
                    <a:pt x="0" y="4096"/>
                  </a:cubicBezTo>
                  <a:cubicBezTo>
                    <a:pt x="2494" y="1095"/>
                    <a:pt x="2401" y="0"/>
                    <a:pt x="1901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3530025" y="1471550"/>
              <a:ext cx="57850" cy="101650"/>
            </a:xfrm>
            <a:custGeom>
              <a:avLst/>
              <a:gdLst/>
              <a:ahLst/>
              <a:cxnLst/>
              <a:rect l="l" t="t" r="r" b="b"/>
              <a:pathLst>
                <a:path w="2314" h="4066" extrusionOk="0">
                  <a:moveTo>
                    <a:pt x="366" y="0"/>
                  </a:moveTo>
                  <a:cubicBezTo>
                    <a:pt x="121" y="0"/>
                    <a:pt x="0" y="325"/>
                    <a:pt x="81" y="717"/>
                  </a:cubicBezTo>
                  <a:cubicBezTo>
                    <a:pt x="298" y="1775"/>
                    <a:pt x="2313" y="4065"/>
                    <a:pt x="2313" y="4065"/>
                  </a:cubicBezTo>
                  <a:cubicBezTo>
                    <a:pt x="1556" y="936"/>
                    <a:pt x="781" y="0"/>
                    <a:pt x="366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3539075" y="1589425"/>
              <a:ext cx="57850" cy="101900"/>
            </a:xfrm>
            <a:custGeom>
              <a:avLst/>
              <a:gdLst/>
              <a:ahLst/>
              <a:cxnLst/>
              <a:rect l="l" t="t" r="r" b="b"/>
              <a:pathLst>
                <a:path w="2314" h="4076" extrusionOk="0">
                  <a:moveTo>
                    <a:pt x="363" y="1"/>
                  </a:moveTo>
                  <a:cubicBezTo>
                    <a:pt x="120" y="1"/>
                    <a:pt x="1" y="322"/>
                    <a:pt x="81" y="713"/>
                  </a:cubicBezTo>
                  <a:cubicBezTo>
                    <a:pt x="299" y="1771"/>
                    <a:pt x="2314" y="4076"/>
                    <a:pt x="2314" y="4076"/>
                  </a:cubicBezTo>
                  <a:cubicBezTo>
                    <a:pt x="1555" y="939"/>
                    <a:pt x="778" y="1"/>
                    <a:pt x="363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3614650" y="1788225"/>
              <a:ext cx="84650" cy="87200"/>
            </a:xfrm>
            <a:custGeom>
              <a:avLst/>
              <a:gdLst/>
              <a:ahLst/>
              <a:cxnLst/>
              <a:rect l="l" t="t" r="r" b="b"/>
              <a:pathLst>
                <a:path w="3386" h="3488" extrusionOk="0">
                  <a:moveTo>
                    <a:pt x="2768" y="0"/>
                  </a:moveTo>
                  <a:cubicBezTo>
                    <a:pt x="2629" y="0"/>
                    <a:pt x="2459" y="57"/>
                    <a:pt x="2291" y="168"/>
                  </a:cubicBezTo>
                  <a:cubicBezTo>
                    <a:pt x="1378" y="762"/>
                    <a:pt x="1" y="3488"/>
                    <a:pt x="1" y="3488"/>
                  </a:cubicBezTo>
                  <a:cubicBezTo>
                    <a:pt x="3385" y="1082"/>
                    <a:pt x="3374" y="0"/>
                    <a:pt x="2768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637850" y="1876775"/>
              <a:ext cx="53775" cy="106650"/>
            </a:xfrm>
            <a:custGeom>
              <a:avLst/>
              <a:gdLst/>
              <a:ahLst/>
              <a:cxnLst/>
              <a:rect l="l" t="t" r="r" b="b"/>
              <a:pathLst>
                <a:path w="2151" h="4266" extrusionOk="0">
                  <a:moveTo>
                    <a:pt x="1522" y="1"/>
                  </a:moveTo>
                  <a:cubicBezTo>
                    <a:pt x="1357" y="1"/>
                    <a:pt x="1152" y="130"/>
                    <a:pt x="986" y="352"/>
                  </a:cubicBezTo>
                  <a:cubicBezTo>
                    <a:pt x="348" y="1221"/>
                    <a:pt x="1" y="4265"/>
                    <a:pt x="1" y="4265"/>
                  </a:cubicBezTo>
                  <a:cubicBezTo>
                    <a:pt x="2151" y="1110"/>
                    <a:pt x="2006" y="1"/>
                    <a:pt x="1522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3554350" y="1776475"/>
              <a:ext cx="66850" cy="96425"/>
            </a:xfrm>
            <a:custGeom>
              <a:avLst/>
              <a:gdLst/>
              <a:ahLst/>
              <a:cxnLst/>
              <a:rect l="l" t="t" r="r" b="b"/>
              <a:pathLst>
                <a:path w="2674" h="3857" extrusionOk="0">
                  <a:moveTo>
                    <a:pt x="365" y="0"/>
                  </a:moveTo>
                  <a:cubicBezTo>
                    <a:pt x="100" y="0"/>
                    <a:pt x="0" y="344"/>
                    <a:pt x="123" y="740"/>
                  </a:cubicBezTo>
                  <a:cubicBezTo>
                    <a:pt x="441" y="1769"/>
                    <a:pt x="2674" y="3856"/>
                    <a:pt x="2674" y="3856"/>
                  </a:cubicBezTo>
                  <a:cubicBezTo>
                    <a:pt x="1638" y="884"/>
                    <a:pt x="790" y="0"/>
                    <a:pt x="365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3575000" y="1884475"/>
              <a:ext cx="66875" cy="96775"/>
            </a:xfrm>
            <a:custGeom>
              <a:avLst/>
              <a:gdLst/>
              <a:ahLst/>
              <a:cxnLst/>
              <a:rect l="l" t="t" r="r" b="b"/>
              <a:pathLst>
                <a:path w="2675" h="3871" extrusionOk="0">
                  <a:moveTo>
                    <a:pt x="364" y="1"/>
                  </a:moveTo>
                  <a:cubicBezTo>
                    <a:pt x="100" y="1"/>
                    <a:pt x="0" y="344"/>
                    <a:pt x="123" y="739"/>
                  </a:cubicBezTo>
                  <a:cubicBezTo>
                    <a:pt x="442" y="1768"/>
                    <a:pt x="2674" y="3870"/>
                    <a:pt x="2674" y="3870"/>
                  </a:cubicBezTo>
                  <a:cubicBezTo>
                    <a:pt x="1638" y="887"/>
                    <a:pt x="789" y="1"/>
                    <a:pt x="364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473325" y="1914400"/>
              <a:ext cx="42525" cy="111425"/>
            </a:xfrm>
            <a:custGeom>
              <a:avLst/>
              <a:gdLst/>
              <a:ahLst/>
              <a:cxnLst/>
              <a:rect l="l" t="t" r="r" b="b"/>
              <a:pathLst>
                <a:path w="1701" h="4457" extrusionOk="0">
                  <a:moveTo>
                    <a:pt x="1013" y="1"/>
                  </a:moveTo>
                  <a:cubicBezTo>
                    <a:pt x="840" y="1"/>
                    <a:pt x="635" y="169"/>
                    <a:pt x="493" y="441"/>
                  </a:cubicBezTo>
                  <a:cubicBezTo>
                    <a:pt x="1" y="1398"/>
                    <a:pt x="145" y="4456"/>
                    <a:pt x="145" y="4456"/>
                  </a:cubicBezTo>
                  <a:cubicBezTo>
                    <a:pt x="1701" y="1116"/>
                    <a:pt x="1460" y="1"/>
                    <a:pt x="1013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520800" y="1978825"/>
              <a:ext cx="36800" cy="112225"/>
            </a:xfrm>
            <a:custGeom>
              <a:avLst/>
              <a:gdLst/>
              <a:ahLst/>
              <a:cxnLst/>
              <a:rect l="l" t="t" r="r" b="b"/>
              <a:pathLst>
                <a:path w="1472" h="4489" extrusionOk="0">
                  <a:moveTo>
                    <a:pt x="540" y="0"/>
                  </a:moveTo>
                  <a:cubicBezTo>
                    <a:pt x="341" y="0"/>
                    <a:pt x="169" y="252"/>
                    <a:pt x="131" y="604"/>
                  </a:cubicBezTo>
                  <a:cubicBezTo>
                    <a:pt x="0" y="1662"/>
                    <a:pt x="1189" y="4489"/>
                    <a:pt x="1189" y="4489"/>
                  </a:cubicBezTo>
                  <a:cubicBezTo>
                    <a:pt x="1472" y="1059"/>
                    <a:pt x="949" y="0"/>
                    <a:pt x="540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360125" y="1946375"/>
              <a:ext cx="104525" cy="56975"/>
            </a:xfrm>
            <a:custGeom>
              <a:avLst/>
              <a:gdLst/>
              <a:ahLst/>
              <a:cxnLst/>
              <a:rect l="l" t="t" r="r" b="b"/>
              <a:pathLst>
                <a:path w="4181" h="2279" extrusionOk="0">
                  <a:moveTo>
                    <a:pt x="499" y="1"/>
                  </a:moveTo>
                  <a:cubicBezTo>
                    <a:pt x="1" y="1"/>
                    <a:pt x="34" y="458"/>
                    <a:pt x="412" y="815"/>
                  </a:cubicBezTo>
                  <a:cubicBezTo>
                    <a:pt x="1209" y="1554"/>
                    <a:pt x="4181" y="2279"/>
                    <a:pt x="4181" y="2279"/>
                  </a:cubicBezTo>
                  <a:cubicBezTo>
                    <a:pt x="2183" y="529"/>
                    <a:pt x="1034" y="1"/>
                    <a:pt x="499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448550" y="2030100"/>
              <a:ext cx="104525" cy="56975"/>
            </a:xfrm>
            <a:custGeom>
              <a:avLst/>
              <a:gdLst/>
              <a:ahLst/>
              <a:cxnLst/>
              <a:rect l="l" t="t" r="r" b="b"/>
              <a:pathLst>
                <a:path w="4181" h="2279" extrusionOk="0">
                  <a:moveTo>
                    <a:pt x="499" y="0"/>
                  </a:moveTo>
                  <a:cubicBezTo>
                    <a:pt x="1" y="0"/>
                    <a:pt x="34" y="458"/>
                    <a:pt x="412" y="814"/>
                  </a:cubicBezTo>
                  <a:cubicBezTo>
                    <a:pt x="1194" y="1553"/>
                    <a:pt x="4181" y="2278"/>
                    <a:pt x="4181" y="2278"/>
                  </a:cubicBezTo>
                  <a:cubicBezTo>
                    <a:pt x="2183" y="529"/>
                    <a:pt x="1034" y="0"/>
                    <a:pt x="499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753450" y="1968850"/>
              <a:ext cx="124475" cy="44275"/>
            </a:xfrm>
            <a:custGeom>
              <a:avLst/>
              <a:gdLst/>
              <a:ahLst/>
              <a:cxnLst/>
              <a:rect l="l" t="t" r="r" b="b"/>
              <a:pathLst>
                <a:path w="4979" h="1771" extrusionOk="0">
                  <a:moveTo>
                    <a:pt x="3693" y="1"/>
                  </a:moveTo>
                  <a:cubicBezTo>
                    <a:pt x="3671" y="1"/>
                    <a:pt x="3648" y="1"/>
                    <a:pt x="3625" y="3"/>
                  </a:cubicBezTo>
                  <a:cubicBezTo>
                    <a:pt x="2552" y="75"/>
                    <a:pt x="1" y="1771"/>
                    <a:pt x="1" y="1771"/>
                  </a:cubicBezTo>
                  <a:cubicBezTo>
                    <a:pt x="4979" y="1260"/>
                    <a:pt x="4712" y="1"/>
                    <a:pt x="3693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703450" y="2060400"/>
              <a:ext cx="98200" cy="75225"/>
            </a:xfrm>
            <a:custGeom>
              <a:avLst/>
              <a:gdLst/>
              <a:ahLst/>
              <a:cxnLst/>
              <a:rect l="l" t="t" r="r" b="b"/>
              <a:pathLst>
                <a:path w="3928" h="3009" extrusionOk="0">
                  <a:moveTo>
                    <a:pt x="3187" y="1"/>
                  </a:moveTo>
                  <a:cubicBezTo>
                    <a:pt x="3066" y="1"/>
                    <a:pt x="2927" y="32"/>
                    <a:pt x="2783" y="95"/>
                  </a:cubicBezTo>
                  <a:cubicBezTo>
                    <a:pt x="1798" y="530"/>
                    <a:pt x="0" y="3009"/>
                    <a:pt x="0" y="3009"/>
                  </a:cubicBezTo>
                  <a:cubicBezTo>
                    <a:pt x="3928" y="1076"/>
                    <a:pt x="3895" y="1"/>
                    <a:pt x="3187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720475" y="1917925"/>
              <a:ext cx="38500" cy="113325"/>
            </a:xfrm>
            <a:custGeom>
              <a:avLst/>
              <a:gdLst/>
              <a:ahLst/>
              <a:cxnLst/>
              <a:rect l="l" t="t" r="r" b="b"/>
              <a:pathLst>
                <a:path w="1540" h="4533" extrusionOk="0">
                  <a:moveTo>
                    <a:pt x="681" y="0"/>
                  </a:moveTo>
                  <a:cubicBezTo>
                    <a:pt x="490" y="0"/>
                    <a:pt x="305" y="228"/>
                    <a:pt x="233" y="561"/>
                  </a:cubicBezTo>
                  <a:cubicBezTo>
                    <a:pt x="1" y="1619"/>
                    <a:pt x="914" y="4533"/>
                    <a:pt x="914" y="4533"/>
                  </a:cubicBezTo>
                  <a:cubicBezTo>
                    <a:pt x="1540" y="1084"/>
                    <a:pt x="1096" y="0"/>
                    <a:pt x="681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685325" y="2022200"/>
              <a:ext cx="38475" cy="113425"/>
            </a:xfrm>
            <a:custGeom>
              <a:avLst/>
              <a:gdLst/>
              <a:ahLst/>
              <a:cxnLst/>
              <a:rect l="l" t="t" r="r" b="b"/>
              <a:pathLst>
                <a:path w="1539" h="4537" extrusionOk="0">
                  <a:moveTo>
                    <a:pt x="683" y="1"/>
                  </a:moveTo>
                  <a:cubicBezTo>
                    <a:pt x="491" y="1"/>
                    <a:pt x="306" y="231"/>
                    <a:pt x="232" y="565"/>
                  </a:cubicBezTo>
                  <a:cubicBezTo>
                    <a:pt x="1" y="1608"/>
                    <a:pt x="914" y="4537"/>
                    <a:pt x="914" y="4537"/>
                  </a:cubicBezTo>
                  <a:cubicBezTo>
                    <a:pt x="1539" y="1084"/>
                    <a:pt x="1098" y="1"/>
                    <a:pt x="683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60725" y="1234125"/>
              <a:ext cx="98950" cy="76225"/>
            </a:xfrm>
            <a:custGeom>
              <a:avLst/>
              <a:gdLst/>
              <a:ahLst/>
              <a:cxnLst/>
              <a:rect l="l" t="t" r="r" b="b"/>
              <a:pathLst>
                <a:path w="3958" h="3049" extrusionOk="0">
                  <a:moveTo>
                    <a:pt x="2357" y="1"/>
                  </a:moveTo>
                  <a:cubicBezTo>
                    <a:pt x="2310" y="1"/>
                    <a:pt x="2259" y="8"/>
                    <a:pt x="2204" y="23"/>
                  </a:cubicBezTo>
                  <a:cubicBezTo>
                    <a:pt x="1690" y="152"/>
                    <a:pt x="1609" y="644"/>
                    <a:pt x="1184" y="644"/>
                  </a:cubicBezTo>
                  <a:cubicBezTo>
                    <a:pt x="1129" y="644"/>
                    <a:pt x="1068" y="636"/>
                    <a:pt x="1001" y="618"/>
                  </a:cubicBezTo>
                  <a:cubicBezTo>
                    <a:pt x="940" y="600"/>
                    <a:pt x="882" y="592"/>
                    <a:pt x="827" y="592"/>
                  </a:cubicBezTo>
                  <a:cubicBezTo>
                    <a:pt x="333" y="592"/>
                    <a:pt x="26" y="1218"/>
                    <a:pt x="0" y="1270"/>
                  </a:cubicBezTo>
                  <a:cubicBezTo>
                    <a:pt x="0" y="1270"/>
                    <a:pt x="348" y="1661"/>
                    <a:pt x="522" y="1864"/>
                  </a:cubicBezTo>
                  <a:cubicBezTo>
                    <a:pt x="711" y="2067"/>
                    <a:pt x="2030" y="2908"/>
                    <a:pt x="2421" y="3024"/>
                  </a:cubicBezTo>
                  <a:cubicBezTo>
                    <a:pt x="2485" y="3040"/>
                    <a:pt x="2554" y="3049"/>
                    <a:pt x="2627" y="3049"/>
                  </a:cubicBezTo>
                  <a:cubicBezTo>
                    <a:pt x="3005" y="3049"/>
                    <a:pt x="3478" y="2824"/>
                    <a:pt x="3697" y="2314"/>
                  </a:cubicBezTo>
                  <a:cubicBezTo>
                    <a:pt x="3958" y="1705"/>
                    <a:pt x="3639" y="1009"/>
                    <a:pt x="3233" y="806"/>
                  </a:cubicBezTo>
                  <a:cubicBezTo>
                    <a:pt x="2866" y="623"/>
                    <a:pt x="2795" y="1"/>
                    <a:pt x="2357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781350" y="1253250"/>
              <a:ext cx="81550" cy="80300"/>
            </a:xfrm>
            <a:custGeom>
              <a:avLst/>
              <a:gdLst/>
              <a:ahLst/>
              <a:cxnLst/>
              <a:rect l="l" t="t" r="r" b="b"/>
              <a:pathLst>
                <a:path w="3262" h="3212" extrusionOk="0">
                  <a:moveTo>
                    <a:pt x="1621" y="1"/>
                  </a:moveTo>
                  <a:cubicBezTo>
                    <a:pt x="1297" y="1"/>
                    <a:pt x="833" y="335"/>
                    <a:pt x="552" y="519"/>
                  </a:cubicBezTo>
                  <a:cubicBezTo>
                    <a:pt x="131" y="780"/>
                    <a:pt x="1" y="1317"/>
                    <a:pt x="1" y="1317"/>
                  </a:cubicBezTo>
                  <a:cubicBezTo>
                    <a:pt x="1" y="1317"/>
                    <a:pt x="1146" y="2737"/>
                    <a:pt x="2262" y="3129"/>
                  </a:cubicBezTo>
                  <a:cubicBezTo>
                    <a:pt x="2433" y="3186"/>
                    <a:pt x="2568" y="3212"/>
                    <a:pt x="2675" y="3212"/>
                  </a:cubicBezTo>
                  <a:cubicBezTo>
                    <a:pt x="3262" y="3212"/>
                    <a:pt x="2961" y="2434"/>
                    <a:pt x="2900" y="2041"/>
                  </a:cubicBezTo>
                  <a:cubicBezTo>
                    <a:pt x="2813" y="1592"/>
                    <a:pt x="2248" y="1433"/>
                    <a:pt x="1958" y="302"/>
                  </a:cubicBezTo>
                  <a:cubicBezTo>
                    <a:pt x="1905" y="82"/>
                    <a:pt x="1780" y="1"/>
                    <a:pt x="1621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944075" y="1280525"/>
              <a:ext cx="81900" cy="80200"/>
            </a:xfrm>
            <a:custGeom>
              <a:avLst/>
              <a:gdLst/>
              <a:ahLst/>
              <a:cxnLst/>
              <a:rect l="l" t="t" r="r" b="b"/>
              <a:pathLst>
                <a:path w="3276" h="3208" extrusionOk="0">
                  <a:moveTo>
                    <a:pt x="1633" y="0"/>
                  </a:moveTo>
                  <a:cubicBezTo>
                    <a:pt x="1309" y="0"/>
                    <a:pt x="849" y="340"/>
                    <a:pt x="566" y="516"/>
                  </a:cubicBezTo>
                  <a:cubicBezTo>
                    <a:pt x="145" y="776"/>
                    <a:pt x="0" y="1327"/>
                    <a:pt x="0" y="1327"/>
                  </a:cubicBezTo>
                  <a:cubicBezTo>
                    <a:pt x="0" y="1327"/>
                    <a:pt x="1160" y="2748"/>
                    <a:pt x="2276" y="3125"/>
                  </a:cubicBezTo>
                  <a:cubicBezTo>
                    <a:pt x="2447" y="3183"/>
                    <a:pt x="2583" y="3208"/>
                    <a:pt x="2689" y="3208"/>
                  </a:cubicBezTo>
                  <a:cubicBezTo>
                    <a:pt x="3275" y="3208"/>
                    <a:pt x="2973" y="2433"/>
                    <a:pt x="2900" y="2052"/>
                  </a:cubicBezTo>
                  <a:cubicBezTo>
                    <a:pt x="2813" y="1603"/>
                    <a:pt x="2262" y="1443"/>
                    <a:pt x="1972" y="298"/>
                  </a:cubicBezTo>
                  <a:cubicBezTo>
                    <a:pt x="1915" y="80"/>
                    <a:pt x="1790" y="0"/>
                    <a:pt x="1633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916500" y="1320900"/>
              <a:ext cx="121100" cy="114250"/>
            </a:xfrm>
            <a:custGeom>
              <a:avLst/>
              <a:gdLst/>
              <a:ahLst/>
              <a:cxnLst/>
              <a:rect l="l" t="t" r="r" b="b"/>
              <a:pathLst>
                <a:path w="4844" h="4570" extrusionOk="0">
                  <a:moveTo>
                    <a:pt x="4212" y="1"/>
                  </a:moveTo>
                  <a:cubicBezTo>
                    <a:pt x="3988" y="1"/>
                    <a:pt x="3546" y="323"/>
                    <a:pt x="3192" y="323"/>
                  </a:cubicBezTo>
                  <a:cubicBezTo>
                    <a:pt x="3177" y="323"/>
                    <a:pt x="3162" y="322"/>
                    <a:pt x="3147" y="321"/>
                  </a:cubicBezTo>
                  <a:cubicBezTo>
                    <a:pt x="3143" y="321"/>
                    <a:pt x="3139" y="321"/>
                    <a:pt x="3134" y="321"/>
                  </a:cubicBezTo>
                  <a:cubicBezTo>
                    <a:pt x="2589" y="321"/>
                    <a:pt x="420" y="2880"/>
                    <a:pt x="176" y="3815"/>
                  </a:cubicBezTo>
                  <a:cubicBezTo>
                    <a:pt x="0" y="4474"/>
                    <a:pt x="456" y="4570"/>
                    <a:pt x="733" y="4570"/>
                  </a:cubicBezTo>
                  <a:cubicBezTo>
                    <a:pt x="846" y="4570"/>
                    <a:pt x="929" y="4554"/>
                    <a:pt x="929" y="4554"/>
                  </a:cubicBezTo>
                  <a:cubicBezTo>
                    <a:pt x="929" y="4554"/>
                    <a:pt x="1422" y="4423"/>
                    <a:pt x="2002" y="4264"/>
                  </a:cubicBezTo>
                  <a:cubicBezTo>
                    <a:pt x="2582" y="4119"/>
                    <a:pt x="3771" y="2727"/>
                    <a:pt x="4307" y="1829"/>
                  </a:cubicBezTo>
                  <a:cubicBezTo>
                    <a:pt x="4843" y="944"/>
                    <a:pt x="4292" y="944"/>
                    <a:pt x="4350" y="278"/>
                  </a:cubicBezTo>
                  <a:cubicBezTo>
                    <a:pt x="4373" y="71"/>
                    <a:pt x="4316" y="1"/>
                    <a:pt x="4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83700" y="1253100"/>
              <a:ext cx="116200" cy="168425"/>
            </a:xfrm>
            <a:custGeom>
              <a:avLst/>
              <a:gdLst/>
              <a:ahLst/>
              <a:cxnLst/>
              <a:rect l="l" t="t" r="r" b="b"/>
              <a:pathLst>
                <a:path w="4648" h="6737" extrusionOk="0">
                  <a:moveTo>
                    <a:pt x="2983" y="1"/>
                  </a:moveTo>
                  <a:cubicBezTo>
                    <a:pt x="2517" y="1"/>
                    <a:pt x="2363" y="411"/>
                    <a:pt x="1879" y="453"/>
                  </a:cubicBezTo>
                  <a:cubicBezTo>
                    <a:pt x="1372" y="511"/>
                    <a:pt x="1111" y="873"/>
                    <a:pt x="821" y="1642"/>
                  </a:cubicBezTo>
                  <a:cubicBezTo>
                    <a:pt x="545" y="2395"/>
                    <a:pt x="285" y="4497"/>
                    <a:pt x="125" y="5410"/>
                  </a:cubicBezTo>
                  <a:cubicBezTo>
                    <a:pt x="1" y="6135"/>
                    <a:pt x="469" y="6736"/>
                    <a:pt x="1011" y="6736"/>
                  </a:cubicBezTo>
                  <a:cubicBezTo>
                    <a:pt x="1163" y="6736"/>
                    <a:pt x="1321" y="6689"/>
                    <a:pt x="1473" y="6585"/>
                  </a:cubicBezTo>
                  <a:cubicBezTo>
                    <a:pt x="2169" y="6121"/>
                    <a:pt x="3532" y="4367"/>
                    <a:pt x="3778" y="3903"/>
                  </a:cubicBezTo>
                  <a:cubicBezTo>
                    <a:pt x="3778" y="3903"/>
                    <a:pt x="4648" y="2526"/>
                    <a:pt x="3937" y="1482"/>
                  </a:cubicBezTo>
                  <a:cubicBezTo>
                    <a:pt x="3227" y="438"/>
                    <a:pt x="3575" y="47"/>
                    <a:pt x="3053" y="3"/>
                  </a:cubicBezTo>
                  <a:cubicBezTo>
                    <a:pt x="3029" y="1"/>
                    <a:pt x="3006" y="1"/>
                    <a:pt x="2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5050" y="1254100"/>
              <a:ext cx="110925" cy="167800"/>
            </a:xfrm>
            <a:custGeom>
              <a:avLst/>
              <a:gdLst/>
              <a:ahLst/>
              <a:cxnLst/>
              <a:rect l="l" t="t" r="r" b="b"/>
              <a:pathLst>
                <a:path w="4437" h="6712" extrusionOk="0">
                  <a:moveTo>
                    <a:pt x="1436" y="0"/>
                  </a:moveTo>
                  <a:cubicBezTo>
                    <a:pt x="1261" y="0"/>
                    <a:pt x="1096" y="96"/>
                    <a:pt x="958" y="340"/>
                  </a:cubicBezTo>
                  <a:cubicBezTo>
                    <a:pt x="639" y="920"/>
                    <a:pt x="131" y="1196"/>
                    <a:pt x="102" y="1573"/>
                  </a:cubicBezTo>
                  <a:cubicBezTo>
                    <a:pt x="88" y="1949"/>
                    <a:pt x="1" y="3008"/>
                    <a:pt x="856" y="4863"/>
                  </a:cubicBezTo>
                  <a:cubicBezTo>
                    <a:pt x="1460" y="6164"/>
                    <a:pt x="2275" y="6712"/>
                    <a:pt x="2844" y="6712"/>
                  </a:cubicBezTo>
                  <a:cubicBezTo>
                    <a:pt x="3080" y="6712"/>
                    <a:pt x="3274" y="6617"/>
                    <a:pt x="3393" y="6443"/>
                  </a:cubicBezTo>
                  <a:cubicBezTo>
                    <a:pt x="3799" y="5863"/>
                    <a:pt x="4437" y="2979"/>
                    <a:pt x="3958" y="1616"/>
                  </a:cubicBezTo>
                  <a:cubicBezTo>
                    <a:pt x="3958" y="1616"/>
                    <a:pt x="3451" y="964"/>
                    <a:pt x="3349" y="659"/>
                  </a:cubicBezTo>
                  <a:cubicBezTo>
                    <a:pt x="3312" y="543"/>
                    <a:pt x="3192" y="519"/>
                    <a:pt x="3035" y="519"/>
                  </a:cubicBezTo>
                  <a:cubicBezTo>
                    <a:pt x="2928" y="519"/>
                    <a:pt x="2805" y="530"/>
                    <a:pt x="2679" y="530"/>
                  </a:cubicBezTo>
                  <a:cubicBezTo>
                    <a:pt x="2484" y="530"/>
                    <a:pt x="2283" y="504"/>
                    <a:pt x="2132" y="369"/>
                  </a:cubicBezTo>
                  <a:cubicBezTo>
                    <a:pt x="1910" y="164"/>
                    <a:pt x="1665" y="0"/>
                    <a:pt x="1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737875" y="1274825"/>
              <a:ext cx="136650" cy="146500"/>
            </a:xfrm>
            <a:custGeom>
              <a:avLst/>
              <a:gdLst/>
              <a:ahLst/>
              <a:cxnLst/>
              <a:rect l="l" t="t" r="r" b="b"/>
              <a:pathLst>
                <a:path w="5466" h="5860" extrusionOk="0">
                  <a:moveTo>
                    <a:pt x="1485" y="0"/>
                  </a:moveTo>
                  <a:cubicBezTo>
                    <a:pt x="1465" y="0"/>
                    <a:pt x="1444" y="2"/>
                    <a:pt x="1421" y="4"/>
                  </a:cubicBezTo>
                  <a:cubicBezTo>
                    <a:pt x="914" y="48"/>
                    <a:pt x="1001" y="497"/>
                    <a:pt x="551" y="903"/>
                  </a:cubicBezTo>
                  <a:cubicBezTo>
                    <a:pt x="116" y="1309"/>
                    <a:pt x="0" y="2744"/>
                    <a:pt x="870" y="3657"/>
                  </a:cubicBezTo>
                  <a:cubicBezTo>
                    <a:pt x="1740" y="4570"/>
                    <a:pt x="2682" y="5382"/>
                    <a:pt x="3421" y="5571"/>
                  </a:cubicBezTo>
                  <a:cubicBezTo>
                    <a:pt x="3859" y="5682"/>
                    <a:pt x="4200" y="5860"/>
                    <a:pt x="4493" y="5860"/>
                  </a:cubicBezTo>
                  <a:cubicBezTo>
                    <a:pt x="4695" y="5860"/>
                    <a:pt x="4873" y="5775"/>
                    <a:pt x="5045" y="5527"/>
                  </a:cubicBezTo>
                  <a:cubicBezTo>
                    <a:pt x="5465" y="4918"/>
                    <a:pt x="5306" y="3875"/>
                    <a:pt x="3363" y="1425"/>
                  </a:cubicBezTo>
                  <a:cubicBezTo>
                    <a:pt x="3363" y="1425"/>
                    <a:pt x="2856" y="903"/>
                    <a:pt x="2262" y="729"/>
                  </a:cubicBezTo>
                  <a:cubicBezTo>
                    <a:pt x="1694" y="563"/>
                    <a:pt x="1906" y="0"/>
                    <a:pt x="1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784975" y="1357400"/>
              <a:ext cx="204425" cy="80050"/>
            </a:xfrm>
            <a:custGeom>
              <a:avLst/>
              <a:gdLst/>
              <a:ahLst/>
              <a:cxnLst/>
              <a:rect l="l" t="t" r="r" b="b"/>
              <a:pathLst>
                <a:path w="8177" h="3202" extrusionOk="0">
                  <a:moveTo>
                    <a:pt x="3314" y="1"/>
                  </a:moveTo>
                  <a:cubicBezTo>
                    <a:pt x="2398" y="1"/>
                    <a:pt x="2299" y="1219"/>
                    <a:pt x="1693" y="1219"/>
                  </a:cubicBezTo>
                  <a:cubicBezTo>
                    <a:pt x="1586" y="1219"/>
                    <a:pt x="1464" y="1181"/>
                    <a:pt x="1320" y="1093"/>
                  </a:cubicBezTo>
                  <a:cubicBezTo>
                    <a:pt x="1054" y="932"/>
                    <a:pt x="836" y="872"/>
                    <a:pt x="660" y="872"/>
                  </a:cubicBezTo>
                  <a:cubicBezTo>
                    <a:pt x="173" y="872"/>
                    <a:pt x="1" y="1325"/>
                    <a:pt x="1" y="1325"/>
                  </a:cubicBezTo>
                  <a:cubicBezTo>
                    <a:pt x="740" y="2340"/>
                    <a:pt x="2740" y="2934"/>
                    <a:pt x="3741" y="2992"/>
                  </a:cubicBezTo>
                  <a:cubicBezTo>
                    <a:pt x="4632" y="3032"/>
                    <a:pt x="5322" y="3201"/>
                    <a:pt x="5992" y="3201"/>
                  </a:cubicBezTo>
                  <a:cubicBezTo>
                    <a:pt x="6063" y="3201"/>
                    <a:pt x="6134" y="3199"/>
                    <a:pt x="6205" y="3195"/>
                  </a:cubicBezTo>
                  <a:cubicBezTo>
                    <a:pt x="6944" y="3152"/>
                    <a:pt x="7263" y="2804"/>
                    <a:pt x="7712" y="2543"/>
                  </a:cubicBezTo>
                  <a:cubicBezTo>
                    <a:pt x="8176" y="2282"/>
                    <a:pt x="7495" y="1543"/>
                    <a:pt x="7423" y="1180"/>
                  </a:cubicBezTo>
                  <a:cubicBezTo>
                    <a:pt x="7365" y="818"/>
                    <a:pt x="6901" y="905"/>
                    <a:pt x="5625" y="818"/>
                  </a:cubicBezTo>
                  <a:cubicBezTo>
                    <a:pt x="4350" y="717"/>
                    <a:pt x="4610" y="108"/>
                    <a:pt x="3422" y="6"/>
                  </a:cubicBezTo>
                  <a:cubicBezTo>
                    <a:pt x="3385" y="3"/>
                    <a:pt x="3349" y="1"/>
                    <a:pt x="3314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31450" y="1387450"/>
              <a:ext cx="143100" cy="52900"/>
            </a:xfrm>
            <a:custGeom>
              <a:avLst/>
              <a:gdLst/>
              <a:ahLst/>
              <a:cxnLst/>
              <a:rect l="l" t="t" r="r" b="b"/>
              <a:pathLst>
                <a:path w="5724" h="2116" extrusionOk="0">
                  <a:moveTo>
                    <a:pt x="1510" y="0"/>
                  </a:moveTo>
                  <a:cubicBezTo>
                    <a:pt x="934" y="0"/>
                    <a:pt x="1279" y="1223"/>
                    <a:pt x="831" y="1223"/>
                  </a:cubicBezTo>
                  <a:cubicBezTo>
                    <a:pt x="778" y="1223"/>
                    <a:pt x="713" y="1205"/>
                    <a:pt x="635" y="1167"/>
                  </a:cubicBezTo>
                  <a:cubicBezTo>
                    <a:pt x="462" y="1085"/>
                    <a:pt x="345" y="1054"/>
                    <a:pt x="267" y="1054"/>
                  </a:cubicBezTo>
                  <a:cubicBezTo>
                    <a:pt x="0" y="1054"/>
                    <a:pt x="200" y="1428"/>
                    <a:pt x="200" y="1428"/>
                  </a:cubicBezTo>
                  <a:cubicBezTo>
                    <a:pt x="1453" y="1947"/>
                    <a:pt x="2534" y="2116"/>
                    <a:pt x="3379" y="2116"/>
                  </a:cubicBezTo>
                  <a:cubicBezTo>
                    <a:pt x="4305" y="2116"/>
                    <a:pt x="4950" y="1914"/>
                    <a:pt x="5230" y="1747"/>
                  </a:cubicBezTo>
                  <a:cubicBezTo>
                    <a:pt x="5724" y="1440"/>
                    <a:pt x="5407" y="1146"/>
                    <a:pt x="4958" y="1146"/>
                  </a:cubicBezTo>
                  <a:cubicBezTo>
                    <a:pt x="4919" y="1146"/>
                    <a:pt x="4879" y="1148"/>
                    <a:pt x="4839" y="1153"/>
                  </a:cubicBezTo>
                  <a:cubicBezTo>
                    <a:pt x="4670" y="1167"/>
                    <a:pt x="4533" y="1188"/>
                    <a:pt x="4421" y="1188"/>
                  </a:cubicBezTo>
                  <a:cubicBezTo>
                    <a:pt x="4205" y="1188"/>
                    <a:pt x="4079" y="1114"/>
                    <a:pt x="3984" y="790"/>
                  </a:cubicBezTo>
                  <a:cubicBezTo>
                    <a:pt x="3913" y="523"/>
                    <a:pt x="3833" y="371"/>
                    <a:pt x="3679" y="371"/>
                  </a:cubicBezTo>
                  <a:cubicBezTo>
                    <a:pt x="3548" y="371"/>
                    <a:pt x="3363" y="479"/>
                    <a:pt x="3085" y="718"/>
                  </a:cubicBezTo>
                  <a:cubicBezTo>
                    <a:pt x="2967" y="821"/>
                    <a:pt x="2868" y="864"/>
                    <a:pt x="2780" y="864"/>
                  </a:cubicBezTo>
                  <a:cubicBezTo>
                    <a:pt x="2411" y="864"/>
                    <a:pt x="2223" y="124"/>
                    <a:pt x="1592" y="7"/>
                  </a:cubicBezTo>
                  <a:cubicBezTo>
                    <a:pt x="1563" y="2"/>
                    <a:pt x="1536" y="0"/>
                    <a:pt x="1510" y="0"/>
                  </a:cubicBezTo>
                  <a:close/>
                </a:path>
              </a:pathLst>
            </a:custGeom>
            <a:solidFill>
              <a:srgbClr val="656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322925" y="815950"/>
              <a:ext cx="99325" cy="76350"/>
            </a:xfrm>
            <a:custGeom>
              <a:avLst/>
              <a:gdLst/>
              <a:ahLst/>
              <a:cxnLst/>
              <a:rect l="l" t="t" r="r" b="b"/>
              <a:pathLst>
                <a:path w="3973" h="3054" extrusionOk="0">
                  <a:moveTo>
                    <a:pt x="2355" y="0"/>
                  </a:moveTo>
                  <a:cubicBezTo>
                    <a:pt x="2309" y="0"/>
                    <a:pt x="2259" y="7"/>
                    <a:pt x="2204" y="22"/>
                  </a:cubicBezTo>
                  <a:cubicBezTo>
                    <a:pt x="1696" y="162"/>
                    <a:pt x="1622" y="647"/>
                    <a:pt x="1211" y="647"/>
                  </a:cubicBezTo>
                  <a:cubicBezTo>
                    <a:pt x="1153" y="647"/>
                    <a:pt x="1089" y="638"/>
                    <a:pt x="1016" y="616"/>
                  </a:cubicBezTo>
                  <a:cubicBezTo>
                    <a:pt x="955" y="599"/>
                    <a:pt x="897" y="591"/>
                    <a:pt x="842" y="591"/>
                  </a:cubicBezTo>
                  <a:cubicBezTo>
                    <a:pt x="348" y="591"/>
                    <a:pt x="40" y="1217"/>
                    <a:pt x="1" y="1269"/>
                  </a:cubicBezTo>
                  <a:cubicBezTo>
                    <a:pt x="1" y="1269"/>
                    <a:pt x="363" y="1675"/>
                    <a:pt x="537" y="1878"/>
                  </a:cubicBezTo>
                  <a:cubicBezTo>
                    <a:pt x="711" y="2081"/>
                    <a:pt x="2045" y="2907"/>
                    <a:pt x="2436" y="3023"/>
                  </a:cubicBezTo>
                  <a:cubicBezTo>
                    <a:pt x="2506" y="3043"/>
                    <a:pt x="2582" y="3054"/>
                    <a:pt x="2663" y="3054"/>
                  </a:cubicBezTo>
                  <a:cubicBezTo>
                    <a:pt x="3037" y="3054"/>
                    <a:pt x="3497" y="2828"/>
                    <a:pt x="3712" y="2327"/>
                  </a:cubicBezTo>
                  <a:cubicBezTo>
                    <a:pt x="3973" y="1704"/>
                    <a:pt x="3654" y="1022"/>
                    <a:pt x="3248" y="819"/>
                  </a:cubicBezTo>
                  <a:cubicBezTo>
                    <a:pt x="2867" y="636"/>
                    <a:pt x="2796" y="0"/>
                    <a:pt x="2355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243925" y="835125"/>
              <a:ext cx="81550" cy="80225"/>
            </a:xfrm>
            <a:custGeom>
              <a:avLst/>
              <a:gdLst/>
              <a:ahLst/>
              <a:cxnLst/>
              <a:rect l="l" t="t" r="r" b="b"/>
              <a:pathLst>
                <a:path w="3262" h="3209" extrusionOk="0">
                  <a:moveTo>
                    <a:pt x="1619" y="1"/>
                  </a:moveTo>
                  <a:cubicBezTo>
                    <a:pt x="1295" y="1"/>
                    <a:pt x="835" y="341"/>
                    <a:pt x="552" y="516"/>
                  </a:cubicBezTo>
                  <a:cubicBezTo>
                    <a:pt x="131" y="777"/>
                    <a:pt x="1" y="1314"/>
                    <a:pt x="1" y="1314"/>
                  </a:cubicBezTo>
                  <a:cubicBezTo>
                    <a:pt x="1" y="1314"/>
                    <a:pt x="1146" y="2749"/>
                    <a:pt x="2262" y="3126"/>
                  </a:cubicBezTo>
                  <a:cubicBezTo>
                    <a:pt x="2433" y="3183"/>
                    <a:pt x="2569" y="3209"/>
                    <a:pt x="2675" y="3209"/>
                  </a:cubicBezTo>
                  <a:cubicBezTo>
                    <a:pt x="3261" y="3209"/>
                    <a:pt x="2959" y="2433"/>
                    <a:pt x="2885" y="2053"/>
                  </a:cubicBezTo>
                  <a:cubicBezTo>
                    <a:pt x="2813" y="1603"/>
                    <a:pt x="2248" y="1444"/>
                    <a:pt x="1958" y="299"/>
                  </a:cubicBezTo>
                  <a:cubicBezTo>
                    <a:pt x="1901" y="81"/>
                    <a:pt x="1776" y="1"/>
                    <a:pt x="1619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406650" y="862575"/>
              <a:ext cx="81825" cy="80100"/>
            </a:xfrm>
            <a:custGeom>
              <a:avLst/>
              <a:gdLst/>
              <a:ahLst/>
              <a:cxnLst/>
              <a:rect l="l" t="t" r="r" b="b"/>
              <a:pathLst>
                <a:path w="3273" h="3204" extrusionOk="0">
                  <a:moveTo>
                    <a:pt x="1623" y="1"/>
                  </a:moveTo>
                  <a:cubicBezTo>
                    <a:pt x="1297" y="1"/>
                    <a:pt x="837" y="331"/>
                    <a:pt x="566" y="505"/>
                  </a:cubicBezTo>
                  <a:cubicBezTo>
                    <a:pt x="145" y="781"/>
                    <a:pt x="0" y="1317"/>
                    <a:pt x="0" y="1317"/>
                  </a:cubicBezTo>
                  <a:cubicBezTo>
                    <a:pt x="0" y="1317"/>
                    <a:pt x="1160" y="2738"/>
                    <a:pt x="2276" y="3115"/>
                  </a:cubicBezTo>
                  <a:cubicBezTo>
                    <a:pt x="2452" y="3176"/>
                    <a:pt x="2591" y="3204"/>
                    <a:pt x="2698" y="3204"/>
                  </a:cubicBezTo>
                  <a:cubicBezTo>
                    <a:pt x="3272" y="3204"/>
                    <a:pt x="2973" y="2433"/>
                    <a:pt x="2899" y="2042"/>
                  </a:cubicBezTo>
                  <a:cubicBezTo>
                    <a:pt x="2812" y="1593"/>
                    <a:pt x="2262" y="1433"/>
                    <a:pt x="1972" y="303"/>
                  </a:cubicBezTo>
                  <a:cubicBezTo>
                    <a:pt x="1914" y="82"/>
                    <a:pt x="1785" y="1"/>
                    <a:pt x="1623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378975" y="903000"/>
              <a:ext cx="121200" cy="114250"/>
            </a:xfrm>
            <a:custGeom>
              <a:avLst/>
              <a:gdLst/>
              <a:ahLst/>
              <a:cxnLst/>
              <a:rect l="l" t="t" r="r" b="b"/>
              <a:pathLst>
                <a:path w="4848" h="4570" extrusionOk="0">
                  <a:moveTo>
                    <a:pt x="4201" y="0"/>
                  </a:moveTo>
                  <a:cubicBezTo>
                    <a:pt x="3972" y="0"/>
                    <a:pt x="3534" y="311"/>
                    <a:pt x="3183" y="311"/>
                  </a:cubicBezTo>
                  <a:cubicBezTo>
                    <a:pt x="3167" y="311"/>
                    <a:pt x="3152" y="310"/>
                    <a:pt x="3137" y="309"/>
                  </a:cubicBezTo>
                  <a:cubicBezTo>
                    <a:pt x="3132" y="309"/>
                    <a:pt x="3128" y="309"/>
                    <a:pt x="3123" y="309"/>
                  </a:cubicBezTo>
                  <a:cubicBezTo>
                    <a:pt x="2579" y="309"/>
                    <a:pt x="424" y="2868"/>
                    <a:pt x="180" y="3803"/>
                  </a:cubicBezTo>
                  <a:cubicBezTo>
                    <a:pt x="0" y="4477"/>
                    <a:pt x="481" y="4569"/>
                    <a:pt x="756" y="4569"/>
                  </a:cubicBezTo>
                  <a:cubicBezTo>
                    <a:pt x="859" y="4569"/>
                    <a:pt x="933" y="4556"/>
                    <a:pt x="933" y="4556"/>
                  </a:cubicBezTo>
                  <a:cubicBezTo>
                    <a:pt x="933" y="4556"/>
                    <a:pt x="1412" y="4411"/>
                    <a:pt x="1992" y="4266"/>
                  </a:cubicBezTo>
                  <a:cubicBezTo>
                    <a:pt x="2571" y="4107"/>
                    <a:pt x="3775" y="2715"/>
                    <a:pt x="4311" y="1831"/>
                  </a:cubicBezTo>
                  <a:cubicBezTo>
                    <a:pt x="4847" y="932"/>
                    <a:pt x="4282" y="947"/>
                    <a:pt x="4354" y="280"/>
                  </a:cubicBezTo>
                  <a:cubicBezTo>
                    <a:pt x="4373" y="71"/>
                    <a:pt x="4311" y="0"/>
                    <a:pt x="4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345900" y="835250"/>
              <a:ext cx="116225" cy="168400"/>
            </a:xfrm>
            <a:custGeom>
              <a:avLst/>
              <a:gdLst/>
              <a:ahLst/>
              <a:cxnLst/>
              <a:rect l="l" t="t" r="r" b="b"/>
              <a:pathLst>
                <a:path w="4649" h="6736" extrusionOk="0">
                  <a:moveTo>
                    <a:pt x="2998" y="1"/>
                  </a:moveTo>
                  <a:cubicBezTo>
                    <a:pt x="2531" y="1"/>
                    <a:pt x="2364" y="412"/>
                    <a:pt x="1894" y="453"/>
                  </a:cubicBezTo>
                  <a:cubicBezTo>
                    <a:pt x="1387" y="497"/>
                    <a:pt x="1126" y="874"/>
                    <a:pt x="836" y="1627"/>
                  </a:cubicBezTo>
                  <a:cubicBezTo>
                    <a:pt x="560" y="2381"/>
                    <a:pt x="285" y="4483"/>
                    <a:pt x="126" y="5411"/>
                  </a:cubicBezTo>
                  <a:cubicBezTo>
                    <a:pt x="1" y="6126"/>
                    <a:pt x="481" y="6735"/>
                    <a:pt x="1029" y="6735"/>
                  </a:cubicBezTo>
                  <a:cubicBezTo>
                    <a:pt x="1181" y="6735"/>
                    <a:pt x="1337" y="6689"/>
                    <a:pt x="1488" y="6585"/>
                  </a:cubicBezTo>
                  <a:cubicBezTo>
                    <a:pt x="2184" y="6107"/>
                    <a:pt x="3547" y="4353"/>
                    <a:pt x="3778" y="3889"/>
                  </a:cubicBezTo>
                  <a:cubicBezTo>
                    <a:pt x="3778" y="3889"/>
                    <a:pt x="4648" y="2512"/>
                    <a:pt x="3952" y="1482"/>
                  </a:cubicBezTo>
                  <a:cubicBezTo>
                    <a:pt x="3242" y="439"/>
                    <a:pt x="3590" y="47"/>
                    <a:pt x="3068" y="4"/>
                  </a:cubicBezTo>
                  <a:cubicBezTo>
                    <a:pt x="3044" y="2"/>
                    <a:pt x="3021" y="1"/>
                    <a:pt x="29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3277275" y="836075"/>
              <a:ext cx="111275" cy="167825"/>
            </a:xfrm>
            <a:custGeom>
              <a:avLst/>
              <a:gdLst/>
              <a:ahLst/>
              <a:cxnLst/>
              <a:rect l="l" t="t" r="r" b="b"/>
              <a:pathLst>
                <a:path w="4451" h="6713" extrusionOk="0">
                  <a:moveTo>
                    <a:pt x="1450" y="1"/>
                  </a:moveTo>
                  <a:cubicBezTo>
                    <a:pt x="1275" y="1"/>
                    <a:pt x="1110" y="97"/>
                    <a:pt x="972" y="348"/>
                  </a:cubicBezTo>
                  <a:cubicBezTo>
                    <a:pt x="653" y="913"/>
                    <a:pt x="145" y="1203"/>
                    <a:pt x="116" y="1580"/>
                  </a:cubicBezTo>
                  <a:cubicBezTo>
                    <a:pt x="87" y="1957"/>
                    <a:pt x="0" y="3001"/>
                    <a:pt x="856" y="4856"/>
                  </a:cubicBezTo>
                  <a:cubicBezTo>
                    <a:pt x="1461" y="6169"/>
                    <a:pt x="2284" y="6713"/>
                    <a:pt x="2857" y="6713"/>
                  </a:cubicBezTo>
                  <a:cubicBezTo>
                    <a:pt x="3094" y="6713"/>
                    <a:pt x="3288" y="6620"/>
                    <a:pt x="3407" y="6451"/>
                  </a:cubicBezTo>
                  <a:cubicBezTo>
                    <a:pt x="3813" y="5856"/>
                    <a:pt x="4451" y="2972"/>
                    <a:pt x="3958" y="1623"/>
                  </a:cubicBezTo>
                  <a:cubicBezTo>
                    <a:pt x="3958" y="1623"/>
                    <a:pt x="3465" y="957"/>
                    <a:pt x="3363" y="652"/>
                  </a:cubicBezTo>
                  <a:cubicBezTo>
                    <a:pt x="3326" y="540"/>
                    <a:pt x="3204" y="518"/>
                    <a:pt x="3045" y="518"/>
                  </a:cubicBezTo>
                  <a:cubicBezTo>
                    <a:pt x="2945" y="518"/>
                    <a:pt x="2831" y="527"/>
                    <a:pt x="2714" y="527"/>
                  </a:cubicBezTo>
                  <a:cubicBezTo>
                    <a:pt x="2512" y="527"/>
                    <a:pt x="2302" y="501"/>
                    <a:pt x="2146" y="362"/>
                  </a:cubicBezTo>
                  <a:cubicBezTo>
                    <a:pt x="1924" y="165"/>
                    <a:pt x="1679" y="1"/>
                    <a:pt x="1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3200450" y="856650"/>
              <a:ext cx="136275" cy="146600"/>
            </a:xfrm>
            <a:custGeom>
              <a:avLst/>
              <a:gdLst/>
              <a:ahLst/>
              <a:cxnLst/>
              <a:rect l="l" t="t" r="r" b="b"/>
              <a:pathLst>
                <a:path w="5451" h="5864" extrusionOk="0">
                  <a:moveTo>
                    <a:pt x="1470" y="1"/>
                  </a:moveTo>
                  <a:cubicBezTo>
                    <a:pt x="1455" y="1"/>
                    <a:pt x="1438" y="2"/>
                    <a:pt x="1421" y="3"/>
                  </a:cubicBezTo>
                  <a:cubicBezTo>
                    <a:pt x="914" y="47"/>
                    <a:pt x="986" y="496"/>
                    <a:pt x="551" y="916"/>
                  </a:cubicBezTo>
                  <a:cubicBezTo>
                    <a:pt x="116" y="1322"/>
                    <a:pt x="0" y="2743"/>
                    <a:pt x="870" y="3656"/>
                  </a:cubicBezTo>
                  <a:cubicBezTo>
                    <a:pt x="1740" y="4569"/>
                    <a:pt x="2682" y="5381"/>
                    <a:pt x="3421" y="5570"/>
                  </a:cubicBezTo>
                  <a:cubicBezTo>
                    <a:pt x="3856" y="5689"/>
                    <a:pt x="4195" y="5863"/>
                    <a:pt x="4483" y="5863"/>
                  </a:cubicBezTo>
                  <a:cubicBezTo>
                    <a:pt x="4686" y="5863"/>
                    <a:pt x="4863" y="5777"/>
                    <a:pt x="5030" y="5526"/>
                  </a:cubicBezTo>
                  <a:cubicBezTo>
                    <a:pt x="5451" y="4917"/>
                    <a:pt x="5306" y="3874"/>
                    <a:pt x="3363" y="1424"/>
                  </a:cubicBezTo>
                  <a:cubicBezTo>
                    <a:pt x="3363" y="1424"/>
                    <a:pt x="2841" y="902"/>
                    <a:pt x="2247" y="742"/>
                  </a:cubicBezTo>
                  <a:cubicBezTo>
                    <a:pt x="1673" y="574"/>
                    <a:pt x="1910" y="1"/>
                    <a:pt x="1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3247550" y="939250"/>
              <a:ext cx="204425" cy="80000"/>
            </a:xfrm>
            <a:custGeom>
              <a:avLst/>
              <a:gdLst/>
              <a:ahLst/>
              <a:cxnLst/>
              <a:rect l="l" t="t" r="r" b="b"/>
              <a:pathLst>
                <a:path w="8177" h="3200" extrusionOk="0">
                  <a:moveTo>
                    <a:pt x="3326" y="0"/>
                  </a:moveTo>
                  <a:cubicBezTo>
                    <a:pt x="2400" y="0"/>
                    <a:pt x="2301" y="1218"/>
                    <a:pt x="1695" y="1218"/>
                  </a:cubicBezTo>
                  <a:cubicBezTo>
                    <a:pt x="1588" y="1218"/>
                    <a:pt x="1465" y="1180"/>
                    <a:pt x="1320" y="1091"/>
                  </a:cubicBezTo>
                  <a:cubicBezTo>
                    <a:pt x="1054" y="930"/>
                    <a:pt x="836" y="870"/>
                    <a:pt x="660" y="870"/>
                  </a:cubicBezTo>
                  <a:cubicBezTo>
                    <a:pt x="173" y="870"/>
                    <a:pt x="1" y="1323"/>
                    <a:pt x="1" y="1323"/>
                  </a:cubicBezTo>
                  <a:cubicBezTo>
                    <a:pt x="740" y="2338"/>
                    <a:pt x="2740" y="2947"/>
                    <a:pt x="3726" y="2990"/>
                  </a:cubicBezTo>
                  <a:cubicBezTo>
                    <a:pt x="4624" y="3042"/>
                    <a:pt x="5312" y="3200"/>
                    <a:pt x="5979" y="3200"/>
                  </a:cubicBezTo>
                  <a:cubicBezTo>
                    <a:pt x="6054" y="3200"/>
                    <a:pt x="6130" y="3198"/>
                    <a:pt x="6205" y="3193"/>
                  </a:cubicBezTo>
                  <a:cubicBezTo>
                    <a:pt x="6944" y="3150"/>
                    <a:pt x="7249" y="2816"/>
                    <a:pt x="7712" y="2555"/>
                  </a:cubicBezTo>
                  <a:cubicBezTo>
                    <a:pt x="8176" y="2295"/>
                    <a:pt x="7495" y="1555"/>
                    <a:pt x="7423" y="1193"/>
                  </a:cubicBezTo>
                  <a:cubicBezTo>
                    <a:pt x="7365" y="830"/>
                    <a:pt x="6901" y="917"/>
                    <a:pt x="5625" y="816"/>
                  </a:cubicBezTo>
                  <a:cubicBezTo>
                    <a:pt x="4349" y="729"/>
                    <a:pt x="4610" y="120"/>
                    <a:pt x="3422" y="4"/>
                  </a:cubicBezTo>
                  <a:cubicBezTo>
                    <a:pt x="3389" y="1"/>
                    <a:pt x="3357" y="0"/>
                    <a:pt x="3326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3294100" y="969550"/>
              <a:ext cx="142875" cy="52750"/>
            </a:xfrm>
            <a:custGeom>
              <a:avLst/>
              <a:gdLst/>
              <a:ahLst/>
              <a:cxnLst/>
              <a:rect l="l" t="t" r="r" b="b"/>
              <a:pathLst>
                <a:path w="5715" h="2110" extrusionOk="0">
                  <a:moveTo>
                    <a:pt x="1499" y="1"/>
                  </a:moveTo>
                  <a:cubicBezTo>
                    <a:pt x="932" y="1"/>
                    <a:pt x="1277" y="1221"/>
                    <a:pt x="822" y="1221"/>
                  </a:cubicBezTo>
                  <a:cubicBezTo>
                    <a:pt x="770" y="1221"/>
                    <a:pt x="708" y="1205"/>
                    <a:pt x="632" y="1169"/>
                  </a:cubicBezTo>
                  <a:cubicBezTo>
                    <a:pt x="454" y="1082"/>
                    <a:pt x="335" y="1048"/>
                    <a:pt x="257" y="1048"/>
                  </a:cubicBezTo>
                  <a:cubicBezTo>
                    <a:pt x="1" y="1048"/>
                    <a:pt x="197" y="1416"/>
                    <a:pt x="197" y="1416"/>
                  </a:cubicBezTo>
                  <a:cubicBezTo>
                    <a:pt x="1444" y="1939"/>
                    <a:pt x="2517" y="2109"/>
                    <a:pt x="3358" y="2109"/>
                  </a:cubicBezTo>
                  <a:cubicBezTo>
                    <a:pt x="4286" y="2109"/>
                    <a:pt x="4931" y="1902"/>
                    <a:pt x="5213" y="1735"/>
                  </a:cubicBezTo>
                  <a:cubicBezTo>
                    <a:pt x="5714" y="1423"/>
                    <a:pt x="5391" y="1136"/>
                    <a:pt x="4932" y="1136"/>
                  </a:cubicBezTo>
                  <a:cubicBezTo>
                    <a:pt x="4901" y="1136"/>
                    <a:pt x="4868" y="1138"/>
                    <a:pt x="4836" y="1141"/>
                  </a:cubicBezTo>
                  <a:cubicBezTo>
                    <a:pt x="4662" y="1155"/>
                    <a:pt x="4522" y="1175"/>
                    <a:pt x="4408" y="1175"/>
                  </a:cubicBezTo>
                  <a:cubicBezTo>
                    <a:pt x="4189" y="1175"/>
                    <a:pt x="4066" y="1102"/>
                    <a:pt x="3980" y="778"/>
                  </a:cubicBezTo>
                  <a:cubicBezTo>
                    <a:pt x="3902" y="519"/>
                    <a:pt x="3819" y="366"/>
                    <a:pt x="3665" y="366"/>
                  </a:cubicBezTo>
                  <a:cubicBezTo>
                    <a:pt x="3535" y="366"/>
                    <a:pt x="3354" y="475"/>
                    <a:pt x="3082" y="720"/>
                  </a:cubicBezTo>
                  <a:cubicBezTo>
                    <a:pt x="2966" y="819"/>
                    <a:pt x="2869" y="860"/>
                    <a:pt x="2781" y="860"/>
                  </a:cubicBezTo>
                  <a:cubicBezTo>
                    <a:pt x="2406" y="860"/>
                    <a:pt x="2211" y="116"/>
                    <a:pt x="1589" y="10"/>
                  </a:cubicBezTo>
                  <a:cubicBezTo>
                    <a:pt x="1557" y="4"/>
                    <a:pt x="1527" y="1"/>
                    <a:pt x="1499" y="1"/>
                  </a:cubicBezTo>
                  <a:close/>
                </a:path>
              </a:pathLst>
            </a:custGeom>
            <a:solidFill>
              <a:srgbClr val="656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3570450" y="670975"/>
              <a:ext cx="99325" cy="76350"/>
            </a:xfrm>
            <a:custGeom>
              <a:avLst/>
              <a:gdLst/>
              <a:ahLst/>
              <a:cxnLst/>
              <a:rect l="l" t="t" r="r" b="b"/>
              <a:pathLst>
                <a:path w="3973" h="3054" extrusionOk="0">
                  <a:moveTo>
                    <a:pt x="2357" y="1"/>
                  </a:moveTo>
                  <a:cubicBezTo>
                    <a:pt x="2310" y="1"/>
                    <a:pt x="2259" y="8"/>
                    <a:pt x="2204" y="23"/>
                  </a:cubicBezTo>
                  <a:cubicBezTo>
                    <a:pt x="1694" y="150"/>
                    <a:pt x="1610" y="648"/>
                    <a:pt x="1193" y="648"/>
                  </a:cubicBezTo>
                  <a:cubicBezTo>
                    <a:pt x="1136" y="648"/>
                    <a:pt x="1072" y="638"/>
                    <a:pt x="1001" y="617"/>
                  </a:cubicBezTo>
                  <a:cubicBezTo>
                    <a:pt x="940" y="600"/>
                    <a:pt x="883" y="592"/>
                    <a:pt x="827" y="592"/>
                  </a:cubicBezTo>
                  <a:cubicBezTo>
                    <a:pt x="336" y="592"/>
                    <a:pt x="39" y="1217"/>
                    <a:pt x="0" y="1270"/>
                  </a:cubicBezTo>
                  <a:cubicBezTo>
                    <a:pt x="0" y="1270"/>
                    <a:pt x="363" y="1675"/>
                    <a:pt x="537" y="1864"/>
                  </a:cubicBezTo>
                  <a:cubicBezTo>
                    <a:pt x="711" y="2067"/>
                    <a:pt x="2030" y="2908"/>
                    <a:pt x="2436" y="3023"/>
                  </a:cubicBezTo>
                  <a:cubicBezTo>
                    <a:pt x="2503" y="3043"/>
                    <a:pt x="2577" y="3053"/>
                    <a:pt x="2654" y="3053"/>
                  </a:cubicBezTo>
                  <a:cubicBezTo>
                    <a:pt x="3030" y="3053"/>
                    <a:pt x="3495" y="2818"/>
                    <a:pt x="3711" y="2313"/>
                  </a:cubicBezTo>
                  <a:cubicBezTo>
                    <a:pt x="3972" y="1704"/>
                    <a:pt x="3653" y="1023"/>
                    <a:pt x="3247" y="806"/>
                  </a:cubicBezTo>
                  <a:cubicBezTo>
                    <a:pt x="2867" y="622"/>
                    <a:pt x="2795" y="1"/>
                    <a:pt x="2357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3491075" y="690100"/>
              <a:ext cx="81900" cy="80300"/>
            </a:xfrm>
            <a:custGeom>
              <a:avLst/>
              <a:gdLst/>
              <a:ahLst/>
              <a:cxnLst/>
              <a:rect l="l" t="t" r="r" b="b"/>
              <a:pathLst>
                <a:path w="3276" h="3212" extrusionOk="0">
                  <a:moveTo>
                    <a:pt x="1625" y="0"/>
                  </a:moveTo>
                  <a:cubicBezTo>
                    <a:pt x="1299" y="0"/>
                    <a:pt x="838" y="334"/>
                    <a:pt x="566" y="519"/>
                  </a:cubicBezTo>
                  <a:cubicBezTo>
                    <a:pt x="146" y="780"/>
                    <a:pt x="1" y="1316"/>
                    <a:pt x="1" y="1316"/>
                  </a:cubicBezTo>
                  <a:cubicBezTo>
                    <a:pt x="1" y="1316"/>
                    <a:pt x="1160" y="2751"/>
                    <a:pt x="2277" y="3128"/>
                  </a:cubicBezTo>
                  <a:cubicBezTo>
                    <a:pt x="2448" y="3186"/>
                    <a:pt x="2583" y="3211"/>
                    <a:pt x="2689" y="3211"/>
                  </a:cubicBezTo>
                  <a:cubicBezTo>
                    <a:pt x="3276" y="3211"/>
                    <a:pt x="2974" y="2436"/>
                    <a:pt x="2900" y="2056"/>
                  </a:cubicBezTo>
                  <a:cubicBezTo>
                    <a:pt x="2813" y="1592"/>
                    <a:pt x="2262" y="1447"/>
                    <a:pt x="1972" y="302"/>
                  </a:cubicBezTo>
                  <a:cubicBezTo>
                    <a:pt x="1915" y="81"/>
                    <a:pt x="1786" y="0"/>
                    <a:pt x="1625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3654150" y="717475"/>
              <a:ext cx="81650" cy="80100"/>
            </a:xfrm>
            <a:custGeom>
              <a:avLst/>
              <a:gdLst/>
              <a:ahLst/>
              <a:cxnLst/>
              <a:rect l="l" t="t" r="r" b="b"/>
              <a:pathLst>
                <a:path w="3266" h="3204" extrusionOk="0">
                  <a:moveTo>
                    <a:pt x="1623" y="0"/>
                  </a:moveTo>
                  <a:cubicBezTo>
                    <a:pt x="1296" y="0"/>
                    <a:pt x="833" y="337"/>
                    <a:pt x="552" y="511"/>
                  </a:cubicBezTo>
                  <a:cubicBezTo>
                    <a:pt x="131" y="772"/>
                    <a:pt x="1" y="1323"/>
                    <a:pt x="1" y="1323"/>
                  </a:cubicBezTo>
                  <a:cubicBezTo>
                    <a:pt x="1" y="1323"/>
                    <a:pt x="1146" y="2744"/>
                    <a:pt x="2262" y="3120"/>
                  </a:cubicBezTo>
                  <a:cubicBezTo>
                    <a:pt x="2433" y="3178"/>
                    <a:pt x="2569" y="3204"/>
                    <a:pt x="2676" y="3204"/>
                  </a:cubicBezTo>
                  <a:cubicBezTo>
                    <a:pt x="3266" y="3204"/>
                    <a:pt x="2974" y="2428"/>
                    <a:pt x="2900" y="2048"/>
                  </a:cubicBezTo>
                  <a:cubicBezTo>
                    <a:pt x="2813" y="1598"/>
                    <a:pt x="2262" y="1439"/>
                    <a:pt x="1972" y="308"/>
                  </a:cubicBezTo>
                  <a:cubicBezTo>
                    <a:pt x="1915" y="83"/>
                    <a:pt x="1786" y="0"/>
                    <a:pt x="1623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3626475" y="757750"/>
              <a:ext cx="121200" cy="114525"/>
            </a:xfrm>
            <a:custGeom>
              <a:avLst/>
              <a:gdLst/>
              <a:ahLst/>
              <a:cxnLst/>
              <a:rect l="l" t="t" r="r" b="b"/>
              <a:pathLst>
                <a:path w="4848" h="4581" extrusionOk="0">
                  <a:moveTo>
                    <a:pt x="4206" y="1"/>
                  </a:moveTo>
                  <a:cubicBezTo>
                    <a:pt x="3978" y="1"/>
                    <a:pt x="3536" y="323"/>
                    <a:pt x="3182" y="323"/>
                  </a:cubicBezTo>
                  <a:cubicBezTo>
                    <a:pt x="3167" y="323"/>
                    <a:pt x="3152" y="322"/>
                    <a:pt x="3137" y="321"/>
                  </a:cubicBezTo>
                  <a:cubicBezTo>
                    <a:pt x="3133" y="320"/>
                    <a:pt x="3128" y="320"/>
                    <a:pt x="3124" y="320"/>
                  </a:cubicBezTo>
                  <a:cubicBezTo>
                    <a:pt x="2579" y="320"/>
                    <a:pt x="425" y="2880"/>
                    <a:pt x="180" y="3814"/>
                  </a:cubicBezTo>
                  <a:cubicBezTo>
                    <a:pt x="1" y="4489"/>
                    <a:pt x="473" y="4581"/>
                    <a:pt x="744" y="4581"/>
                  </a:cubicBezTo>
                  <a:cubicBezTo>
                    <a:pt x="846" y="4581"/>
                    <a:pt x="919" y="4568"/>
                    <a:pt x="919" y="4568"/>
                  </a:cubicBezTo>
                  <a:cubicBezTo>
                    <a:pt x="919" y="4568"/>
                    <a:pt x="1412" y="4423"/>
                    <a:pt x="1992" y="4278"/>
                  </a:cubicBezTo>
                  <a:cubicBezTo>
                    <a:pt x="2572" y="4119"/>
                    <a:pt x="3775" y="2727"/>
                    <a:pt x="4311" y="1828"/>
                  </a:cubicBezTo>
                  <a:cubicBezTo>
                    <a:pt x="4848" y="944"/>
                    <a:pt x="4282" y="944"/>
                    <a:pt x="4355" y="277"/>
                  </a:cubicBezTo>
                  <a:cubicBezTo>
                    <a:pt x="4373" y="71"/>
                    <a:pt x="4313" y="1"/>
                    <a:pt x="42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3593400" y="689950"/>
              <a:ext cx="116225" cy="168575"/>
            </a:xfrm>
            <a:custGeom>
              <a:avLst/>
              <a:gdLst/>
              <a:ahLst/>
              <a:cxnLst/>
              <a:rect l="l" t="t" r="r" b="b"/>
              <a:pathLst>
                <a:path w="4649" h="6743" extrusionOk="0">
                  <a:moveTo>
                    <a:pt x="2999" y="0"/>
                  </a:moveTo>
                  <a:cubicBezTo>
                    <a:pt x="2531" y="0"/>
                    <a:pt x="2364" y="412"/>
                    <a:pt x="1880" y="467"/>
                  </a:cubicBezTo>
                  <a:cubicBezTo>
                    <a:pt x="1373" y="511"/>
                    <a:pt x="1126" y="887"/>
                    <a:pt x="836" y="1641"/>
                  </a:cubicBezTo>
                  <a:cubicBezTo>
                    <a:pt x="561" y="2395"/>
                    <a:pt x="286" y="4497"/>
                    <a:pt x="126" y="5410"/>
                  </a:cubicBezTo>
                  <a:cubicBezTo>
                    <a:pt x="1" y="6139"/>
                    <a:pt x="484" y="6743"/>
                    <a:pt x="1035" y="6743"/>
                  </a:cubicBezTo>
                  <a:cubicBezTo>
                    <a:pt x="1185" y="6743"/>
                    <a:pt x="1340" y="6698"/>
                    <a:pt x="1489" y="6599"/>
                  </a:cubicBezTo>
                  <a:cubicBezTo>
                    <a:pt x="2170" y="6120"/>
                    <a:pt x="3533" y="4366"/>
                    <a:pt x="3779" y="3902"/>
                  </a:cubicBezTo>
                  <a:cubicBezTo>
                    <a:pt x="3779" y="3902"/>
                    <a:pt x="4649" y="2525"/>
                    <a:pt x="3938" y="1482"/>
                  </a:cubicBezTo>
                  <a:cubicBezTo>
                    <a:pt x="3243" y="453"/>
                    <a:pt x="3591" y="61"/>
                    <a:pt x="3069" y="3"/>
                  </a:cubicBezTo>
                  <a:cubicBezTo>
                    <a:pt x="3045" y="1"/>
                    <a:pt x="3021" y="0"/>
                    <a:pt x="2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3524775" y="691050"/>
              <a:ext cx="111300" cy="167900"/>
            </a:xfrm>
            <a:custGeom>
              <a:avLst/>
              <a:gdLst/>
              <a:ahLst/>
              <a:cxnLst/>
              <a:rect l="l" t="t" r="r" b="b"/>
              <a:pathLst>
                <a:path w="4452" h="6716" extrusionOk="0">
                  <a:moveTo>
                    <a:pt x="1433" y="1"/>
                  </a:moveTo>
                  <a:cubicBezTo>
                    <a:pt x="1262" y="1"/>
                    <a:pt x="1103" y="94"/>
                    <a:pt x="972" y="336"/>
                  </a:cubicBezTo>
                  <a:cubicBezTo>
                    <a:pt x="653" y="916"/>
                    <a:pt x="146" y="1191"/>
                    <a:pt x="117" y="1568"/>
                  </a:cubicBezTo>
                  <a:cubicBezTo>
                    <a:pt x="88" y="1960"/>
                    <a:pt x="1" y="3003"/>
                    <a:pt x="856" y="4859"/>
                  </a:cubicBezTo>
                  <a:cubicBezTo>
                    <a:pt x="1461" y="6172"/>
                    <a:pt x="2277" y="6715"/>
                    <a:pt x="2846" y="6715"/>
                  </a:cubicBezTo>
                  <a:cubicBezTo>
                    <a:pt x="3081" y="6715"/>
                    <a:pt x="3274" y="6623"/>
                    <a:pt x="3393" y="6453"/>
                  </a:cubicBezTo>
                  <a:cubicBezTo>
                    <a:pt x="3799" y="5859"/>
                    <a:pt x="4451" y="2974"/>
                    <a:pt x="3958" y="1612"/>
                  </a:cubicBezTo>
                  <a:cubicBezTo>
                    <a:pt x="3958" y="1612"/>
                    <a:pt x="3465" y="959"/>
                    <a:pt x="3364" y="655"/>
                  </a:cubicBezTo>
                  <a:cubicBezTo>
                    <a:pt x="3327" y="538"/>
                    <a:pt x="3204" y="515"/>
                    <a:pt x="3045" y="515"/>
                  </a:cubicBezTo>
                  <a:cubicBezTo>
                    <a:pt x="2937" y="515"/>
                    <a:pt x="2811" y="526"/>
                    <a:pt x="2684" y="526"/>
                  </a:cubicBezTo>
                  <a:cubicBezTo>
                    <a:pt x="2486" y="526"/>
                    <a:pt x="2283" y="499"/>
                    <a:pt x="2132" y="365"/>
                  </a:cubicBezTo>
                  <a:cubicBezTo>
                    <a:pt x="1908" y="166"/>
                    <a:pt x="1661" y="1"/>
                    <a:pt x="14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3447950" y="711675"/>
              <a:ext cx="136300" cy="146500"/>
            </a:xfrm>
            <a:custGeom>
              <a:avLst/>
              <a:gdLst/>
              <a:ahLst/>
              <a:cxnLst/>
              <a:rect l="l" t="t" r="r" b="b"/>
              <a:pathLst>
                <a:path w="5452" h="5860" extrusionOk="0">
                  <a:moveTo>
                    <a:pt x="1470" y="0"/>
                  </a:moveTo>
                  <a:cubicBezTo>
                    <a:pt x="1450" y="0"/>
                    <a:pt x="1429" y="1"/>
                    <a:pt x="1407" y="4"/>
                  </a:cubicBezTo>
                  <a:cubicBezTo>
                    <a:pt x="900" y="47"/>
                    <a:pt x="987" y="497"/>
                    <a:pt x="552" y="903"/>
                  </a:cubicBezTo>
                  <a:cubicBezTo>
                    <a:pt x="117" y="1309"/>
                    <a:pt x="1" y="2744"/>
                    <a:pt x="871" y="3657"/>
                  </a:cubicBezTo>
                  <a:cubicBezTo>
                    <a:pt x="1740" y="4570"/>
                    <a:pt x="2683" y="5382"/>
                    <a:pt x="3422" y="5570"/>
                  </a:cubicBezTo>
                  <a:cubicBezTo>
                    <a:pt x="3860" y="5682"/>
                    <a:pt x="4196" y="5859"/>
                    <a:pt x="4484" y="5859"/>
                  </a:cubicBezTo>
                  <a:cubicBezTo>
                    <a:pt x="4683" y="5859"/>
                    <a:pt x="4859" y="5775"/>
                    <a:pt x="5031" y="5527"/>
                  </a:cubicBezTo>
                  <a:cubicBezTo>
                    <a:pt x="5451" y="4918"/>
                    <a:pt x="5306" y="3874"/>
                    <a:pt x="3364" y="1424"/>
                  </a:cubicBezTo>
                  <a:cubicBezTo>
                    <a:pt x="3364" y="1424"/>
                    <a:pt x="2842" y="903"/>
                    <a:pt x="2248" y="729"/>
                  </a:cubicBezTo>
                  <a:cubicBezTo>
                    <a:pt x="1680" y="576"/>
                    <a:pt x="1893" y="0"/>
                    <a:pt x="14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3494700" y="794275"/>
              <a:ext cx="204425" cy="80025"/>
            </a:xfrm>
            <a:custGeom>
              <a:avLst/>
              <a:gdLst/>
              <a:ahLst/>
              <a:cxnLst/>
              <a:rect l="l" t="t" r="r" b="b"/>
              <a:pathLst>
                <a:path w="8177" h="3201" extrusionOk="0">
                  <a:moveTo>
                    <a:pt x="3326" y="1"/>
                  </a:moveTo>
                  <a:cubicBezTo>
                    <a:pt x="2401" y="1"/>
                    <a:pt x="2312" y="1218"/>
                    <a:pt x="1708" y="1218"/>
                  </a:cubicBezTo>
                  <a:cubicBezTo>
                    <a:pt x="1602" y="1218"/>
                    <a:pt x="1480" y="1181"/>
                    <a:pt x="1334" y="1092"/>
                  </a:cubicBezTo>
                  <a:cubicBezTo>
                    <a:pt x="1069" y="930"/>
                    <a:pt x="850" y="871"/>
                    <a:pt x="672" y="871"/>
                  </a:cubicBezTo>
                  <a:cubicBezTo>
                    <a:pt x="180" y="871"/>
                    <a:pt x="1" y="1324"/>
                    <a:pt x="1" y="1324"/>
                  </a:cubicBezTo>
                  <a:cubicBezTo>
                    <a:pt x="740" y="2339"/>
                    <a:pt x="2755" y="2933"/>
                    <a:pt x="3741" y="2991"/>
                  </a:cubicBezTo>
                  <a:cubicBezTo>
                    <a:pt x="4632" y="3030"/>
                    <a:pt x="5322" y="3200"/>
                    <a:pt x="5992" y="3200"/>
                  </a:cubicBezTo>
                  <a:cubicBezTo>
                    <a:pt x="6063" y="3200"/>
                    <a:pt x="6134" y="3198"/>
                    <a:pt x="6205" y="3194"/>
                  </a:cubicBezTo>
                  <a:cubicBezTo>
                    <a:pt x="6959" y="3150"/>
                    <a:pt x="7263" y="2817"/>
                    <a:pt x="7727" y="2542"/>
                  </a:cubicBezTo>
                  <a:cubicBezTo>
                    <a:pt x="8176" y="2281"/>
                    <a:pt x="7495" y="1556"/>
                    <a:pt x="7437" y="1194"/>
                  </a:cubicBezTo>
                  <a:cubicBezTo>
                    <a:pt x="7365" y="831"/>
                    <a:pt x="6915" y="904"/>
                    <a:pt x="5640" y="817"/>
                  </a:cubicBezTo>
                  <a:cubicBezTo>
                    <a:pt x="4349" y="730"/>
                    <a:pt x="4610" y="121"/>
                    <a:pt x="3422" y="5"/>
                  </a:cubicBezTo>
                  <a:cubicBezTo>
                    <a:pt x="3389" y="2"/>
                    <a:pt x="3357" y="1"/>
                    <a:pt x="3326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3541525" y="824600"/>
              <a:ext cx="142950" cy="52750"/>
            </a:xfrm>
            <a:custGeom>
              <a:avLst/>
              <a:gdLst/>
              <a:ahLst/>
              <a:cxnLst/>
              <a:rect l="l" t="t" r="r" b="b"/>
              <a:pathLst>
                <a:path w="5718" h="2110" extrusionOk="0">
                  <a:moveTo>
                    <a:pt x="1501" y="1"/>
                  </a:moveTo>
                  <a:cubicBezTo>
                    <a:pt x="925" y="1"/>
                    <a:pt x="1275" y="1210"/>
                    <a:pt x="831" y="1210"/>
                  </a:cubicBezTo>
                  <a:cubicBezTo>
                    <a:pt x="778" y="1210"/>
                    <a:pt x="714" y="1193"/>
                    <a:pt x="636" y="1155"/>
                  </a:cubicBezTo>
                  <a:cubicBezTo>
                    <a:pt x="462" y="1073"/>
                    <a:pt x="345" y="1041"/>
                    <a:pt x="268" y="1041"/>
                  </a:cubicBezTo>
                  <a:cubicBezTo>
                    <a:pt x="1" y="1041"/>
                    <a:pt x="201" y="1416"/>
                    <a:pt x="201" y="1416"/>
                  </a:cubicBezTo>
                  <a:cubicBezTo>
                    <a:pt x="1448" y="1939"/>
                    <a:pt x="2521" y="2109"/>
                    <a:pt x="3362" y="2109"/>
                  </a:cubicBezTo>
                  <a:cubicBezTo>
                    <a:pt x="4290" y="2109"/>
                    <a:pt x="4935" y="1902"/>
                    <a:pt x="5216" y="1735"/>
                  </a:cubicBezTo>
                  <a:cubicBezTo>
                    <a:pt x="5718" y="1423"/>
                    <a:pt x="5395" y="1136"/>
                    <a:pt x="4936" y="1136"/>
                  </a:cubicBezTo>
                  <a:cubicBezTo>
                    <a:pt x="4904" y="1136"/>
                    <a:pt x="4872" y="1137"/>
                    <a:pt x="4839" y="1140"/>
                  </a:cubicBezTo>
                  <a:cubicBezTo>
                    <a:pt x="4665" y="1155"/>
                    <a:pt x="4525" y="1175"/>
                    <a:pt x="4411" y="1175"/>
                  </a:cubicBezTo>
                  <a:cubicBezTo>
                    <a:pt x="4193" y="1175"/>
                    <a:pt x="4070" y="1102"/>
                    <a:pt x="3984" y="778"/>
                  </a:cubicBezTo>
                  <a:cubicBezTo>
                    <a:pt x="3905" y="510"/>
                    <a:pt x="3823" y="358"/>
                    <a:pt x="3666" y="358"/>
                  </a:cubicBezTo>
                  <a:cubicBezTo>
                    <a:pt x="3534" y="358"/>
                    <a:pt x="3349" y="467"/>
                    <a:pt x="3071" y="705"/>
                  </a:cubicBezTo>
                  <a:cubicBezTo>
                    <a:pt x="2956" y="809"/>
                    <a:pt x="2859" y="852"/>
                    <a:pt x="2771" y="852"/>
                  </a:cubicBezTo>
                  <a:cubicBezTo>
                    <a:pt x="2407" y="852"/>
                    <a:pt x="2212" y="115"/>
                    <a:pt x="1592" y="10"/>
                  </a:cubicBezTo>
                  <a:cubicBezTo>
                    <a:pt x="1559" y="3"/>
                    <a:pt x="1529" y="1"/>
                    <a:pt x="1501" y="1"/>
                  </a:cubicBezTo>
                  <a:close/>
                </a:path>
              </a:pathLst>
            </a:custGeom>
            <a:solidFill>
              <a:srgbClr val="656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3271825" y="1665775"/>
              <a:ext cx="97150" cy="66675"/>
            </a:xfrm>
            <a:custGeom>
              <a:avLst/>
              <a:gdLst/>
              <a:ahLst/>
              <a:cxnLst/>
              <a:rect l="l" t="t" r="r" b="b"/>
              <a:pathLst>
                <a:path w="3886" h="2667" extrusionOk="0">
                  <a:moveTo>
                    <a:pt x="1630" y="0"/>
                  </a:moveTo>
                  <a:cubicBezTo>
                    <a:pt x="1515" y="0"/>
                    <a:pt x="1402" y="44"/>
                    <a:pt x="1291" y="167"/>
                  </a:cubicBezTo>
                  <a:cubicBezTo>
                    <a:pt x="871" y="601"/>
                    <a:pt x="1190" y="1138"/>
                    <a:pt x="595" y="1312"/>
                  </a:cubicBezTo>
                  <a:cubicBezTo>
                    <a:pt x="1" y="1486"/>
                    <a:pt x="88" y="2326"/>
                    <a:pt x="88" y="2399"/>
                  </a:cubicBezTo>
                  <a:cubicBezTo>
                    <a:pt x="88" y="2399"/>
                    <a:pt x="610" y="2544"/>
                    <a:pt x="871" y="2616"/>
                  </a:cubicBezTo>
                  <a:cubicBezTo>
                    <a:pt x="979" y="2648"/>
                    <a:pt x="1345" y="2666"/>
                    <a:pt x="1755" y="2666"/>
                  </a:cubicBezTo>
                  <a:cubicBezTo>
                    <a:pt x="2273" y="2666"/>
                    <a:pt x="2862" y="2638"/>
                    <a:pt x="3089" y="2573"/>
                  </a:cubicBezTo>
                  <a:cubicBezTo>
                    <a:pt x="3480" y="2457"/>
                    <a:pt x="3886" y="1950"/>
                    <a:pt x="3784" y="1297"/>
                  </a:cubicBezTo>
                  <a:cubicBezTo>
                    <a:pt x="3688" y="676"/>
                    <a:pt x="3104" y="265"/>
                    <a:pt x="2648" y="265"/>
                  </a:cubicBezTo>
                  <a:cubicBezTo>
                    <a:pt x="2626" y="265"/>
                    <a:pt x="2603" y="266"/>
                    <a:pt x="2581" y="268"/>
                  </a:cubicBezTo>
                  <a:cubicBezTo>
                    <a:pt x="2560" y="271"/>
                    <a:pt x="2540" y="272"/>
                    <a:pt x="2519" y="272"/>
                  </a:cubicBezTo>
                  <a:cubicBezTo>
                    <a:pt x="2214" y="272"/>
                    <a:pt x="1916" y="0"/>
                    <a:pt x="1630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213850" y="1734425"/>
              <a:ext cx="104750" cy="60600"/>
            </a:xfrm>
            <a:custGeom>
              <a:avLst/>
              <a:gdLst/>
              <a:ahLst/>
              <a:cxnLst/>
              <a:rect l="l" t="t" r="r" b="b"/>
              <a:pathLst>
                <a:path w="4190" h="2424" extrusionOk="0">
                  <a:moveTo>
                    <a:pt x="1015" y="1"/>
                  </a:moveTo>
                  <a:cubicBezTo>
                    <a:pt x="650" y="1"/>
                    <a:pt x="379" y="696"/>
                    <a:pt x="204" y="1059"/>
                  </a:cubicBezTo>
                  <a:cubicBezTo>
                    <a:pt x="1" y="1508"/>
                    <a:pt x="175" y="2045"/>
                    <a:pt x="175" y="2045"/>
                  </a:cubicBezTo>
                  <a:cubicBezTo>
                    <a:pt x="175" y="2045"/>
                    <a:pt x="1301" y="2423"/>
                    <a:pt x="2338" y="2423"/>
                  </a:cubicBezTo>
                  <a:cubicBezTo>
                    <a:pt x="2584" y="2423"/>
                    <a:pt x="2825" y="2402"/>
                    <a:pt x="3045" y="2349"/>
                  </a:cubicBezTo>
                  <a:cubicBezTo>
                    <a:pt x="4190" y="2074"/>
                    <a:pt x="3320" y="1436"/>
                    <a:pt x="3001" y="1102"/>
                  </a:cubicBezTo>
                  <a:cubicBezTo>
                    <a:pt x="2697" y="769"/>
                    <a:pt x="2132" y="929"/>
                    <a:pt x="1291" y="131"/>
                  </a:cubicBezTo>
                  <a:cubicBezTo>
                    <a:pt x="1194" y="40"/>
                    <a:pt x="1102" y="1"/>
                    <a:pt x="1015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3366050" y="1670100"/>
              <a:ext cx="105125" cy="60750"/>
            </a:xfrm>
            <a:custGeom>
              <a:avLst/>
              <a:gdLst/>
              <a:ahLst/>
              <a:cxnLst/>
              <a:rect l="l" t="t" r="r" b="b"/>
              <a:pathLst>
                <a:path w="4205" h="2430" extrusionOk="0">
                  <a:moveTo>
                    <a:pt x="1022" y="0"/>
                  </a:moveTo>
                  <a:cubicBezTo>
                    <a:pt x="653" y="0"/>
                    <a:pt x="381" y="701"/>
                    <a:pt x="204" y="1066"/>
                  </a:cubicBezTo>
                  <a:cubicBezTo>
                    <a:pt x="1" y="1516"/>
                    <a:pt x="175" y="2037"/>
                    <a:pt x="175" y="2037"/>
                  </a:cubicBezTo>
                  <a:cubicBezTo>
                    <a:pt x="175" y="2037"/>
                    <a:pt x="1321" y="2429"/>
                    <a:pt x="2366" y="2429"/>
                  </a:cubicBezTo>
                  <a:cubicBezTo>
                    <a:pt x="2608" y="2429"/>
                    <a:pt x="2844" y="2408"/>
                    <a:pt x="3059" y="2356"/>
                  </a:cubicBezTo>
                  <a:cubicBezTo>
                    <a:pt x="4205" y="2081"/>
                    <a:pt x="3320" y="1443"/>
                    <a:pt x="3016" y="1110"/>
                  </a:cubicBezTo>
                  <a:cubicBezTo>
                    <a:pt x="2697" y="776"/>
                    <a:pt x="2146" y="936"/>
                    <a:pt x="1291" y="124"/>
                  </a:cubicBezTo>
                  <a:cubicBezTo>
                    <a:pt x="1196" y="37"/>
                    <a:pt x="1106" y="0"/>
                    <a:pt x="1022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398300" y="1685300"/>
              <a:ext cx="68900" cy="146950"/>
            </a:xfrm>
            <a:custGeom>
              <a:avLst/>
              <a:gdLst/>
              <a:ahLst/>
              <a:cxnLst/>
              <a:rect l="l" t="t" r="r" b="b"/>
              <a:pathLst>
                <a:path w="2756" h="5878" extrusionOk="0">
                  <a:moveTo>
                    <a:pt x="1737" y="1"/>
                  </a:moveTo>
                  <a:cubicBezTo>
                    <a:pt x="1512" y="1"/>
                    <a:pt x="1291" y="672"/>
                    <a:pt x="929" y="864"/>
                  </a:cubicBezTo>
                  <a:cubicBezTo>
                    <a:pt x="465" y="1111"/>
                    <a:pt x="1" y="4474"/>
                    <a:pt x="291" y="5401"/>
                  </a:cubicBezTo>
                  <a:cubicBezTo>
                    <a:pt x="407" y="5768"/>
                    <a:pt x="598" y="5877"/>
                    <a:pt x="785" y="5877"/>
                  </a:cubicBezTo>
                  <a:cubicBezTo>
                    <a:pt x="1064" y="5877"/>
                    <a:pt x="1335" y="5633"/>
                    <a:pt x="1335" y="5633"/>
                  </a:cubicBezTo>
                  <a:cubicBezTo>
                    <a:pt x="1335" y="5633"/>
                    <a:pt x="1668" y="5256"/>
                    <a:pt x="2074" y="4807"/>
                  </a:cubicBezTo>
                  <a:cubicBezTo>
                    <a:pt x="2480" y="4372"/>
                    <a:pt x="2755" y="2560"/>
                    <a:pt x="2726" y="1516"/>
                  </a:cubicBezTo>
                  <a:cubicBezTo>
                    <a:pt x="2697" y="473"/>
                    <a:pt x="2233" y="777"/>
                    <a:pt x="1929" y="183"/>
                  </a:cubicBezTo>
                  <a:cubicBezTo>
                    <a:pt x="1862" y="53"/>
                    <a:pt x="1799" y="1"/>
                    <a:pt x="17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3322200" y="1660375"/>
              <a:ext cx="97525" cy="173800"/>
            </a:xfrm>
            <a:custGeom>
              <a:avLst/>
              <a:gdLst/>
              <a:ahLst/>
              <a:cxnLst/>
              <a:rect l="l" t="t" r="r" b="b"/>
              <a:pathLst>
                <a:path w="3901" h="6952" extrusionOk="0">
                  <a:moveTo>
                    <a:pt x="1379" y="1"/>
                  </a:moveTo>
                  <a:cubicBezTo>
                    <a:pt x="1322" y="1"/>
                    <a:pt x="1257" y="20"/>
                    <a:pt x="1175" y="64"/>
                  </a:cubicBezTo>
                  <a:cubicBezTo>
                    <a:pt x="711" y="296"/>
                    <a:pt x="813" y="759"/>
                    <a:pt x="421" y="1078"/>
                  </a:cubicBezTo>
                  <a:cubicBezTo>
                    <a:pt x="15" y="1383"/>
                    <a:pt x="1" y="1832"/>
                    <a:pt x="160" y="2629"/>
                  </a:cubicBezTo>
                  <a:cubicBezTo>
                    <a:pt x="320" y="3412"/>
                    <a:pt x="1233" y="5340"/>
                    <a:pt x="1581" y="6195"/>
                  </a:cubicBezTo>
                  <a:cubicBezTo>
                    <a:pt x="1787" y="6681"/>
                    <a:pt x="2226" y="6952"/>
                    <a:pt x="2628" y="6952"/>
                  </a:cubicBezTo>
                  <a:cubicBezTo>
                    <a:pt x="2935" y="6952"/>
                    <a:pt x="3220" y="6795"/>
                    <a:pt x="3364" y="6456"/>
                  </a:cubicBezTo>
                  <a:cubicBezTo>
                    <a:pt x="3697" y="5688"/>
                    <a:pt x="3900" y="3485"/>
                    <a:pt x="3857" y="2963"/>
                  </a:cubicBezTo>
                  <a:cubicBezTo>
                    <a:pt x="3857" y="2963"/>
                    <a:pt x="3857" y="1339"/>
                    <a:pt x="2712" y="832"/>
                  </a:cubicBezTo>
                  <a:cubicBezTo>
                    <a:pt x="1757" y="426"/>
                    <a:pt x="1647" y="1"/>
                    <a:pt x="1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248275" y="1708125"/>
              <a:ext cx="139925" cy="140400"/>
            </a:xfrm>
            <a:custGeom>
              <a:avLst/>
              <a:gdLst/>
              <a:ahLst/>
              <a:cxnLst/>
              <a:rect l="l" t="t" r="r" b="b"/>
              <a:pathLst>
                <a:path w="5597" h="5616" extrusionOk="0">
                  <a:moveTo>
                    <a:pt x="2318" y="1"/>
                  </a:moveTo>
                  <a:cubicBezTo>
                    <a:pt x="2083" y="1"/>
                    <a:pt x="1739" y="452"/>
                    <a:pt x="1325" y="452"/>
                  </a:cubicBezTo>
                  <a:cubicBezTo>
                    <a:pt x="1294" y="452"/>
                    <a:pt x="1264" y="449"/>
                    <a:pt x="1233" y="444"/>
                  </a:cubicBezTo>
                  <a:cubicBezTo>
                    <a:pt x="1120" y="425"/>
                    <a:pt x="1006" y="412"/>
                    <a:pt x="898" y="412"/>
                  </a:cubicBezTo>
                  <a:cubicBezTo>
                    <a:pt x="520" y="412"/>
                    <a:pt x="210" y="560"/>
                    <a:pt x="233" y="1067"/>
                  </a:cubicBezTo>
                  <a:cubicBezTo>
                    <a:pt x="276" y="1720"/>
                    <a:pt x="1" y="2227"/>
                    <a:pt x="175" y="2560"/>
                  </a:cubicBezTo>
                  <a:cubicBezTo>
                    <a:pt x="363" y="2894"/>
                    <a:pt x="856" y="3821"/>
                    <a:pt x="2566" y="4923"/>
                  </a:cubicBezTo>
                  <a:cubicBezTo>
                    <a:pt x="3327" y="5420"/>
                    <a:pt x="4000" y="5615"/>
                    <a:pt x="4514" y="5615"/>
                  </a:cubicBezTo>
                  <a:cubicBezTo>
                    <a:pt x="5155" y="5615"/>
                    <a:pt x="5551" y="5311"/>
                    <a:pt x="5567" y="4909"/>
                  </a:cubicBezTo>
                  <a:cubicBezTo>
                    <a:pt x="5596" y="4198"/>
                    <a:pt x="4596" y="1415"/>
                    <a:pt x="3451" y="531"/>
                  </a:cubicBezTo>
                  <a:cubicBezTo>
                    <a:pt x="3451" y="531"/>
                    <a:pt x="2682" y="241"/>
                    <a:pt x="2422" y="38"/>
                  </a:cubicBezTo>
                  <a:cubicBezTo>
                    <a:pt x="2390" y="12"/>
                    <a:pt x="2355" y="1"/>
                    <a:pt x="2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3195375" y="1777900"/>
              <a:ext cx="160925" cy="95500"/>
            </a:xfrm>
            <a:custGeom>
              <a:avLst/>
              <a:gdLst/>
              <a:ahLst/>
              <a:cxnLst/>
              <a:rect l="l" t="t" r="r" b="b"/>
              <a:pathLst>
                <a:path w="6437" h="3820" extrusionOk="0">
                  <a:moveTo>
                    <a:pt x="603" y="1"/>
                  </a:moveTo>
                  <a:cubicBezTo>
                    <a:pt x="541" y="1"/>
                    <a:pt x="472" y="25"/>
                    <a:pt x="392" y="88"/>
                  </a:cubicBezTo>
                  <a:cubicBezTo>
                    <a:pt x="0" y="393"/>
                    <a:pt x="305" y="726"/>
                    <a:pt x="160" y="1306"/>
                  </a:cubicBezTo>
                  <a:cubicBezTo>
                    <a:pt x="0" y="1886"/>
                    <a:pt x="667" y="3161"/>
                    <a:pt x="1899" y="3466"/>
                  </a:cubicBezTo>
                  <a:cubicBezTo>
                    <a:pt x="2727" y="3673"/>
                    <a:pt x="3561" y="3819"/>
                    <a:pt x="4238" y="3819"/>
                  </a:cubicBezTo>
                  <a:cubicBezTo>
                    <a:pt x="4557" y="3819"/>
                    <a:pt x="4841" y="3787"/>
                    <a:pt x="5074" y="3712"/>
                  </a:cubicBezTo>
                  <a:cubicBezTo>
                    <a:pt x="5799" y="3480"/>
                    <a:pt x="6393" y="3553"/>
                    <a:pt x="6422" y="2813"/>
                  </a:cubicBezTo>
                  <a:cubicBezTo>
                    <a:pt x="6436" y="2074"/>
                    <a:pt x="5755" y="1262"/>
                    <a:pt x="2798" y="248"/>
                  </a:cubicBezTo>
                  <a:cubicBezTo>
                    <a:pt x="2798" y="248"/>
                    <a:pt x="2501" y="181"/>
                    <a:pt x="2130" y="181"/>
                  </a:cubicBezTo>
                  <a:cubicBezTo>
                    <a:pt x="1927" y="181"/>
                    <a:pt x="1703" y="201"/>
                    <a:pt x="1493" y="262"/>
                  </a:cubicBezTo>
                  <a:cubicBezTo>
                    <a:pt x="1423" y="283"/>
                    <a:pt x="1359" y="292"/>
                    <a:pt x="1301" y="292"/>
                  </a:cubicBezTo>
                  <a:cubicBezTo>
                    <a:pt x="967" y="292"/>
                    <a:pt x="820" y="1"/>
                    <a:pt x="6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3272550" y="1766725"/>
              <a:ext cx="189925" cy="109025"/>
            </a:xfrm>
            <a:custGeom>
              <a:avLst/>
              <a:gdLst/>
              <a:ahLst/>
              <a:cxnLst/>
              <a:rect l="l" t="t" r="r" b="b"/>
              <a:pathLst>
                <a:path w="7597" h="4361" extrusionOk="0">
                  <a:moveTo>
                    <a:pt x="6169" y="0"/>
                  </a:moveTo>
                  <a:cubicBezTo>
                    <a:pt x="5919" y="0"/>
                    <a:pt x="5520" y="294"/>
                    <a:pt x="4669" y="753"/>
                  </a:cubicBezTo>
                  <a:cubicBezTo>
                    <a:pt x="4240" y="983"/>
                    <a:pt x="3957" y="1031"/>
                    <a:pt x="3714" y="1031"/>
                  </a:cubicBezTo>
                  <a:cubicBezTo>
                    <a:pt x="3543" y="1031"/>
                    <a:pt x="3392" y="1008"/>
                    <a:pt x="3224" y="1008"/>
                  </a:cubicBezTo>
                  <a:cubicBezTo>
                    <a:pt x="2997" y="1008"/>
                    <a:pt x="2740" y="1050"/>
                    <a:pt x="2364" y="1246"/>
                  </a:cubicBezTo>
                  <a:cubicBezTo>
                    <a:pt x="1306" y="1796"/>
                    <a:pt x="2349" y="3260"/>
                    <a:pt x="1175" y="3289"/>
                  </a:cubicBezTo>
                  <a:cubicBezTo>
                    <a:pt x="1" y="3304"/>
                    <a:pt x="175" y="4188"/>
                    <a:pt x="175" y="4188"/>
                  </a:cubicBezTo>
                  <a:cubicBezTo>
                    <a:pt x="483" y="4310"/>
                    <a:pt x="848" y="4361"/>
                    <a:pt x="1236" y="4361"/>
                  </a:cubicBezTo>
                  <a:cubicBezTo>
                    <a:pt x="2327" y="4361"/>
                    <a:pt x="3592" y="3958"/>
                    <a:pt x="4234" y="3594"/>
                  </a:cubicBezTo>
                  <a:cubicBezTo>
                    <a:pt x="5089" y="3101"/>
                    <a:pt x="5814" y="2869"/>
                    <a:pt x="6423" y="2449"/>
                  </a:cubicBezTo>
                  <a:cubicBezTo>
                    <a:pt x="7017" y="2014"/>
                    <a:pt x="7104" y="1550"/>
                    <a:pt x="7350" y="1086"/>
                  </a:cubicBezTo>
                  <a:cubicBezTo>
                    <a:pt x="7597" y="622"/>
                    <a:pt x="6625" y="361"/>
                    <a:pt x="6379" y="100"/>
                  </a:cubicBezTo>
                  <a:cubicBezTo>
                    <a:pt x="6318" y="32"/>
                    <a:pt x="6252" y="0"/>
                    <a:pt x="6169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3322575" y="1798600"/>
              <a:ext cx="129925" cy="72850"/>
            </a:xfrm>
            <a:custGeom>
              <a:avLst/>
              <a:gdLst/>
              <a:ahLst/>
              <a:cxnLst/>
              <a:rect l="l" t="t" r="r" b="b"/>
              <a:pathLst>
                <a:path w="5197" h="2914" extrusionOk="0">
                  <a:moveTo>
                    <a:pt x="4870" y="1"/>
                  </a:moveTo>
                  <a:cubicBezTo>
                    <a:pt x="4732" y="1"/>
                    <a:pt x="4554" y="67"/>
                    <a:pt x="4393" y="188"/>
                  </a:cubicBezTo>
                  <a:cubicBezTo>
                    <a:pt x="4138" y="379"/>
                    <a:pt x="3992" y="530"/>
                    <a:pt x="3825" y="530"/>
                  </a:cubicBezTo>
                  <a:cubicBezTo>
                    <a:pt x="3726" y="530"/>
                    <a:pt x="3620" y="477"/>
                    <a:pt x="3479" y="347"/>
                  </a:cubicBezTo>
                  <a:cubicBezTo>
                    <a:pt x="3327" y="213"/>
                    <a:pt x="3203" y="130"/>
                    <a:pt x="3095" y="130"/>
                  </a:cubicBezTo>
                  <a:cubicBezTo>
                    <a:pt x="2936" y="130"/>
                    <a:pt x="2812" y="310"/>
                    <a:pt x="2682" y="768"/>
                  </a:cubicBezTo>
                  <a:cubicBezTo>
                    <a:pt x="2606" y="1025"/>
                    <a:pt x="2481" y="1104"/>
                    <a:pt x="2322" y="1104"/>
                  </a:cubicBezTo>
                  <a:cubicBezTo>
                    <a:pt x="2072" y="1104"/>
                    <a:pt x="1737" y="909"/>
                    <a:pt x="1373" y="909"/>
                  </a:cubicBezTo>
                  <a:cubicBezTo>
                    <a:pt x="1266" y="909"/>
                    <a:pt x="1155" y="926"/>
                    <a:pt x="1044" y="971"/>
                  </a:cubicBezTo>
                  <a:cubicBezTo>
                    <a:pt x="319" y="1275"/>
                    <a:pt x="1696" y="2362"/>
                    <a:pt x="856" y="2464"/>
                  </a:cubicBezTo>
                  <a:cubicBezTo>
                    <a:pt x="0" y="2565"/>
                    <a:pt x="624" y="2913"/>
                    <a:pt x="624" y="2913"/>
                  </a:cubicBezTo>
                  <a:cubicBezTo>
                    <a:pt x="3421" y="2435"/>
                    <a:pt x="4755" y="1043"/>
                    <a:pt x="5030" y="492"/>
                  </a:cubicBezTo>
                  <a:cubicBezTo>
                    <a:pt x="5196" y="152"/>
                    <a:pt x="5078" y="1"/>
                    <a:pt x="4870" y="1"/>
                  </a:cubicBezTo>
                  <a:close/>
                </a:path>
              </a:pathLst>
            </a:custGeom>
            <a:solidFill>
              <a:srgbClr val="656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3999875" y="1717125"/>
              <a:ext cx="75775" cy="88625"/>
            </a:xfrm>
            <a:custGeom>
              <a:avLst/>
              <a:gdLst/>
              <a:ahLst/>
              <a:cxnLst/>
              <a:rect l="l" t="t" r="r" b="b"/>
              <a:pathLst>
                <a:path w="3031" h="3545" extrusionOk="0">
                  <a:moveTo>
                    <a:pt x="600" y="0"/>
                  </a:moveTo>
                  <a:cubicBezTo>
                    <a:pt x="345" y="0"/>
                    <a:pt x="117" y="77"/>
                    <a:pt x="88" y="84"/>
                  </a:cubicBezTo>
                  <a:lnTo>
                    <a:pt x="30" y="881"/>
                  </a:lnTo>
                  <a:cubicBezTo>
                    <a:pt x="1" y="1142"/>
                    <a:pt x="334" y="2679"/>
                    <a:pt x="537" y="3041"/>
                  </a:cubicBezTo>
                  <a:cubicBezTo>
                    <a:pt x="679" y="3313"/>
                    <a:pt x="1041" y="3545"/>
                    <a:pt x="1477" y="3545"/>
                  </a:cubicBezTo>
                  <a:cubicBezTo>
                    <a:pt x="1621" y="3545"/>
                    <a:pt x="1774" y="3519"/>
                    <a:pt x="1929" y="3461"/>
                  </a:cubicBezTo>
                  <a:cubicBezTo>
                    <a:pt x="2552" y="3215"/>
                    <a:pt x="2813" y="2505"/>
                    <a:pt x="2682" y="2070"/>
                  </a:cubicBezTo>
                  <a:cubicBezTo>
                    <a:pt x="2537" y="1635"/>
                    <a:pt x="3030" y="1084"/>
                    <a:pt x="2523" y="780"/>
                  </a:cubicBezTo>
                  <a:cubicBezTo>
                    <a:pt x="2001" y="475"/>
                    <a:pt x="1552" y="881"/>
                    <a:pt x="1247" y="330"/>
                  </a:cubicBezTo>
                  <a:cubicBezTo>
                    <a:pt x="1106" y="69"/>
                    <a:pt x="841" y="0"/>
                    <a:pt x="600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3926675" y="1671775"/>
              <a:ext cx="66700" cy="89050"/>
            </a:xfrm>
            <a:custGeom>
              <a:avLst/>
              <a:gdLst/>
              <a:ahLst/>
              <a:cxnLst/>
              <a:rect l="l" t="t" r="r" b="b"/>
              <a:pathLst>
                <a:path w="2668" h="3562" extrusionOk="0">
                  <a:moveTo>
                    <a:pt x="932" y="1"/>
                  </a:moveTo>
                  <a:cubicBezTo>
                    <a:pt x="536" y="1"/>
                    <a:pt x="204" y="202"/>
                    <a:pt x="204" y="202"/>
                  </a:cubicBezTo>
                  <a:cubicBezTo>
                    <a:pt x="204" y="202"/>
                    <a:pt x="1" y="2014"/>
                    <a:pt x="508" y="3087"/>
                  </a:cubicBezTo>
                  <a:cubicBezTo>
                    <a:pt x="675" y="3435"/>
                    <a:pt x="834" y="3562"/>
                    <a:pt x="982" y="3562"/>
                  </a:cubicBezTo>
                  <a:cubicBezTo>
                    <a:pt x="1283" y="3562"/>
                    <a:pt x="1536" y="3035"/>
                    <a:pt x="1711" y="2782"/>
                  </a:cubicBezTo>
                  <a:cubicBezTo>
                    <a:pt x="1972" y="2405"/>
                    <a:pt x="1697" y="1898"/>
                    <a:pt x="2305" y="883"/>
                  </a:cubicBezTo>
                  <a:cubicBezTo>
                    <a:pt x="2668" y="303"/>
                    <a:pt x="1653" y="144"/>
                    <a:pt x="1175" y="28"/>
                  </a:cubicBezTo>
                  <a:cubicBezTo>
                    <a:pt x="1093" y="9"/>
                    <a:pt x="1011" y="1"/>
                    <a:pt x="932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021250" y="1807325"/>
              <a:ext cx="66725" cy="89050"/>
            </a:xfrm>
            <a:custGeom>
              <a:avLst/>
              <a:gdLst/>
              <a:ahLst/>
              <a:cxnLst/>
              <a:rect l="l" t="t" r="r" b="b"/>
              <a:pathLst>
                <a:path w="2669" h="3562" extrusionOk="0">
                  <a:moveTo>
                    <a:pt x="932" y="0"/>
                  </a:moveTo>
                  <a:cubicBezTo>
                    <a:pt x="536" y="0"/>
                    <a:pt x="204" y="201"/>
                    <a:pt x="204" y="201"/>
                  </a:cubicBezTo>
                  <a:cubicBezTo>
                    <a:pt x="204" y="201"/>
                    <a:pt x="1" y="2013"/>
                    <a:pt x="508" y="3086"/>
                  </a:cubicBezTo>
                  <a:cubicBezTo>
                    <a:pt x="675" y="3434"/>
                    <a:pt x="834" y="3561"/>
                    <a:pt x="982" y="3561"/>
                  </a:cubicBezTo>
                  <a:cubicBezTo>
                    <a:pt x="1283" y="3561"/>
                    <a:pt x="1536" y="3034"/>
                    <a:pt x="1711" y="2782"/>
                  </a:cubicBezTo>
                  <a:cubicBezTo>
                    <a:pt x="1972" y="2405"/>
                    <a:pt x="1697" y="1897"/>
                    <a:pt x="2306" y="883"/>
                  </a:cubicBezTo>
                  <a:cubicBezTo>
                    <a:pt x="2668" y="303"/>
                    <a:pt x="1653" y="143"/>
                    <a:pt x="1175" y="27"/>
                  </a:cubicBezTo>
                  <a:cubicBezTo>
                    <a:pt x="1093" y="8"/>
                    <a:pt x="1011" y="0"/>
                    <a:pt x="932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3915800" y="1854075"/>
              <a:ext cx="170000" cy="58525"/>
            </a:xfrm>
            <a:custGeom>
              <a:avLst/>
              <a:gdLst/>
              <a:ahLst/>
              <a:cxnLst/>
              <a:rect l="l" t="t" r="r" b="b"/>
              <a:pathLst>
                <a:path w="6800" h="2341" extrusionOk="0">
                  <a:moveTo>
                    <a:pt x="4205" y="1"/>
                  </a:moveTo>
                  <a:cubicBezTo>
                    <a:pt x="3041" y="1"/>
                    <a:pt x="1393" y="221"/>
                    <a:pt x="841" y="535"/>
                  </a:cubicBezTo>
                  <a:cubicBezTo>
                    <a:pt x="1" y="1013"/>
                    <a:pt x="827" y="1593"/>
                    <a:pt x="827" y="1593"/>
                  </a:cubicBezTo>
                  <a:cubicBezTo>
                    <a:pt x="827" y="1593"/>
                    <a:pt x="1276" y="1854"/>
                    <a:pt x="1784" y="2158"/>
                  </a:cubicBezTo>
                  <a:cubicBezTo>
                    <a:pt x="2005" y="2287"/>
                    <a:pt x="2461" y="2341"/>
                    <a:pt x="2990" y="2341"/>
                  </a:cubicBezTo>
                  <a:cubicBezTo>
                    <a:pt x="3709" y="2341"/>
                    <a:pt x="4562" y="2242"/>
                    <a:pt x="5147" y="2100"/>
                  </a:cubicBezTo>
                  <a:cubicBezTo>
                    <a:pt x="6161" y="1854"/>
                    <a:pt x="5756" y="1462"/>
                    <a:pt x="6277" y="1042"/>
                  </a:cubicBezTo>
                  <a:cubicBezTo>
                    <a:pt x="6799" y="622"/>
                    <a:pt x="5741" y="607"/>
                    <a:pt x="5408" y="201"/>
                  </a:cubicBezTo>
                  <a:cubicBezTo>
                    <a:pt x="5293" y="62"/>
                    <a:pt x="4816" y="1"/>
                    <a:pt x="42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3913275" y="1762825"/>
              <a:ext cx="175775" cy="106975"/>
            </a:xfrm>
            <a:custGeom>
              <a:avLst/>
              <a:gdLst/>
              <a:ahLst/>
              <a:cxnLst/>
              <a:rect l="l" t="t" r="r" b="b"/>
              <a:pathLst>
                <a:path w="7031" h="4279" extrusionOk="0">
                  <a:moveTo>
                    <a:pt x="4980" y="1"/>
                  </a:moveTo>
                  <a:cubicBezTo>
                    <a:pt x="4709" y="1"/>
                    <a:pt x="4386" y="107"/>
                    <a:pt x="3972" y="285"/>
                  </a:cubicBezTo>
                  <a:cubicBezTo>
                    <a:pt x="3233" y="619"/>
                    <a:pt x="1537" y="1894"/>
                    <a:pt x="769" y="2431"/>
                  </a:cubicBezTo>
                  <a:cubicBezTo>
                    <a:pt x="0" y="2967"/>
                    <a:pt x="58" y="4069"/>
                    <a:pt x="885" y="4228"/>
                  </a:cubicBezTo>
                  <a:cubicBezTo>
                    <a:pt x="1067" y="4263"/>
                    <a:pt x="1316" y="4278"/>
                    <a:pt x="1600" y="4278"/>
                  </a:cubicBezTo>
                  <a:cubicBezTo>
                    <a:pt x="2600" y="4278"/>
                    <a:pt x="4023" y="4095"/>
                    <a:pt x="4407" y="3982"/>
                  </a:cubicBezTo>
                  <a:cubicBezTo>
                    <a:pt x="4407" y="3982"/>
                    <a:pt x="6001" y="3634"/>
                    <a:pt x="6248" y="2402"/>
                  </a:cubicBezTo>
                  <a:cubicBezTo>
                    <a:pt x="6494" y="1170"/>
                    <a:pt x="7031" y="1141"/>
                    <a:pt x="6683" y="749"/>
                  </a:cubicBezTo>
                  <a:cubicBezTo>
                    <a:pt x="6349" y="343"/>
                    <a:pt x="5929" y="546"/>
                    <a:pt x="5538" y="213"/>
                  </a:cubicBezTo>
                  <a:cubicBezTo>
                    <a:pt x="5372" y="66"/>
                    <a:pt x="5192" y="1"/>
                    <a:pt x="49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3889475" y="1700575"/>
              <a:ext cx="139775" cy="151500"/>
            </a:xfrm>
            <a:custGeom>
              <a:avLst/>
              <a:gdLst/>
              <a:ahLst/>
              <a:cxnLst/>
              <a:rect l="l" t="t" r="r" b="b"/>
              <a:pathLst>
                <a:path w="5591" h="6060" extrusionOk="0">
                  <a:moveTo>
                    <a:pt x="4213" y="1"/>
                  </a:moveTo>
                  <a:cubicBezTo>
                    <a:pt x="4144" y="1"/>
                    <a:pt x="4067" y="12"/>
                    <a:pt x="3982" y="36"/>
                  </a:cubicBezTo>
                  <a:cubicBezTo>
                    <a:pt x="3359" y="210"/>
                    <a:pt x="2793" y="50"/>
                    <a:pt x="2503" y="297"/>
                  </a:cubicBezTo>
                  <a:cubicBezTo>
                    <a:pt x="2213" y="543"/>
                    <a:pt x="1416" y="1210"/>
                    <a:pt x="691" y="3123"/>
                  </a:cubicBezTo>
                  <a:cubicBezTo>
                    <a:pt x="0" y="4934"/>
                    <a:pt x="561" y="6059"/>
                    <a:pt x="1231" y="6059"/>
                  </a:cubicBezTo>
                  <a:cubicBezTo>
                    <a:pt x="1263" y="6059"/>
                    <a:pt x="1296" y="6057"/>
                    <a:pt x="1329" y="6051"/>
                  </a:cubicBezTo>
                  <a:cubicBezTo>
                    <a:pt x="2025" y="5921"/>
                    <a:pt x="4533" y="4370"/>
                    <a:pt x="5171" y="3065"/>
                  </a:cubicBezTo>
                  <a:cubicBezTo>
                    <a:pt x="5171" y="3065"/>
                    <a:pt x="5286" y="2254"/>
                    <a:pt x="5446" y="1964"/>
                  </a:cubicBezTo>
                  <a:cubicBezTo>
                    <a:pt x="5591" y="1674"/>
                    <a:pt x="4808" y="1413"/>
                    <a:pt x="4794" y="891"/>
                  </a:cubicBezTo>
                  <a:cubicBezTo>
                    <a:pt x="4769" y="440"/>
                    <a:pt x="4646" y="1"/>
                    <a:pt x="42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3858550" y="1659575"/>
              <a:ext cx="85550" cy="165225"/>
            </a:xfrm>
            <a:custGeom>
              <a:avLst/>
              <a:gdLst/>
              <a:ahLst/>
              <a:cxnLst/>
              <a:rect l="l" t="t" r="r" b="b"/>
              <a:pathLst>
                <a:path w="3422" h="6609" extrusionOk="0">
                  <a:moveTo>
                    <a:pt x="2696" y="1"/>
                  </a:moveTo>
                  <a:cubicBezTo>
                    <a:pt x="2465" y="1"/>
                    <a:pt x="2221" y="155"/>
                    <a:pt x="1849" y="155"/>
                  </a:cubicBezTo>
                  <a:cubicBezTo>
                    <a:pt x="1828" y="155"/>
                    <a:pt x="1806" y="155"/>
                    <a:pt x="1783" y="154"/>
                  </a:cubicBezTo>
                  <a:cubicBezTo>
                    <a:pt x="1774" y="153"/>
                    <a:pt x="1765" y="153"/>
                    <a:pt x="1756" y="153"/>
                  </a:cubicBezTo>
                  <a:cubicBezTo>
                    <a:pt x="1156" y="153"/>
                    <a:pt x="87" y="1072"/>
                    <a:pt x="44" y="2313"/>
                  </a:cubicBezTo>
                  <a:cubicBezTo>
                    <a:pt x="0" y="3575"/>
                    <a:pt x="87" y="4821"/>
                    <a:pt x="464" y="5474"/>
                  </a:cubicBezTo>
                  <a:cubicBezTo>
                    <a:pt x="805" y="6076"/>
                    <a:pt x="885" y="6608"/>
                    <a:pt x="1433" y="6608"/>
                  </a:cubicBezTo>
                  <a:cubicBezTo>
                    <a:pt x="1491" y="6608"/>
                    <a:pt x="1554" y="6602"/>
                    <a:pt x="1624" y="6590"/>
                  </a:cubicBezTo>
                  <a:cubicBezTo>
                    <a:pt x="2349" y="6474"/>
                    <a:pt x="3001" y="5633"/>
                    <a:pt x="3378" y="2516"/>
                  </a:cubicBezTo>
                  <a:cubicBezTo>
                    <a:pt x="3378" y="2516"/>
                    <a:pt x="3392" y="1792"/>
                    <a:pt x="3102" y="1255"/>
                  </a:cubicBezTo>
                  <a:cubicBezTo>
                    <a:pt x="2798" y="704"/>
                    <a:pt x="3421" y="473"/>
                    <a:pt x="3030" y="139"/>
                  </a:cubicBezTo>
                  <a:cubicBezTo>
                    <a:pt x="2913" y="36"/>
                    <a:pt x="2806" y="1"/>
                    <a:pt x="26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3854550" y="1750950"/>
              <a:ext cx="143175" cy="161075"/>
            </a:xfrm>
            <a:custGeom>
              <a:avLst/>
              <a:gdLst/>
              <a:ahLst/>
              <a:cxnLst/>
              <a:rect l="l" t="t" r="r" b="b"/>
              <a:pathLst>
                <a:path w="5727" h="6443" extrusionOk="0">
                  <a:moveTo>
                    <a:pt x="497" y="0"/>
                  </a:moveTo>
                  <a:cubicBezTo>
                    <a:pt x="336" y="0"/>
                    <a:pt x="218" y="50"/>
                    <a:pt x="218" y="50"/>
                  </a:cubicBezTo>
                  <a:cubicBezTo>
                    <a:pt x="1" y="1297"/>
                    <a:pt x="987" y="3152"/>
                    <a:pt x="1639" y="3891"/>
                  </a:cubicBezTo>
                  <a:cubicBezTo>
                    <a:pt x="2306" y="4631"/>
                    <a:pt x="2683" y="5298"/>
                    <a:pt x="3234" y="5790"/>
                  </a:cubicBezTo>
                  <a:cubicBezTo>
                    <a:pt x="3770" y="6298"/>
                    <a:pt x="4234" y="6283"/>
                    <a:pt x="4741" y="6428"/>
                  </a:cubicBezTo>
                  <a:cubicBezTo>
                    <a:pt x="4775" y="6438"/>
                    <a:pt x="4807" y="6442"/>
                    <a:pt x="4837" y="6442"/>
                  </a:cubicBezTo>
                  <a:cubicBezTo>
                    <a:pt x="5257" y="6442"/>
                    <a:pt x="5320" y="5553"/>
                    <a:pt x="5509" y="5269"/>
                  </a:cubicBezTo>
                  <a:cubicBezTo>
                    <a:pt x="5727" y="4964"/>
                    <a:pt x="5350" y="4703"/>
                    <a:pt x="4524" y="3717"/>
                  </a:cubicBezTo>
                  <a:cubicBezTo>
                    <a:pt x="3683" y="2746"/>
                    <a:pt x="4306" y="2500"/>
                    <a:pt x="3552" y="1572"/>
                  </a:cubicBezTo>
                  <a:cubicBezTo>
                    <a:pt x="3330" y="1298"/>
                    <a:pt x="3067" y="1223"/>
                    <a:pt x="2800" y="1223"/>
                  </a:cubicBezTo>
                  <a:cubicBezTo>
                    <a:pt x="2470" y="1223"/>
                    <a:pt x="2134" y="1338"/>
                    <a:pt x="1859" y="1338"/>
                  </a:cubicBezTo>
                  <a:cubicBezTo>
                    <a:pt x="1603" y="1338"/>
                    <a:pt x="1399" y="1237"/>
                    <a:pt x="1306" y="847"/>
                  </a:cubicBezTo>
                  <a:cubicBezTo>
                    <a:pt x="1143" y="135"/>
                    <a:pt x="762" y="0"/>
                    <a:pt x="497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3872675" y="1805300"/>
              <a:ext cx="97050" cy="102650"/>
            </a:xfrm>
            <a:custGeom>
              <a:avLst/>
              <a:gdLst/>
              <a:ahLst/>
              <a:cxnLst/>
              <a:rect l="l" t="t" r="r" b="b"/>
              <a:pathLst>
                <a:path w="3882" h="4106" extrusionOk="0">
                  <a:moveTo>
                    <a:pt x="218" y="0"/>
                  </a:moveTo>
                  <a:cubicBezTo>
                    <a:pt x="86" y="0"/>
                    <a:pt x="1" y="268"/>
                    <a:pt x="1" y="268"/>
                  </a:cubicBezTo>
                  <a:cubicBezTo>
                    <a:pt x="1059" y="2906"/>
                    <a:pt x="2682" y="3921"/>
                    <a:pt x="3291" y="4080"/>
                  </a:cubicBezTo>
                  <a:cubicBezTo>
                    <a:pt x="3364" y="4098"/>
                    <a:pt x="3428" y="4106"/>
                    <a:pt x="3483" y="4106"/>
                  </a:cubicBezTo>
                  <a:cubicBezTo>
                    <a:pt x="3881" y="4106"/>
                    <a:pt x="3795" y="3678"/>
                    <a:pt x="3451" y="3384"/>
                  </a:cubicBezTo>
                  <a:cubicBezTo>
                    <a:pt x="3059" y="3066"/>
                    <a:pt x="2856" y="2964"/>
                    <a:pt x="3103" y="2529"/>
                  </a:cubicBezTo>
                  <a:cubicBezTo>
                    <a:pt x="3364" y="2080"/>
                    <a:pt x="3320" y="1891"/>
                    <a:pt x="2523" y="1833"/>
                  </a:cubicBezTo>
                  <a:cubicBezTo>
                    <a:pt x="1726" y="1775"/>
                    <a:pt x="2436" y="920"/>
                    <a:pt x="1987" y="268"/>
                  </a:cubicBezTo>
                  <a:cubicBezTo>
                    <a:pt x="1908" y="156"/>
                    <a:pt x="1819" y="112"/>
                    <a:pt x="1724" y="112"/>
                  </a:cubicBezTo>
                  <a:cubicBezTo>
                    <a:pt x="1397" y="112"/>
                    <a:pt x="1004" y="636"/>
                    <a:pt x="730" y="636"/>
                  </a:cubicBezTo>
                  <a:cubicBezTo>
                    <a:pt x="634" y="636"/>
                    <a:pt x="552" y="572"/>
                    <a:pt x="494" y="398"/>
                  </a:cubicBezTo>
                  <a:cubicBezTo>
                    <a:pt x="391" y="95"/>
                    <a:pt x="296" y="0"/>
                    <a:pt x="218" y="0"/>
                  </a:cubicBezTo>
                  <a:close/>
                </a:path>
              </a:pathLst>
            </a:custGeom>
            <a:solidFill>
              <a:srgbClr val="656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16"/>
          <p:cNvSpPr/>
          <p:nvPr/>
        </p:nvSpPr>
        <p:spPr>
          <a:xfrm rot="900250" flipH="1">
            <a:off x="7435277" y="4064827"/>
            <a:ext cx="684849" cy="276092"/>
          </a:xfrm>
          <a:prstGeom prst="rect">
            <a:avLst/>
          </a:prstGeom>
          <a:solidFill>
            <a:srgbClr val="F5C6A6">
              <a:alpha val="67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" name="Google Shape;261;p16"/>
          <p:cNvGrpSpPr/>
          <p:nvPr/>
        </p:nvGrpSpPr>
        <p:grpSpPr>
          <a:xfrm rot="-900108" flipH="1">
            <a:off x="774507" y="3020423"/>
            <a:ext cx="704624" cy="1482525"/>
            <a:chOff x="4109792" y="2076049"/>
            <a:chExt cx="772191" cy="1624685"/>
          </a:xfrm>
        </p:grpSpPr>
        <p:sp>
          <p:nvSpPr>
            <p:cNvPr id="262" name="Google Shape;262;p16"/>
            <p:cNvSpPr/>
            <p:nvPr/>
          </p:nvSpPr>
          <p:spPr>
            <a:xfrm>
              <a:off x="4392509" y="2238907"/>
              <a:ext cx="191419" cy="1461827"/>
            </a:xfrm>
            <a:custGeom>
              <a:avLst/>
              <a:gdLst/>
              <a:ahLst/>
              <a:cxnLst/>
              <a:rect l="l" t="t" r="r" b="b"/>
              <a:pathLst>
                <a:path w="9785" h="74726" fill="none" extrusionOk="0">
                  <a:moveTo>
                    <a:pt x="5929" y="1"/>
                  </a:moveTo>
                  <a:cubicBezTo>
                    <a:pt x="5929" y="1"/>
                    <a:pt x="9785" y="27499"/>
                    <a:pt x="3740" y="41386"/>
                  </a:cubicBezTo>
                  <a:cubicBezTo>
                    <a:pt x="0" y="49996"/>
                    <a:pt x="2435" y="63912"/>
                    <a:pt x="2812" y="74726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277090" y="2419821"/>
              <a:ext cx="213270" cy="561502"/>
            </a:xfrm>
            <a:custGeom>
              <a:avLst/>
              <a:gdLst/>
              <a:ahLst/>
              <a:cxnLst/>
              <a:rect l="l" t="t" r="r" b="b"/>
              <a:pathLst>
                <a:path w="10902" h="28703" fill="none" extrusionOk="0">
                  <a:moveTo>
                    <a:pt x="0" y="1"/>
                  </a:moveTo>
                  <a:cubicBezTo>
                    <a:pt x="0" y="1"/>
                    <a:pt x="0" y="5408"/>
                    <a:pt x="2059" y="9003"/>
                  </a:cubicBezTo>
                  <a:cubicBezTo>
                    <a:pt x="4117" y="12598"/>
                    <a:pt x="5146" y="16714"/>
                    <a:pt x="5146" y="20048"/>
                  </a:cubicBezTo>
                  <a:cubicBezTo>
                    <a:pt x="5146" y="23382"/>
                    <a:pt x="8480" y="26992"/>
                    <a:pt x="10901" y="28702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522091" y="2334470"/>
              <a:ext cx="242751" cy="465940"/>
            </a:xfrm>
            <a:custGeom>
              <a:avLst/>
              <a:gdLst/>
              <a:ahLst/>
              <a:cxnLst/>
              <a:rect l="l" t="t" r="r" b="b"/>
              <a:pathLst>
                <a:path w="12409" h="23818" fill="none" extrusionOk="0">
                  <a:moveTo>
                    <a:pt x="10858" y="1"/>
                  </a:moveTo>
                  <a:cubicBezTo>
                    <a:pt x="10858" y="1"/>
                    <a:pt x="12409" y="4625"/>
                    <a:pt x="8814" y="10539"/>
                  </a:cubicBezTo>
                  <a:cubicBezTo>
                    <a:pt x="5205" y="16453"/>
                    <a:pt x="1" y="23817"/>
                    <a:pt x="1" y="23817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426821" y="2917491"/>
              <a:ext cx="212410" cy="465940"/>
            </a:xfrm>
            <a:custGeom>
              <a:avLst/>
              <a:gdLst/>
              <a:ahLst/>
              <a:cxnLst/>
              <a:rect l="l" t="t" r="r" b="b"/>
              <a:pathLst>
                <a:path w="10858" h="23818" fill="none" extrusionOk="0">
                  <a:moveTo>
                    <a:pt x="10857" y="1"/>
                  </a:moveTo>
                  <a:cubicBezTo>
                    <a:pt x="10857" y="1"/>
                    <a:pt x="7813" y="3683"/>
                    <a:pt x="8799" y="10539"/>
                  </a:cubicBezTo>
                  <a:cubicBezTo>
                    <a:pt x="9828" y="17729"/>
                    <a:pt x="0" y="23817"/>
                    <a:pt x="0" y="23817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729101" y="2309802"/>
              <a:ext cx="79130" cy="93059"/>
            </a:xfrm>
            <a:custGeom>
              <a:avLst/>
              <a:gdLst/>
              <a:ahLst/>
              <a:cxnLst/>
              <a:rect l="l" t="t" r="r" b="b"/>
              <a:pathLst>
                <a:path w="4045" h="4757" extrusionOk="0">
                  <a:moveTo>
                    <a:pt x="4045" y="0"/>
                  </a:moveTo>
                  <a:lnTo>
                    <a:pt x="653" y="1436"/>
                  </a:lnTo>
                  <a:lnTo>
                    <a:pt x="1" y="4509"/>
                  </a:lnTo>
                  <a:cubicBezTo>
                    <a:pt x="1" y="4509"/>
                    <a:pt x="387" y="4756"/>
                    <a:pt x="804" y="4756"/>
                  </a:cubicBezTo>
                  <a:cubicBezTo>
                    <a:pt x="1100" y="4756"/>
                    <a:pt x="1411" y="4632"/>
                    <a:pt x="1610" y="4204"/>
                  </a:cubicBezTo>
                  <a:cubicBezTo>
                    <a:pt x="2102" y="3190"/>
                    <a:pt x="4045" y="1"/>
                    <a:pt x="4045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681740" y="2186656"/>
              <a:ext cx="82260" cy="157752"/>
            </a:xfrm>
            <a:custGeom>
              <a:avLst/>
              <a:gdLst/>
              <a:ahLst/>
              <a:cxnLst/>
              <a:rect l="l" t="t" r="r" b="b"/>
              <a:pathLst>
                <a:path w="4205" h="8064" extrusionOk="0">
                  <a:moveTo>
                    <a:pt x="2771" y="0"/>
                  </a:moveTo>
                  <a:cubicBezTo>
                    <a:pt x="2589" y="0"/>
                    <a:pt x="2405" y="46"/>
                    <a:pt x="2233" y="149"/>
                  </a:cubicBezTo>
                  <a:cubicBezTo>
                    <a:pt x="1436" y="642"/>
                    <a:pt x="2320" y="1265"/>
                    <a:pt x="1160" y="2483"/>
                  </a:cubicBezTo>
                  <a:cubicBezTo>
                    <a:pt x="1" y="3686"/>
                    <a:pt x="189" y="6049"/>
                    <a:pt x="1001" y="7528"/>
                  </a:cubicBezTo>
                  <a:cubicBezTo>
                    <a:pt x="1209" y="7906"/>
                    <a:pt x="1427" y="8064"/>
                    <a:pt x="1645" y="8064"/>
                  </a:cubicBezTo>
                  <a:cubicBezTo>
                    <a:pt x="2276" y="8064"/>
                    <a:pt x="2899" y="6740"/>
                    <a:pt x="3233" y="5672"/>
                  </a:cubicBezTo>
                  <a:cubicBezTo>
                    <a:pt x="3683" y="4237"/>
                    <a:pt x="3726" y="4788"/>
                    <a:pt x="4089" y="4063"/>
                  </a:cubicBezTo>
                  <a:cubicBezTo>
                    <a:pt x="4147" y="3947"/>
                    <a:pt x="4205" y="2092"/>
                    <a:pt x="4147" y="1265"/>
                  </a:cubicBezTo>
                  <a:cubicBezTo>
                    <a:pt x="4090" y="606"/>
                    <a:pt x="3436" y="0"/>
                    <a:pt x="2771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727399" y="2223590"/>
              <a:ext cx="147267" cy="125435"/>
            </a:xfrm>
            <a:custGeom>
              <a:avLst/>
              <a:gdLst/>
              <a:ahLst/>
              <a:cxnLst/>
              <a:rect l="l" t="t" r="r" b="b"/>
              <a:pathLst>
                <a:path w="7528" h="6412" extrusionOk="0">
                  <a:moveTo>
                    <a:pt x="5132" y="1"/>
                  </a:moveTo>
                  <a:cubicBezTo>
                    <a:pt x="5059" y="1"/>
                    <a:pt x="4974" y="14"/>
                    <a:pt x="4871" y="44"/>
                  </a:cubicBezTo>
                  <a:cubicBezTo>
                    <a:pt x="4190" y="233"/>
                    <a:pt x="3335" y="30"/>
                    <a:pt x="1900" y="1392"/>
                  </a:cubicBezTo>
                  <a:cubicBezTo>
                    <a:pt x="464" y="2769"/>
                    <a:pt x="1" y="5611"/>
                    <a:pt x="1" y="5611"/>
                  </a:cubicBezTo>
                  <a:cubicBezTo>
                    <a:pt x="1" y="5611"/>
                    <a:pt x="296" y="6412"/>
                    <a:pt x="558" y="6412"/>
                  </a:cubicBezTo>
                  <a:cubicBezTo>
                    <a:pt x="580" y="6412"/>
                    <a:pt x="602" y="6406"/>
                    <a:pt x="624" y="6393"/>
                  </a:cubicBezTo>
                  <a:cubicBezTo>
                    <a:pt x="885" y="6234"/>
                    <a:pt x="2653" y="5669"/>
                    <a:pt x="3320" y="5205"/>
                  </a:cubicBezTo>
                  <a:cubicBezTo>
                    <a:pt x="3987" y="4726"/>
                    <a:pt x="5002" y="3393"/>
                    <a:pt x="5726" y="1929"/>
                  </a:cubicBezTo>
                  <a:cubicBezTo>
                    <a:pt x="6055" y="1257"/>
                    <a:pt x="6521" y="1114"/>
                    <a:pt x="6895" y="1114"/>
                  </a:cubicBezTo>
                  <a:cubicBezTo>
                    <a:pt x="7171" y="1114"/>
                    <a:pt x="7397" y="1192"/>
                    <a:pt x="7480" y="1192"/>
                  </a:cubicBezTo>
                  <a:cubicBezTo>
                    <a:pt x="7527" y="1192"/>
                    <a:pt x="7528" y="1167"/>
                    <a:pt x="7466" y="1088"/>
                  </a:cubicBezTo>
                  <a:cubicBezTo>
                    <a:pt x="7161" y="697"/>
                    <a:pt x="6872" y="581"/>
                    <a:pt x="6161" y="494"/>
                  </a:cubicBezTo>
                  <a:cubicBezTo>
                    <a:pt x="5570" y="420"/>
                    <a:pt x="5544" y="1"/>
                    <a:pt x="5132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77101" y="2242820"/>
              <a:ext cx="141241" cy="98243"/>
            </a:xfrm>
            <a:custGeom>
              <a:avLst/>
              <a:gdLst/>
              <a:ahLst/>
              <a:cxnLst/>
              <a:rect l="l" t="t" r="r" b="b"/>
              <a:pathLst>
                <a:path w="7220" h="5022" extrusionOk="0">
                  <a:moveTo>
                    <a:pt x="2319" y="1"/>
                  </a:moveTo>
                  <a:cubicBezTo>
                    <a:pt x="1805" y="1"/>
                    <a:pt x="1538" y="202"/>
                    <a:pt x="972" y="322"/>
                  </a:cubicBezTo>
                  <a:cubicBezTo>
                    <a:pt x="1" y="540"/>
                    <a:pt x="175" y="815"/>
                    <a:pt x="624" y="1337"/>
                  </a:cubicBezTo>
                  <a:cubicBezTo>
                    <a:pt x="1088" y="1859"/>
                    <a:pt x="1175" y="2830"/>
                    <a:pt x="2190" y="3453"/>
                  </a:cubicBezTo>
                  <a:cubicBezTo>
                    <a:pt x="3191" y="4045"/>
                    <a:pt x="4493" y="5021"/>
                    <a:pt x="5324" y="5021"/>
                  </a:cubicBezTo>
                  <a:cubicBezTo>
                    <a:pt x="5347" y="5021"/>
                    <a:pt x="5371" y="5021"/>
                    <a:pt x="5393" y="5019"/>
                  </a:cubicBezTo>
                  <a:cubicBezTo>
                    <a:pt x="6234" y="4947"/>
                    <a:pt x="7220" y="5004"/>
                    <a:pt x="6698" y="3787"/>
                  </a:cubicBezTo>
                  <a:cubicBezTo>
                    <a:pt x="6698" y="3787"/>
                    <a:pt x="5785" y="1062"/>
                    <a:pt x="3915" y="380"/>
                  </a:cubicBezTo>
                  <a:cubicBezTo>
                    <a:pt x="3146" y="96"/>
                    <a:pt x="2674" y="1"/>
                    <a:pt x="2319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584202" y="2308882"/>
              <a:ext cx="147188" cy="56301"/>
            </a:xfrm>
            <a:custGeom>
              <a:avLst/>
              <a:gdLst/>
              <a:ahLst/>
              <a:cxnLst/>
              <a:rect l="l" t="t" r="r" b="b"/>
              <a:pathLst>
                <a:path w="7524" h="2878" extrusionOk="0">
                  <a:moveTo>
                    <a:pt x="6578" y="1086"/>
                  </a:moveTo>
                  <a:cubicBezTo>
                    <a:pt x="6467" y="1086"/>
                    <a:pt x="6353" y="1092"/>
                    <a:pt x="6238" y="1104"/>
                  </a:cubicBezTo>
                  <a:lnTo>
                    <a:pt x="6238" y="1104"/>
                  </a:lnTo>
                  <a:cubicBezTo>
                    <a:pt x="7050" y="1266"/>
                    <a:pt x="7524" y="1294"/>
                    <a:pt x="7524" y="1294"/>
                  </a:cubicBezTo>
                  <a:cubicBezTo>
                    <a:pt x="7244" y="1147"/>
                    <a:pt x="6922" y="1086"/>
                    <a:pt x="6578" y="1086"/>
                  </a:cubicBezTo>
                  <a:close/>
                  <a:moveTo>
                    <a:pt x="2577" y="1"/>
                  </a:moveTo>
                  <a:cubicBezTo>
                    <a:pt x="2404" y="1"/>
                    <a:pt x="2208" y="20"/>
                    <a:pt x="1972" y="62"/>
                  </a:cubicBezTo>
                  <a:cubicBezTo>
                    <a:pt x="595" y="308"/>
                    <a:pt x="0" y="1613"/>
                    <a:pt x="348" y="2425"/>
                  </a:cubicBezTo>
                  <a:cubicBezTo>
                    <a:pt x="481" y="2747"/>
                    <a:pt x="821" y="2878"/>
                    <a:pt x="1251" y="2878"/>
                  </a:cubicBezTo>
                  <a:cubicBezTo>
                    <a:pt x="1903" y="2878"/>
                    <a:pt x="2760" y="2577"/>
                    <a:pt x="3407" y="2193"/>
                  </a:cubicBezTo>
                  <a:cubicBezTo>
                    <a:pt x="4127" y="1749"/>
                    <a:pt x="5237" y="1211"/>
                    <a:pt x="6238" y="1104"/>
                  </a:cubicBezTo>
                  <a:lnTo>
                    <a:pt x="6238" y="1104"/>
                  </a:lnTo>
                  <a:cubicBezTo>
                    <a:pt x="5879" y="1033"/>
                    <a:pt x="5453" y="935"/>
                    <a:pt x="4972" y="801"/>
                  </a:cubicBezTo>
                  <a:cubicBezTo>
                    <a:pt x="3663" y="441"/>
                    <a:pt x="3409" y="1"/>
                    <a:pt x="2577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695356" y="2306359"/>
              <a:ext cx="87933" cy="45150"/>
            </a:xfrm>
            <a:custGeom>
              <a:avLst/>
              <a:gdLst/>
              <a:ahLst/>
              <a:cxnLst/>
              <a:rect l="l" t="t" r="r" b="b"/>
              <a:pathLst>
                <a:path w="4495" h="2308" extrusionOk="0">
                  <a:moveTo>
                    <a:pt x="3068" y="0"/>
                  </a:moveTo>
                  <a:cubicBezTo>
                    <a:pt x="2749" y="0"/>
                    <a:pt x="2491" y="426"/>
                    <a:pt x="1914" y="582"/>
                  </a:cubicBezTo>
                  <a:cubicBezTo>
                    <a:pt x="1758" y="625"/>
                    <a:pt x="1600" y="640"/>
                    <a:pt x="1445" y="640"/>
                  </a:cubicBezTo>
                  <a:cubicBezTo>
                    <a:pt x="1144" y="640"/>
                    <a:pt x="857" y="585"/>
                    <a:pt x="630" y="585"/>
                  </a:cubicBezTo>
                  <a:cubicBezTo>
                    <a:pt x="465" y="585"/>
                    <a:pt x="332" y="614"/>
                    <a:pt x="247" y="713"/>
                  </a:cubicBezTo>
                  <a:cubicBezTo>
                    <a:pt x="1" y="1017"/>
                    <a:pt x="204" y="1481"/>
                    <a:pt x="204" y="1481"/>
                  </a:cubicBezTo>
                  <a:cubicBezTo>
                    <a:pt x="204" y="1481"/>
                    <a:pt x="628" y="2076"/>
                    <a:pt x="778" y="2076"/>
                  </a:cubicBezTo>
                  <a:cubicBezTo>
                    <a:pt x="780" y="2076"/>
                    <a:pt x="782" y="2076"/>
                    <a:pt x="783" y="2075"/>
                  </a:cubicBezTo>
                  <a:cubicBezTo>
                    <a:pt x="788" y="2075"/>
                    <a:pt x="792" y="2075"/>
                    <a:pt x="798" y="2075"/>
                  </a:cubicBezTo>
                  <a:cubicBezTo>
                    <a:pt x="960" y="2075"/>
                    <a:pt x="1639" y="2278"/>
                    <a:pt x="1639" y="2278"/>
                  </a:cubicBezTo>
                  <a:cubicBezTo>
                    <a:pt x="1639" y="2278"/>
                    <a:pt x="3030" y="2307"/>
                    <a:pt x="3175" y="2307"/>
                  </a:cubicBezTo>
                  <a:cubicBezTo>
                    <a:pt x="3320" y="2293"/>
                    <a:pt x="4494" y="1220"/>
                    <a:pt x="4494" y="1220"/>
                  </a:cubicBezTo>
                  <a:cubicBezTo>
                    <a:pt x="4494" y="1220"/>
                    <a:pt x="4480" y="1075"/>
                    <a:pt x="4306" y="669"/>
                  </a:cubicBezTo>
                  <a:cubicBezTo>
                    <a:pt x="4132" y="263"/>
                    <a:pt x="3711" y="292"/>
                    <a:pt x="3277" y="60"/>
                  </a:cubicBezTo>
                  <a:cubicBezTo>
                    <a:pt x="3202" y="18"/>
                    <a:pt x="3134" y="0"/>
                    <a:pt x="3068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649423" y="2331242"/>
              <a:ext cx="117414" cy="69623"/>
            </a:xfrm>
            <a:custGeom>
              <a:avLst/>
              <a:gdLst/>
              <a:ahLst/>
              <a:cxnLst/>
              <a:rect l="l" t="t" r="r" b="b"/>
              <a:pathLst>
                <a:path w="6002" h="3559" extrusionOk="0">
                  <a:moveTo>
                    <a:pt x="2870" y="0"/>
                  </a:moveTo>
                  <a:cubicBezTo>
                    <a:pt x="2707" y="0"/>
                    <a:pt x="2538" y="7"/>
                    <a:pt x="2363" y="21"/>
                  </a:cubicBezTo>
                  <a:cubicBezTo>
                    <a:pt x="0" y="209"/>
                    <a:pt x="580" y="441"/>
                    <a:pt x="580" y="441"/>
                  </a:cubicBezTo>
                  <a:cubicBezTo>
                    <a:pt x="580" y="441"/>
                    <a:pt x="3001" y="948"/>
                    <a:pt x="3552" y="2586"/>
                  </a:cubicBezTo>
                  <a:cubicBezTo>
                    <a:pt x="3810" y="3354"/>
                    <a:pt x="4177" y="3558"/>
                    <a:pt x="4493" y="3558"/>
                  </a:cubicBezTo>
                  <a:cubicBezTo>
                    <a:pt x="4852" y="3558"/>
                    <a:pt x="5146" y="3297"/>
                    <a:pt x="5146" y="3297"/>
                  </a:cubicBezTo>
                  <a:cubicBezTo>
                    <a:pt x="5146" y="3297"/>
                    <a:pt x="6001" y="1833"/>
                    <a:pt x="5972" y="1412"/>
                  </a:cubicBezTo>
                  <a:cubicBezTo>
                    <a:pt x="5946" y="1023"/>
                    <a:pt x="4900" y="0"/>
                    <a:pt x="2870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726460" y="2303757"/>
              <a:ext cx="155522" cy="60898"/>
            </a:xfrm>
            <a:custGeom>
              <a:avLst/>
              <a:gdLst/>
              <a:ahLst/>
              <a:cxnLst/>
              <a:rect l="l" t="t" r="r" b="b"/>
              <a:pathLst>
                <a:path w="7950" h="3113" extrusionOk="0">
                  <a:moveTo>
                    <a:pt x="6013" y="0"/>
                  </a:moveTo>
                  <a:cubicBezTo>
                    <a:pt x="4963" y="0"/>
                    <a:pt x="3542" y="599"/>
                    <a:pt x="3542" y="599"/>
                  </a:cubicBezTo>
                  <a:cubicBezTo>
                    <a:pt x="2208" y="1542"/>
                    <a:pt x="1382" y="1614"/>
                    <a:pt x="585" y="2092"/>
                  </a:cubicBezTo>
                  <a:cubicBezTo>
                    <a:pt x="0" y="2447"/>
                    <a:pt x="205" y="2584"/>
                    <a:pt x="989" y="2584"/>
                  </a:cubicBezTo>
                  <a:cubicBezTo>
                    <a:pt x="1293" y="2584"/>
                    <a:pt x="1684" y="2564"/>
                    <a:pt x="2150" y="2527"/>
                  </a:cubicBezTo>
                  <a:cubicBezTo>
                    <a:pt x="2757" y="2480"/>
                    <a:pt x="3218" y="2444"/>
                    <a:pt x="3648" y="2444"/>
                  </a:cubicBezTo>
                  <a:cubicBezTo>
                    <a:pt x="4400" y="2444"/>
                    <a:pt x="5058" y="2554"/>
                    <a:pt x="6238" y="2904"/>
                  </a:cubicBezTo>
                  <a:cubicBezTo>
                    <a:pt x="6743" y="3053"/>
                    <a:pt x="7087" y="3113"/>
                    <a:pt x="7320" y="3113"/>
                  </a:cubicBezTo>
                  <a:cubicBezTo>
                    <a:pt x="7949" y="3113"/>
                    <a:pt x="7763" y="2675"/>
                    <a:pt x="7731" y="2368"/>
                  </a:cubicBezTo>
                  <a:cubicBezTo>
                    <a:pt x="7702" y="1947"/>
                    <a:pt x="7586" y="411"/>
                    <a:pt x="6572" y="78"/>
                  </a:cubicBezTo>
                  <a:cubicBezTo>
                    <a:pt x="6408" y="23"/>
                    <a:pt x="6218" y="0"/>
                    <a:pt x="601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261499" y="2349787"/>
              <a:ext cx="79404" cy="93215"/>
            </a:xfrm>
            <a:custGeom>
              <a:avLst/>
              <a:gdLst/>
              <a:ahLst/>
              <a:cxnLst/>
              <a:rect l="l" t="t" r="r" b="b"/>
              <a:pathLst>
                <a:path w="4059" h="4765" extrusionOk="0">
                  <a:moveTo>
                    <a:pt x="4059" y="0"/>
                  </a:moveTo>
                  <a:lnTo>
                    <a:pt x="667" y="1450"/>
                  </a:lnTo>
                  <a:lnTo>
                    <a:pt x="0" y="4523"/>
                  </a:lnTo>
                  <a:cubicBezTo>
                    <a:pt x="0" y="4523"/>
                    <a:pt x="390" y="4765"/>
                    <a:pt x="810" y="4765"/>
                  </a:cubicBezTo>
                  <a:cubicBezTo>
                    <a:pt x="1109" y="4765"/>
                    <a:pt x="1424" y="4641"/>
                    <a:pt x="1624" y="4219"/>
                  </a:cubicBezTo>
                  <a:cubicBezTo>
                    <a:pt x="2102" y="3204"/>
                    <a:pt x="4059" y="1"/>
                    <a:pt x="4059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214138" y="2226915"/>
              <a:ext cx="82534" cy="157752"/>
            </a:xfrm>
            <a:custGeom>
              <a:avLst/>
              <a:gdLst/>
              <a:ahLst/>
              <a:cxnLst/>
              <a:rect l="l" t="t" r="r" b="b"/>
              <a:pathLst>
                <a:path w="4219" h="8064" extrusionOk="0">
                  <a:moveTo>
                    <a:pt x="2785" y="1"/>
                  </a:moveTo>
                  <a:cubicBezTo>
                    <a:pt x="2603" y="1"/>
                    <a:pt x="2419" y="46"/>
                    <a:pt x="2247" y="150"/>
                  </a:cubicBezTo>
                  <a:cubicBezTo>
                    <a:pt x="1436" y="643"/>
                    <a:pt x="2334" y="1266"/>
                    <a:pt x="1175" y="2483"/>
                  </a:cubicBezTo>
                  <a:cubicBezTo>
                    <a:pt x="0" y="3687"/>
                    <a:pt x="189" y="6049"/>
                    <a:pt x="1015" y="7528"/>
                  </a:cubicBezTo>
                  <a:cubicBezTo>
                    <a:pt x="1223" y="7907"/>
                    <a:pt x="1442" y="8064"/>
                    <a:pt x="1659" y="8064"/>
                  </a:cubicBezTo>
                  <a:cubicBezTo>
                    <a:pt x="2290" y="8064"/>
                    <a:pt x="2913" y="6740"/>
                    <a:pt x="3247" y="5673"/>
                  </a:cubicBezTo>
                  <a:cubicBezTo>
                    <a:pt x="3682" y="4237"/>
                    <a:pt x="3726" y="4788"/>
                    <a:pt x="4088" y="4064"/>
                  </a:cubicBezTo>
                  <a:cubicBezTo>
                    <a:pt x="4161" y="3933"/>
                    <a:pt x="4219" y="2092"/>
                    <a:pt x="4146" y="1266"/>
                  </a:cubicBezTo>
                  <a:cubicBezTo>
                    <a:pt x="4101" y="606"/>
                    <a:pt x="3449" y="1"/>
                    <a:pt x="2785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259797" y="2263849"/>
              <a:ext cx="147521" cy="125435"/>
            </a:xfrm>
            <a:custGeom>
              <a:avLst/>
              <a:gdLst/>
              <a:ahLst/>
              <a:cxnLst/>
              <a:rect l="l" t="t" r="r" b="b"/>
              <a:pathLst>
                <a:path w="7541" h="6412" extrusionOk="0">
                  <a:moveTo>
                    <a:pt x="5136" y="1"/>
                  </a:moveTo>
                  <a:cubicBezTo>
                    <a:pt x="5062" y="1"/>
                    <a:pt x="4975" y="14"/>
                    <a:pt x="4871" y="45"/>
                  </a:cubicBezTo>
                  <a:cubicBezTo>
                    <a:pt x="4189" y="233"/>
                    <a:pt x="3334" y="16"/>
                    <a:pt x="1914" y="1393"/>
                  </a:cubicBezTo>
                  <a:cubicBezTo>
                    <a:pt x="479" y="2770"/>
                    <a:pt x="0" y="5596"/>
                    <a:pt x="0" y="5596"/>
                  </a:cubicBezTo>
                  <a:cubicBezTo>
                    <a:pt x="0" y="5596"/>
                    <a:pt x="309" y="6412"/>
                    <a:pt x="562" y="6412"/>
                  </a:cubicBezTo>
                  <a:cubicBezTo>
                    <a:pt x="583" y="6412"/>
                    <a:pt x="603" y="6406"/>
                    <a:pt x="624" y="6394"/>
                  </a:cubicBezTo>
                  <a:cubicBezTo>
                    <a:pt x="899" y="6234"/>
                    <a:pt x="2667" y="5669"/>
                    <a:pt x="3334" y="5205"/>
                  </a:cubicBezTo>
                  <a:cubicBezTo>
                    <a:pt x="3987" y="4727"/>
                    <a:pt x="5001" y="3379"/>
                    <a:pt x="5726" y="1929"/>
                  </a:cubicBezTo>
                  <a:cubicBezTo>
                    <a:pt x="6062" y="1250"/>
                    <a:pt x="6533" y="1104"/>
                    <a:pt x="6909" y="1104"/>
                  </a:cubicBezTo>
                  <a:cubicBezTo>
                    <a:pt x="7191" y="1104"/>
                    <a:pt x="7419" y="1186"/>
                    <a:pt x="7498" y="1186"/>
                  </a:cubicBezTo>
                  <a:cubicBezTo>
                    <a:pt x="7541" y="1186"/>
                    <a:pt x="7540" y="1162"/>
                    <a:pt x="7480" y="1088"/>
                  </a:cubicBezTo>
                  <a:cubicBezTo>
                    <a:pt x="7176" y="697"/>
                    <a:pt x="6886" y="581"/>
                    <a:pt x="6175" y="494"/>
                  </a:cubicBezTo>
                  <a:cubicBezTo>
                    <a:pt x="5572" y="420"/>
                    <a:pt x="5554" y="1"/>
                    <a:pt x="5136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109792" y="2282942"/>
              <a:ext cx="141222" cy="98126"/>
            </a:xfrm>
            <a:custGeom>
              <a:avLst/>
              <a:gdLst/>
              <a:ahLst/>
              <a:cxnLst/>
              <a:rect l="l" t="t" r="r" b="b"/>
              <a:pathLst>
                <a:path w="7219" h="5016" extrusionOk="0">
                  <a:moveTo>
                    <a:pt x="2316" y="1"/>
                  </a:moveTo>
                  <a:cubicBezTo>
                    <a:pt x="1802" y="1"/>
                    <a:pt x="1532" y="201"/>
                    <a:pt x="957" y="330"/>
                  </a:cubicBezTo>
                  <a:cubicBezTo>
                    <a:pt x="0" y="547"/>
                    <a:pt x="159" y="823"/>
                    <a:pt x="623" y="1344"/>
                  </a:cubicBezTo>
                  <a:cubicBezTo>
                    <a:pt x="1087" y="1866"/>
                    <a:pt x="1160" y="2838"/>
                    <a:pt x="2189" y="3461"/>
                  </a:cubicBezTo>
                  <a:cubicBezTo>
                    <a:pt x="3183" y="4049"/>
                    <a:pt x="4475" y="5016"/>
                    <a:pt x="5306" y="5016"/>
                  </a:cubicBezTo>
                  <a:cubicBezTo>
                    <a:pt x="5335" y="5016"/>
                    <a:pt x="5364" y="5014"/>
                    <a:pt x="5392" y="5012"/>
                  </a:cubicBezTo>
                  <a:cubicBezTo>
                    <a:pt x="6233" y="4954"/>
                    <a:pt x="7219" y="5012"/>
                    <a:pt x="6697" y="3794"/>
                  </a:cubicBezTo>
                  <a:cubicBezTo>
                    <a:pt x="6697" y="3794"/>
                    <a:pt x="5784" y="1069"/>
                    <a:pt x="3899" y="373"/>
                  </a:cubicBezTo>
                  <a:cubicBezTo>
                    <a:pt x="3137" y="96"/>
                    <a:pt x="2669" y="1"/>
                    <a:pt x="2316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4116580" y="2349161"/>
              <a:ext cx="147482" cy="56262"/>
            </a:xfrm>
            <a:custGeom>
              <a:avLst/>
              <a:gdLst/>
              <a:ahLst/>
              <a:cxnLst/>
              <a:rect l="l" t="t" r="r" b="b"/>
              <a:pathLst>
                <a:path w="7539" h="2876" extrusionOk="0">
                  <a:moveTo>
                    <a:pt x="6586" y="1085"/>
                  </a:moveTo>
                  <a:cubicBezTo>
                    <a:pt x="6475" y="1085"/>
                    <a:pt x="6363" y="1091"/>
                    <a:pt x="6250" y="1103"/>
                  </a:cubicBezTo>
                  <a:lnTo>
                    <a:pt x="6250" y="1103"/>
                  </a:lnTo>
                  <a:cubicBezTo>
                    <a:pt x="7064" y="1266"/>
                    <a:pt x="7539" y="1293"/>
                    <a:pt x="7539" y="1293"/>
                  </a:cubicBezTo>
                  <a:cubicBezTo>
                    <a:pt x="7255" y="1147"/>
                    <a:pt x="6930" y="1085"/>
                    <a:pt x="6586" y="1085"/>
                  </a:cubicBezTo>
                  <a:close/>
                  <a:moveTo>
                    <a:pt x="2592" y="0"/>
                  </a:moveTo>
                  <a:cubicBezTo>
                    <a:pt x="2420" y="0"/>
                    <a:pt x="2223" y="19"/>
                    <a:pt x="1987" y="61"/>
                  </a:cubicBezTo>
                  <a:cubicBezTo>
                    <a:pt x="610" y="308"/>
                    <a:pt x="1" y="1612"/>
                    <a:pt x="349" y="2424"/>
                  </a:cubicBezTo>
                  <a:cubicBezTo>
                    <a:pt x="487" y="2745"/>
                    <a:pt x="829" y="2876"/>
                    <a:pt x="1257" y="2876"/>
                  </a:cubicBezTo>
                  <a:cubicBezTo>
                    <a:pt x="1912" y="2876"/>
                    <a:pt x="2768" y="2572"/>
                    <a:pt x="3407" y="2178"/>
                  </a:cubicBezTo>
                  <a:cubicBezTo>
                    <a:pt x="4138" y="1743"/>
                    <a:pt x="5246" y="1207"/>
                    <a:pt x="6250" y="1103"/>
                  </a:cubicBezTo>
                  <a:lnTo>
                    <a:pt x="6250" y="1103"/>
                  </a:lnTo>
                  <a:cubicBezTo>
                    <a:pt x="5891" y="1031"/>
                    <a:pt x="5466" y="934"/>
                    <a:pt x="4987" y="801"/>
                  </a:cubicBezTo>
                  <a:cubicBezTo>
                    <a:pt x="3678" y="440"/>
                    <a:pt x="3424" y="0"/>
                    <a:pt x="2592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4227753" y="2346344"/>
              <a:ext cx="87914" cy="45228"/>
            </a:xfrm>
            <a:custGeom>
              <a:avLst/>
              <a:gdLst/>
              <a:ahLst/>
              <a:cxnLst/>
              <a:rect l="l" t="t" r="r" b="b"/>
              <a:pathLst>
                <a:path w="4494" h="2312" extrusionOk="0">
                  <a:moveTo>
                    <a:pt x="3077" y="0"/>
                  </a:moveTo>
                  <a:cubicBezTo>
                    <a:pt x="2749" y="0"/>
                    <a:pt x="2493" y="428"/>
                    <a:pt x="1928" y="597"/>
                  </a:cubicBezTo>
                  <a:cubicBezTo>
                    <a:pt x="1772" y="640"/>
                    <a:pt x="1614" y="654"/>
                    <a:pt x="1459" y="654"/>
                  </a:cubicBezTo>
                  <a:cubicBezTo>
                    <a:pt x="1158" y="654"/>
                    <a:pt x="871" y="600"/>
                    <a:pt x="644" y="600"/>
                  </a:cubicBezTo>
                  <a:cubicBezTo>
                    <a:pt x="479" y="600"/>
                    <a:pt x="346" y="628"/>
                    <a:pt x="261" y="727"/>
                  </a:cubicBezTo>
                  <a:cubicBezTo>
                    <a:pt x="0" y="1032"/>
                    <a:pt x="218" y="1481"/>
                    <a:pt x="218" y="1481"/>
                  </a:cubicBezTo>
                  <a:cubicBezTo>
                    <a:pt x="218" y="1481"/>
                    <a:pt x="653" y="2090"/>
                    <a:pt x="783" y="2090"/>
                  </a:cubicBezTo>
                  <a:cubicBezTo>
                    <a:pt x="788" y="2089"/>
                    <a:pt x="793" y="2089"/>
                    <a:pt x="799" y="2089"/>
                  </a:cubicBezTo>
                  <a:cubicBezTo>
                    <a:pt x="973" y="2089"/>
                    <a:pt x="1638" y="2293"/>
                    <a:pt x="1638" y="2293"/>
                  </a:cubicBezTo>
                  <a:cubicBezTo>
                    <a:pt x="1638" y="2293"/>
                    <a:pt x="2538" y="2311"/>
                    <a:pt x="2972" y="2311"/>
                  </a:cubicBezTo>
                  <a:cubicBezTo>
                    <a:pt x="3081" y="2311"/>
                    <a:pt x="3160" y="2310"/>
                    <a:pt x="3189" y="2307"/>
                  </a:cubicBezTo>
                  <a:cubicBezTo>
                    <a:pt x="3320" y="2307"/>
                    <a:pt x="4494" y="1235"/>
                    <a:pt x="4494" y="1235"/>
                  </a:cubicBezTo>
                  <a:cubicBezTo>
                    <a:pt x="4494" y="1235"/>
                    <a:pt x="4494" y="1090"/>
                    <a:pt x="4320" y="684"/>
                  </a:cubicBezTo>
                  <a:cubicBezTo>
                    <a:pt x="4146" y="278"/>
                    <a:pt x="3726" y="307"/>
                    <a:pt x="3291" y="60"/>
                  </a:cubicBezTo>
                  <a:cubicBezTo>
                    <a:pt x="3214" y="18"/>
                    <a:pt x="3144" y="0"/>
                    <a:pt x="3077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182095" y="2371502"/>
              <a:ext cx="117414" cy="69623"/>
            </a:xfrm>
            <a:custGeom>
              <a:avLst/>
              <a:gdLst/>
              <a:ahLst/>
              <a:cxnLst/>
              <a:rect l="l" t="t" r="r" b="b"/>
              <a:pathLst>
                <a:path w="6002" h="3559" extrusionOk="0">
                  <a:moveTo>
                    <a:pt x="2870" y="0"/>
                  </a:moveTo>
                  <a:cubicBezTo>
                    <a:pt x="2707" y="0"/>
                    <a:pt x="2538" y="7"/>
                    <a:pt x="2363" y="21"/>
                  </a:cubicBezTo>
                  <a:cubicBezTo>
                    <a:pt x="0" y="209"/>
                    <a:pt x="580" y="441"/>
                    <a:pt x="580" y="441"/>
                  </a:cubicBezTo>
                  <a:cubicBezTo>
                    <a:pt x="580" y="441"/>
                    <a:pt x="2987" y="949"/>
                    <a:pt x="3537" y="2587"/>
                  </a:cubicBezTo>
                  <a:cubicBezTo>
                    <a:pt x="3796" y="3355"/>
                    <a:pt x="4165" y="3559"/>
                    <a:pt x="4485" y="3559"/>
                  </a:cubicBezTo>
                  <a:cubicBezTo>
                    <a:pt x="4848" y="3559"/>
                    <a:pt x="5146" y="3297"/>
                    <a:pt x="5146" y="3297"/>
                  </a:cubicBezTo>
                  <a:cubicBezTo>
                    <a:pt x="5146" y="3297"/>
                    <a:pt x="6002" y="1833"/>
                    <a:pt x="5973" y="1413"/>
                  </a:cubicBezTo>
                  <a:cubicBezTo>
                    <a:pt x="5932" y="1023"/>
                    <a:pt x="4898" y="0"/>
                    <a:pt x="2870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258916" y="2343919"/>
              <a:ext cx="155502" cy="60957"/>
            </a:xfrm>
            <a:custGeom>
              <a:avLst/>
              <a:gdLst/>
              <a:ahLst/>
              <a:cxnLst/>
              <a:rect l="l" t="t" r="r" b="b"/>
              <a:pathLst>
                <a:path w="7949" h="3116" extrusionOk="0">
                  <a:moveTo>
                    <a:pt x="6005" y="1"/>
                  </a:moveTo>
                  <a:cubicBezTo>
                    <a:pt x="4948" y="1"/>
                    <a:pt x="3539" y="605"/>
                    <a:pt x="3539" y="605"/>
                  </a:cubicBezTo>
                  <a:cubicBezTo>
                    <a:pt x="2220" y="1547"/>
                    <a:pt x="1393" y="1619"/>
                    <a:pt x="582" y="2098"/>
                  </a:cubicBezTo>
                  <a:cubicBezTo>
                    <a:pt x="0" y="2447"/>
                    <a:pt x="221" y="2587"/>
                    <a:pt x="1029" y="2587"/>
                  </a:cubicBezTo>
                  <a:cubicBezTo>
                    <a:pt x="1329" y="2587"/>
                    <a:pt x="1710" y="2568"/>
                    <a:pt x="2162" y="2533"/>
                  </a:cubicBezTo>
                  <a:cubicBezTo>
                    <a:pt x="2768" y="2485"/>
                    <a:pt x="3227" y="2449"/>
                    <a:pt x="3655" y="2449"/>
                  </a:cubicBezTo>
                  <a:cubicBezTo>
                    <a:pt x="4404" y="2449"/>
                    <a:pt x="5060" y="2559"/>
                    <a:pt x="6249" y="2910"/>
                  </a:cubicBezTo>
                  <a:cubicBezTo>
                    <a:pt x="6745" y="3057"/>
                    <a:pt x="7085" y="3116"/>
                    <a:pt x="7315" y="3116"/>
                  </a:cubicBezTo>
                  <a:cubicBezTo>
                    <a:pt x="7948" y="3116"/>
                    <a:pt x="7764" y="2671"/>
                    <a:pt x="7742" y="2373"/>
                  </a:cubicBezTo>
                  <a:cubicBezTo>
                    <a:pt x="7713" y="1953"/>
                    <a:pt x="7583" y="416"/>
                    <a:pt x="6583" y="83"/>
                  </a:cubicBezTo>
                  <a:cubicBezTo>
                    <a:pt x="6414" y="25"/>
                    <a:pt x="6216" y="1"/>
                    <a:pt x="6005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4497716" y="2199215"/>
              <a:ext cx="79404" cy="93117"/>
            </a:xfrm>
            <a:custGeom>
              <a:avLst/>
              <a:gdLst/>
              <a:ahLst/>
              <a:cxnLst/>
              <a:rect l="l" t="t" r="r" b="b"/>
              <a:pathLst>
                <a:path w="4059" h="4760" extrusionOk="0">
                  <a:moveTo>
                    <a:pt x="4059" y="0"/>
                  </a:moveTo>
                  <a:lnTo>
                    <a:pt x="667" y="1435"/>
                  </a:lnTo>
                  <a:lnTo>
                    <a:pt x="0" y="4508"/>
                  </a:lnTo>
                  <a:cubicBezTo>
                    <a:pt x="0" y="4508"/>
                    <a:pt x="396" y="4759"/>
                    <a:pt x="820" y="4759"/>
                  </a:cubicBezTo>
                  <a:cubicBezTo>
                    <a:pt x="1117" y="4759"/>
                    <a:pt x="1427" y="4636"/>
                    <a:pt x="1624" y="4218"/>
                  </a:cubicBezTo>
                  <a:cubicBezTo>
                    <a:pt x="2102" y="3189"/>
                    <a:pt x="4059" y="0"/>
                    <a:pt x="4059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4450355" y="2076049"/>
              <a:ext cx="82534" cy="157772"/>
            </a:xfrm>
            <a:custGeom>
              <a:avLst/>
              <a:gdLst/>
              <a:ahLst/>
              <a:cxnLst/>
              <a:rect l="l" t="t" r="r" b="b"/>
              <a:pathLst>
                <a:path w="4219" h="8065" extrusionOk="0">
                  <a:moveTo>
                    <a:pt x="2785" y="1"/>
                  </a:moveTo>
                  <a:cubicBezTo>
                    <a:pt x="2603" y="1"/>
                    <a:pt x="2419" y="47"/>
                    <a:pt x="2247" y="150"/>
                  </a:cubicBezTo>
                  <a:cubicBezTo>
                    <a:pt x="1435" y="643"/>
                    <a:pt x="2334" y="1266"/>
                    <a:pt x="1174" y="2484"/>
                  </a:cubicBezTo>
                  <a:cubicBezTo>
                    <a:pt x="0" y="3687"/>
                    <a:pt x="189" y="6050"/>
                    <a:pt x="1015" y="7528"/>
                  </a:cubicBezTo>
                  <a:cubicBezTo>
                    <a:pt x="1223" y="7907"/>
                    <a:pt x="1441" y="8064"/>
                    <a:pt x="1659" y="8064"/>
                  </a:cubicBezTo>
                  <a:cubicBezTo>
                    <a:pt x="2290" y="8064"/>
                    <a:pt x="2913" y="6740"/>
                    <a:pt x="3247" y="5673"/>
                  </a:cubicBezTo>
                  <a:cubicBezTo>
                    <a:pt x="3682" y="4238"/>
                    <a:pt x="3726" y="4789"/>
                    <a:pt x="4088" y="4064"/>
                  </a:cubicBezTo>
                  <a:cubicBezTo>
                    <a:pt x="4161" y="3948"/>
                    <a:pt x="4219" y="2092"/>
                    <a:pt x="4146" y="1266"/>
                  </a:cubicBezTo>
                  <a:cubicBezTo>
                    <a:pt x="4101" y="607"/>
                    <a:pt x="3449" y="1"/>
                    <a:pt x="278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4496014" y="2113003"/>
              <a:ext cx="147540" cy="125435"/>
            </a:xfrm>
            <a:custGeom>
              <a:avLst/>
              <a:gdLst/>
              <a:ahLst/>
              <a:cxnLst/>
              <a:rect l="l" t="t" r="r" b="b"/>
              <a:pathLst>
                <a:path w="7542" h="6412" extrusionOk="0">
                  <a:moveTo>
                    <a:pt x="5145" y="0"/>
                  </a:moveTo>
                  <a:cubicBezTo>
                    <a:pt x="5072" y="0"/>
                    <a:pt x="4988" y="13"/>
                    <a:pt x="4885" y="44"/>
                  </a:cubicBezTo>
                  <a:cubicBezTo>
                    <a:pt x="4189" y="232"/>
                    <a:pt x="3334" y="29"/>
                    <a:pt x="1914" y="1392"/>
                  </a:cubicBezTo>
                  <a:cubicBezTo>
                    <a:pt x="478" y="2769"/>
                    <a:pt x="0" y="5610"/>
                    <a:pt x="0" y="5610"/>
                  </a:cubicBezTo>
                  <a:cubicBezTo>
                    <a:pt x="0" y="5610"/>
                    <a:pt x="308" y="6411"/>
                    <a:pt x="561" y="6411"/>
                  </a:cubicBezTo>
                  <a:cubicBezTo>
                    <a:pt x="582" y="6411"/>
                    <a:pt x="603" y="6405"/>
                    <a:pt x="623" y="6393"/>
                  </a:cubicBezTo>
                  <a:cubicBezTo>
                    <a:pt x="899" y="6234"/>
                    <a:pt x="2667" y="5668"/>
                    <a:pt x="3334" y="5204"/>
                  </a:cubicBezTo>
                  <a:cubicBezTo>
                    <a:pt x="3986" y="4726"/>
                    <a:pt x="5001" y="3392"/>
                    <a:pt x="5726" y="1928"/>
                  </a:cubicBezTo>
                  <a:cubicBezTo>
                    <a:pt x="6062" y="1257"/>
                    <a:pt x="6531" y="1114"/>
                    <a:pt x="6907" y="1114"/>
                  </a:cubicBezTo>
                  <a:cubicBezTo>
                    <a:pt x="7184" y="1114"/>
                    <a:pt x="7410" y="1192"/>
                    <a:pt x="7493" y="1192"/>
                  </a:cubicBezTo>
                  <a:cubicBezTo>
                    <a:pt x="7541" y="1192"/>
                    <a:pt x="7542" y="1167"/>
                    <a:pt x="7480" y="1088"/>
                  </a:cubicBezTo>
                  <a:cubicBezTo>
                    <a:pt x="7175" y="696"/>
                    <a:pt x="6886" y="580"/>
                    <a:pt x="6175" y="493"/>
                  </a:cubicBezTo>
                  <a:cubicBezTo>
                    <a:pt x="5572" y="419"/>
                    <a:pt x="5554" y="0"/>
                    <a:pt x="5145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345989" y="2132252"/>
              <a:ext cx="141241" cy="98223"/>
            </a:xfrm>
            <a:custGeom>
              <a:avLst/>
              <a:gdLst/>
              <a:ahLst/>
              <a:cxnLst/>
              <a:rect l="l" t="t" r="r" b="b"/>
              <a:pathLst>
                <a:path w="7220" h="5021" extrusionOk="0">
                  <a:moveTo>
                    <a:pt x="2321" y="0"/>
                  </a:moveTo>
                  <a:cubicBezTo>
                    <a:pt x="1805" y="0"/>
                    <a:pt x="1535" y="206"/>
                    <a:pt x="958" y="336"/>
                  </a:cubicBezTo>
                  <a:cubicBezTo>
                    <a:pt x="1" y="538"/>
                    <a:pt x="160" y="814"/>
                    <a:pt x="624" y="1336"/>
                  </a:cubicBezTo>
                  <a:cubicBezTo>
                    <a:pt x="1088" y="1858"/>
                    <a:pt x="1161" y="2829"/>
                    <a:pt x="2190" y="3452"/>
                  </a:cubicBezTo>
                  <a:cubicBezTo>
                    <a:pt x="3191" y="4044"/>
                    <a:pt x="4493" y="5020"/>
                    <a:pt x="5324" y="5020"/>
                  </a:cubicBezTo>
                  <a:cubicBezTo>
                    <a:pt x="5347" y="5020"/>
                    <a:pt x="5371" y="5019"/>
                    <a:pt x="5393" y="5018"/>
                  </a:cubicBezTo>
                  <a:cubicBezTo>
                    <a:pt x="6234" y="4945"/>
                    <a:pt x="7220" y="5003"/>
                    <a:pt x="6698" y="3786"/>
                  </a:cubicBezTo>
                  <a:cubicBezTo>
                    <a:pt x="6698" y="3786"/>
                    <a:pt x="5785" y="1060"/>
                    <a:pt x="3900" y="379"/>
                  </a:cubicBezTo>
                  <a:cubicBezTo>
                    <a:pt x="3141" y="97"/>
                    <a:pt x="2674" y="0"/>
                    <a:pt x="2321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4418312" y="2220636"/>
              <a:ext cx="117414" cy="69642"/>
            </a:xfrm>
            <a:custGeom>
              <a:avLst/>
              <a:gdLst/>
              <a:ahLst/>
              <a:cxnLst/>
              <a:rect l="l" t="t" r="r" b="b"/>
              <a:pathLst>
                <a:path w="6002" h="3560" extrusionOk="0">
                  <a:moveTo>
                    <a:pt x="2870" y="1"/>
                  </a:moveTo>
                  <a:cubicBezTo>
                    <a:pt x="2707" y="1"/>
                    <a:pt x="2538" y="7"/>
                    <a:pt x="2363" y="21"/>
                  </a:cubicBezTo>
                  <a:cubicBezTo>
                    <a:pt x="0" y="210"/>
                    <a:pt x="580" y="442"/>
                    <a:pt x="580" y="442"/>
                  </a:cubicBezTo>
                  <a:cubicBezTo>
                    <a:pt x="580" y="442"/>
                    <a:pt x="3001" y="949"/>
                    <a:pt x="3537" y="2587"/>
                  </a:cubicBezTo>
                  <a:cubicBezTo>
                    <a:pt x="3796" y="3355"/>
                    <a:pt x="4165" y="3559"/>
                    <a:pt x="4485" y="3559"/>
                  </a:cubicBezTo>
                  <a:cubicBezTo>
                    <a:pt x="4848" y="3559"/>
                    <a:pt x="5146" y="3297"/>
                    <a:pt x="5146" y="3297"/>
                  </a:cubicBezTo>
                  <a:cubicBezTo>
                    <a:pt x="5146" y="3297"/>
                    <a:pt x="6002" y="1833"/>
                    <a:pt x="5973" y="1413"/>
                  </a:cubicBezTo>
                  <a:cubicBezTo>
                    <a:pt x="5932" y="1024"/>
                    <a:pt x="4898" y="1"/>
                    <a:pt x="2870" y="1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353090" y="2198295"/>
              <a:ext cx="147188" cy="56301"/>
            </a:xfrm>
            <a:custGeom>
              <a:avLst/>
              <a:gdLst/>
              <a:ahLst/>
              <a:cxnLst/>
              <a:rect l="l" t="t" r="r" b="b"/>
              <a:pathLst>
                <a:path w="7524" h="2878" extrusionOk="0">
                  <a:moveTo>
                    <a:pt x="6585" y="1091"/>
                  </a:moveTo>
                  <a:cubicBezTo>
                    <a:pt x="6478" y="1091"/>
                    <a:pt x="6369" y="1097"/>
                    <a:pt x="6260" y="1108"/>
                  </a:cubicBezTo>
                  <a:lnTo>
                    <a:pt x="6260" y="1108"/>
                  </a:lnTo>
                  <a:cubicBezTo>
                    <a:pt x="7058" y="1266"/>
                    <a:pt x="7524" y="1294"/>
                    <a:pt x="7524" y="1294"/>
                  </a:cubicBezTo>
                  <a:cubicBezTo>
                    <a:pt x="7246" y="1151"/>
                    <a:pt x="6926" y="1091"/>
                    <a:pt x="6585" y="1091"/>
                  </a:cubicBezTo>
                  <a:close/>
                  <a:moveTo>
                    <a:pt x="2577" y="1"/>
                  </a:moveTo>
                  <a:cubicBezTo>
                    <a:pt x="2405" y="1"/>
                    <a:pt x="2208" y="19"/>
                    <a:pt x="1972" y="62"/>
                  </a:cubicBezTo>
                  <a:cubicBezTo>
                    <a:pt x="595" y="308"/>
                    <a:pt x="0" y="1613"/>
                    <a:pt x="334" y="2424"/>
                  </a:cubicBezTo>
                  <a:cubicBezTo>
                    <a:pt x="472" y="2747"/>
                    <a:pt x="816" y="2877"/>
                    <a:pt x="1247" y="2877"/>
                  </a:cubicBezTo>
                  <a:cubicBezTo>
                    <a:pt x="1901" y="2877"/>
                    <a:pt x="2754" y="2577"/>
                    <a:pt x="3392" y="2192"/>
                  </a:cubicBezTo>
                  <a:cubicBezTo>
                    <a:pt x="4128" y="1745"/>
                    <a:pt x="5252" y="1209"/>
                    <a:pt x="6260" y="1108"/>
                  </a:cubicBezTo>
                  <a:lnTo>
                    <a:pt x="6260" y="1108"/>
                  </a:lnTo>
                  <a:cubicBezTo>
                    <a:pt x="5896" y="1036"/>
                    <a:pt x="5462" y="937"/>
                    <a:pt x="4972" y="801"/>
                  </a:cubicBezTo>
                  <a:cubicBezTo>
                    <a:pt x="3663" y="441"/>
                    <a:pt x="3409" y="1"/>
                    <a:pt x="2577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4495271" y="2193170"/>
              <a:ext cx="155326" cy="60898"/>
            </a:xfrm>
            <a:custGeom>
              <a:avLst/>
              <a:gdLst/>
              <a:ahLst/>
              <a:cxnLst/>
              <a:rect l="l" t="t" r="r" b="b"/>
              <a:pathLst>
                <a:path w="7940" h="3113" extrusionOk="0">
                  <a:moveTo>
                    <a:pt x="6016" y="0"/>
                  </a:moveTo>
                  <a:cubicBezTo>
                    <a:pt x="4963" y="0"/>
                    <a:pt x="3532" y="599"/>
                    <a:pt x="3532" y="599"/>
                  </a:cubicBezTo>
                  <a:cubicBezTo>
                    <a:pt x="2212" y="1541"/>
                    <a:pt x="1386" y="1614"/>
                    <a:pt x="574" y="2092"/>
                  </a:cubicBezTo>
                  <a:cubicBezTo>
                    <a:pt x="0" y="2447"/>
                    <a:pt x="208" y="2584"/>
                    <a:pt x="993" y="2584"/>
                  </a:cubicBezTo>
                  <a:cubicBezTo>
                    <a:pt x="1297" y="2584"/>
                    <a:pt x="1688" y="2563"/>
                    <a:pt x="2154" y="2527"/>
                  </a:cubicBezTo>
                  <a:cubicBezTo>
                    <a:pt x="2761" y="2480"/>
                    <a:pt x="3220" y="2444"/>
                    <a:pt x="3648" y="2444"/>
                  </a:cubicBezTo>
                  <a:cubicBezTo>
                    <a:pt x="4397" y="2444"/>
                    <a:pt x="5053" y="2553"/>
                    <a:pt x="6242" y="2904"/>
                  </a:cubicBezTo>
                  <a:cubicBezTo>
                    <a:pt x="6743" y="3053"/>
                    <a:pt x="7085" y="3113"/>
                    <a:pt x="7316" y="3113"/>
                  </a:cubicBezTo>
                  <a:cubicBezTo>
                    <a:pt x="7940" y="3113"/>
                    <a:pt x="7756" y="2674"/>
                    <a:pt x="7735" y="2368"/>
                  </a:cubicBezTo>
                  <a:cubicBezTo>
                    <a:pt x="7706" y="1947"/>
                    <a:pt x="7576" y="425"/>
                    <a:pt x="6576" y="77"/>
                  </a:cubicBezTo>
                  <a:cubicBezTo>
                    <a:pt x="6413" y="23"/>
                    <a:pt x="6222" y="0"/>
                    <a:pt x="6016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437874" y="3311265"/>
              <a:ext cx="257795" cy="63363"/>
            </a:xfrm>
            <a:custGeom>
              <a:avLst/>
              <a:gdLst/>
              <a:ahLst/>
              <a:cxnLst/>
              <a:rect l="l" t="t" r="r" b="b"/>
              <a:pathLst>
                <a:path w="13178" h="3239" extrusionOk="0">
                  <a:moveTo>
                    <a:pt x="10080" y="0"/>
                  </a:moveTo>
                  <a:cubicBezTo>
                    <a:pt x="9797" y="0"/>
                    <a:pt x="9486" y="79"/>
                    <a:pt x="9133" y="282"/>
                  </a:cubicBezTo>
                  <a:cubicBezTo>
                    <a:pt x="8843" y="448"/>
                    <a:pt x="8595" y="508"/>
                    <a:pt x="8367" y="508"/>
                  </a:cubicBezTo>
                  <a:cubicBezTo>
                    <a:pt x="7760" y="508"/>
                    <a:pt x="7292" y="81"/>
                    <a:pt x="6538" y="81"/>
                  </a:cubicBezTo>
                  <a:cubicBezTo>
                    <a:pt x="6215" y="81"/>
                    <a:pt x="5839" y="160"/>
                    <a:pt x="5378" y="383"/>
                  </a:cubicBezTo>
                  <a:cubicBezTo>
                    <a:pt x="3436" y="1325"/>
                    <a:pt x="203" y="2905"/>
                    <a:pt x="1" y="3239"/>
                  </a:cubicBezTo>
                  <a:cubicBezTo>
                    <a:pt x="1" y="3239"/>
                    <a:pt x="2305" y="1992"/>
                    <a:pt x="5393" y="1543"/>
                  </a:cubicBezTo>
                  <a:cubicBezTo>
                    <a:pt x="7915" y="1180"/>
                    <a:pt x="13177" y="1267"/>
                    <a:pt x="12220" y="934"/>
                  </a:cubicBezTo>
                  <a:cubicBezTo>
                    <a:pt x="11506" y="685"/>
                    <a:pt x="10913" y="0"/>
                    <a:pt x="10080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4544783" y="3201812"/>
              <a:ext cx="169313" cy="77252"/>
            </a:xfrm>
            <a:custGeom>
              <a:avLst/>
              <a:gdLst/>
              <a:ahLst/>
              <a:cxnLst/>
              <a:rect l="l" t="t" r="r" b="b"/>
              <a:pathLst>
                <a:path w="8655" h="3949" extrusionOk="0">
                  <a:moveTo>
                    <a:pt x="6580" y="1"/>
                  </a:moveTo>
                  <a:cubicBezTo>
                    <a:pt x="6307" y="1"/>
                    <a:pt x="6026" y="94"/>
                    <a:pt x="5726" y="383"/>
                  </a:cubicBezTo>
                  <a:cubicBezTo>
                    <a:pt x="5461" y="638"/>
                    <a:pt x="5221" y="699"/>
                    <a:pt x="4978" y="699"/>
                  </a:cubicBezTo>
                  <a:cubicBezTo>
                    <a:pt x="4755" y="699"/>
                    <a:pt x="4529" y="648"/>
                    <a:pt x="4278" y="648"/>
                  </a:cubicBezTo>
                  <a:cubicBezTo>
                    <a:pt x="3964" y="648"/>
                    <a:pt x="3610" y="729"/>
                    <a:pt x="3175" y="1093"/>
                  </a:cubicBezTo>
                  <a:cubicBezTo>
                    <a:pt x="2015" y="2064"/>
                    <a:pt x="73" y="3673"/>
                    <a:pt x="0" y="3949"/>
                  </a:cubicBezTo>
                  <a:cubicBezTo>
                    <a:pt x="0" y="3949"/>
                    <a:pt x="1363" y="2702"/>
                    <a:pt x="3378" y="1876"/>
                  </a:cubicBezTo>
                  <a:cubicBezTo>
                    <a:pt x="5045" y="1209"/>
                    <a:pt x="8654" y="368"/>
                    <a:pt x="7944" y="310"/>
                  </a:cubicBezTo>
                  <a:cubicBezTo>
                    <a:pt x="7487" y="274"/>
                    <a:pt x="7047" y="1"/>
                    <a:pt x="6580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460567" y="3186671"/>
              <a:ext cx="54736" cy="176063"/>
            </a:xfrm>
            <a:custGeom>
              <a:avLst/>
              <a:gdLst/>
              <a:ahLst/>
              <a:cxnLst/>
              <a:rect l="l" t="t" r="r" b="b"/>
              <a:pathLst>
                <a:path w="2798" h="9000" extrusionOk="0">
                  <a:moveTo>
                    <a:pt x="1671" y="1"/>
                  </a:moveTo>
                  <a:cubicBezTo>
                    <a:pt x="1486" y="1"/>
                    <a:pt x="1514" y="3380"/>
                    <a:pt x="1261" y="5071"/>
                  </a:cubicBezTo>
                  <a:cubicBezTo>
                    <a:pt x="928" y="7318"/>
                    <a:pt x="0" y="8999"/>
                    <a:pt x="0" y="8999"/>
                  </a:cubicBezTo>
                  <a:cubicBezTo>
                    <a:pt x="261" y="8854"/>
                    <a:pt x="1406" y="6506"/>
                    <a:pt x="2102" y="5085"/>
                  </a:cubicBezTo>
                  <a:cubicBezTo>
                    <a:pt x="2798" y="3679"/>
                    <a:pt x="1609" y="3360"/>
                    <a:pt x="2189" y="2345"/>
                  </a:cubicBezTo>
                  <a:cubicBezTo>
                    <a:pt x="2783" y="1331"/>
                    <a:pt x="1957" y="794"/>
                    <a:pt x="1725" y="84"/>
                  </a:cubicBezTo>
                  <a:cubicBezTo>
                    <a:pt x="1705" y="27"/>
                    <a:pt x="1687" y="1"/>
                    <a:pt x="1671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4242993" y="2614351"/>
              <a:ext cx="130521" cy="132164"/>
            </a:xfrm>
            <a:custGeom>
              <a:avLst/>
              <a:gdLst/>
              <a:ahLst/>
              <a:cxnLst/>
              <a:rect l="l" t="t" r="r" b="b"/>
              <a:pathLst>
                <a:path w="6672" h="6756" extrusionOk="0">
                  <a:moveTo>
                    <a:pt x="350" y="116"/>
                  </a:moveTo>
                  <a:cubicBezTo>
                    <a:pt x="0" y="116"/>
                    <a:pt x="2921" y="2192"/>
                    <a:pt x="4193" y="3436"/>
                  </a:cubicBezTo>
                  <a:cubicBezTo>
                    <a:pt x="5817" y="5031"/>
                    <a:pt x="6643" y="6756"/>
                    <a:pt x="6643" y="6756"/>
                  </a:cubicBezTo>
                  <a:cubicBezTo>
                    <a:pt x="6672" y="6466"/>
                    <a:pt x="5440" y="4147"/>
                    <a:pt x="4701" y="2755"/>
                  </a:cubicBezTo>
                  <a:cubicBezTo>
                    <a:pt x="3961" y="1363"/>
                    <a:pt x="3005" y="2146"/>
                    <a:pt x="2526" y="1074"/>
                  </a:cubicBezTo>
                  <a:cubicBezTo>
                    <a:pt x="2048" y="1"/>
                    <a:pt x="1135" y="349"/>
                    <a:pt x="424" y="131"/>
                  </a:cubicBezTo>
                  <a:cubicBezTo>
                    <a:pt x="392" y="121"/>
                    <a:pt x="367" y="116"/>
                    <a:pt x="350" y="116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4410017" y="2999556"/>
              <a:ext cx="44329" cy="178273"/>
            </a:xfrm>
            <a:custGeom>
              <a:avLst/>
              <a:gdLst/>
              <a:ahLst/>
              <a:cxnLst/>
              <a:rect l="l" t="t" r="r" b="b"/>
              <a:pathLst>
                <a:path w="2266" h="9113" extrusionOk="0">
                  <a:moveTo>
                    <a:pt x="195" y="1"/>
                  </a:moveTo>
                  <a:cubicBezTo>
                    <a:pt x="0" y="1"/>
                    <a:pt x="934" y="3293"/>
                    <a:pt x="1149" y="4996"/>
                  </a:cubicBezTo>
                  <a:cubicBezTo>
                    <a:pt x="1439" y="7257"/>
                    <a:pt x="1004" y="9113"/>
                    <a:pt x="1004" y="9113"/>
                  </a:cubicBezTo>
                  <a:cubicBezTo>
                    <a:pt x="1207" y="8910"/>
                    <a:pt x="1685" y="6330"/>
                    <a:pt x="1975" y="4779"/>
                  </a:cubicBezTo>
                  <a:cubicBezTo>
                    <a:pt x="2265" y="3242"/>
                    <a:pt x="1033" y="3257"/>
                    <a:pt x="1323" y="2111"/>
                  </a:cubicBezTo>
                  <a:cubicBezTo>
                    <a:pt x="1613" y="981"/>
                    <a:pt x="685" y="691"/>
                    <a:pt x="265" y="68"/>
                  </a:cubicBezTo>
                  <a:cubicBezTo>
                    <a:pt x="233" y="22"/>
                    <a:pt x="210" y="1"/>
                    <a:pt x="195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634947" y="2459474"/>
              <a:ext cx="65534" cy="173050"/>
            </a:xfrm>
            <a:custGeom>
              <a:avLst/>
              <a:gdLst/>
              <a:ahLst/>
              <a:cxnLst/>
              <a:rect l="l" t="t" r="r" b="b"/>
              <a:pathLst>
                <a:path w="3350" h="8846" extrusionOk="0">
                  <a:moveTo>
                    <a:pt x="2344" y="0"/>
                  </a:moveTo>
                  <a:cubicBezTo>
                    <a:pt x="2162" y="0"/>
                    <a:pt x="1924" y="3360"/>
                    <a:pt x="1552" y="5019"/>
                  </a:cubicBezTo>
                  <a:cubicBezTo>
                    <a:pt x="1045" y="7237"/>
                    <a:pt x="1" y="8846"/>
                    <a:pt x="1" y="8846"/>
                  </a:cubicBezTo>
                  <a:cubicBezTo>
                    <a:pt x="262" y="8715"/>
                    <a:pt x="1596" y="6454"/>
                    <a:pt x="2393" y="5106"/>
                  </a:cubicBezTo>
                  <a:cubicBezTo>
                    <a:pt x="3190" y="3743"/>
                    <a:pt x="2030" y="3337"/>
                    <a:pt x="2683" y="2366"/>
                  </a:cubicBezTo>
                  <a:cubicBezTo>
                    <a:pt x="3349" y="1409"/>
                    <a:pt x="2581" y="800"/>
                    <a:pt x="2393" y="90"/>
                  </a:cubicBezTo>
                  <a:cubicBezTo>
                    <a:pt x="2377" y="29"/>
                    <a:pt x="2361" y="0"/>
                    <a:pt x="2344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687140" y="2377586"/>
              <a:ext cx="54169" cy="176102"/>
            </a:xfrm>
            <a:custGeom>
              <a:avLst/>
              <a:gdLst/>
              <a:ahLst/>
              <a:cxnLst/>
              <a:rect l="l" t="t" r="r" b="b"/>
              <a:pathLst>
                <a:path w="2769" h="9002" extrusionOk="0">
                  <a:moveTo>
                    <a:pt x="1641" y="0"/>
                  </a:moveTo>
                  <a:cubicBezTo>
                    <a:pt x="1457" y="0"/>
                    <a:pt x="1485" y="3372"/>
                    <a:pt x="1232" y="5073"/>
                  </a:cubicBezTo>
                  <a:cubicBezTo>
                    <a:pt x="913" y="7320"/>
                    <a:pt x="0" y="9002"/>
                    <a:pt x="0" y="9002"/>
                  </a:cubicBezTo>
                  <a:cubicBezTo>
                    <a:pt x="247" y="8857"/>
                    <a:pt x="1392" y="6494"/>
                    <a:pt x="2088" y="5073"/>
                  </a:cubicBezTo>
                  <a:cubicBezTo>
                    <a:pt x="2769" y="3667"/>
                    <a:pt x="1580" y="3348"/>
                    <a:pt x="2160" y="2334"/>
                  </a:cubicBezTo>
                  <a:cubicBezTo>
                    <a:pt x="2754" y="1319"/>
                    <a:pt x="1928" y="783"/>
                    <a:pt x="1696" y="87"/>
                  </a:cubicBezTo>
                  <a:cubicBezTo>
                    <a:pt x="1676" y="28"/>
                    <a:pt x="1657" y="0"/>
                    <a:pt x="1641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192795" y="2473696"/>
              <a:ext cx="130541" cy="132164"/>
            </a:xfrm>
            <a:custGeom>
              <a:avLst/>
              <a:gdLst/>
              <a:ahLst/>
              <a:cxnLst/>
              <a:rect l="l" t="t" r="r" b="b"/>
              <a:pathLst>
                <a:path w="6673" h="6756" extrusionOk="0">
                  <a:moveTo>
                    <a:pt x="350" y="117"/>
                  </a:moveTo>
                  <a:cubicBezTo>
                    <a:pt x="1" y="117"/>
                    <a:pt x="2921" y="2192"/>
                    <a:pt x="4194" y="3436"/>
                  </a:cubicBezTo>
                  <a:cubicBezTo>
                    <a:pt x="5817" y="5031"/>
                    <a:pt x="6643" y="6756"/>
                    <a:pt x="6643" y="6756"/>
                  </a:cubicBezTo>
                  <a:cubicBezTo>
                    <a:pt x="6672" y="6466"/>
                    <a:pt x="5440" y="4147"/>
                    <a:pt x="4701" y="2755"/>
                  </a:cubicBezTo>
                  <a:cubicBezTo>
                    <a:pt x="3962" y="1364"/>
                    <a:pt x="3005" y="2146"/>
                    <a:pt x="2527" y="1074"/>
                  </a:cubicBezTo>
                  <a:cubicBezTo>
                    <a:pt x="2048" y="1"/>
                    <a:pt x="1135" y="349"/>
                    <a:pt x="425" y="131"/>
                  </a:cubicBezTo>
                  <a:cubicBezTo>
                    <a:pt x="392" y="121"/>
                    <a:pt x="367" y="117"/>
                    <a:pt x="350" y="117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4317350" y="2481658"/>
              <a:ext cx="40592" cy="178938"/>
            </a:xfrm>
            <a:custGeom>
              <a:avLst/>
              <a:gdLst/>
              <a:ahLst/>
              <a:cxnLst/>
              <a:rect l="l" t="t" r="r" b="b"/>
              <a:pathLst>
                <a:path w="2075" h="9147" extrusionOk="0">
                  <a:moveTo>
                    <a:pt x="1882" y="0"/>
                  </a:moveTo>
                  <a:cubicBezTo>
                    <a:pt x="1866" y="0"/>
                    <a:pt x="1843" y="23"/>
                    <a:pt x="1813" y="72"/>
                  </a:cubicBezTo>
                  <a:cubicBezTo>
                    <a:pt x="1436" y="710"/>
                    <a:pt x="523" y="1058"/>
                    <a:pt x="885" y="2174"/>
                  </a:cubicBezTo>
                  <a:cubicBezTo>
                    <a:pt x="1233" y="3290"/>
                    <a:pt x="1" y="3348"/>
                    <a:pt x="378" y="4870"/>
                  </a:cubicBezTo>
                  <a:cubicBezTo>
                    <a:pt x="755" y="6407"/>
                    <a:pt x="1378" y="8944"/>
                    <a:pt x="1595" y="9147"/>
                  </a:cubicBezTo>
                  <a:cubicBezTo>
                    <a:pt x="1595" y="9147"/>
                    <a:pt x="1059" y="7306"/>
                    <a:pt x="1204" y="5044"/>
                  </a:cubicBezTo>
                  <a:cubicBezTo>
                    <a:pt x="1324" y="3331"/>
                    <a:pt x="2075" y="0"/>
                    <a:pt x="1882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29192" y="2537157"/>
              <a:ext cx="68117" cy="168238"/>
            </a:xfrm>
            <a:custGeom>
              <a:avLst/>
              <a:gdLst/>
              <a:ahLst/>
              <a:cxnLst/>
              <a:rect l="l" t="t" r="r" b="b"/>
              <a:pathLst>
                <a:path w="3482" h="8600" extrusionOk="0">
                  <a:moveTo>
                    <a:pt x="3255" y="1"/>
                  </a:moveTo>
                  <a:cubicBezTo>
                    <a:pt x="3239" y="1"/>
                    <a:pt x="3212" y="16"/>
                    <a:pt x="3175" y="48"/>
                  </a:cubicBezTo>
                  <a:cubicBezTo>
                    <a:pt x="2609" y="540"/>
                    <a:pt x="1638" y="584"/>
                    <a:pt x="1624" y="1758"/>
                  </a:cubicBezTo>
                  <a:cubicBezTo>
                    <a:pt x="1624" y="2932"/>
                    <a:pt x="435" y="2599"/>
                    <a:pt x="319" y="4164"/>
                  </a:cubicBezTo>
                  <a:cubicBezTo>
                    <a:pt x="189" y="5744"/>
                    <a:pt x="0" y="8354"/>
                    <a:pt x="145" y="8600"/>
                  </a:cubicBezTo>
                  <a:cubicBezTo>
                    <a:pt x="145" y="8600"/>
                    <a:pt x="203" y="6701"/>
                    <a:pt x="1044" y="4585"/>
                  </a:cubicBezTo>
                  <a:cubicBezTo>
                    <a:pt x="1707" y="2975"/>
                    <a:pt x="3481" y="1"/>
                    <a:pt x="3255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4546192" y="3103002"/>
              <a:ext cx="55029" cy="174361"/>
            </a:xfrm>
            <a:custGeom>
              <a:avLst/>
              <a:gdLst/>
              <a:ahLst/>
              <a:cxnLst/>
              <a:rect l="l" t="t" r="r" b="b"/>
              <a:pathLst>
                <a:path w="2813" h="8913" extrusionOk="0">
                  <a:moveTo>
                    <a:pt x="1714" y="1"/>
                  </a:moveTo>
                  <a:cubicBezTo>
                    <a:pt x="1526" y="1"/>
                    <a:pt x="1528" y="3337"/>
                    <a:pt x="1262" y="5013"/>
                  </a:cubicBezTo>
                  <a:cubicBezTo>
                    <a:pt x="914" y="7246"/>
                    <a:pt x="1" y="8913"/>
                    <a:pt x="1" y="8913"/>
                  </a:cubicBezTo>
                  <a:cubicBezTo>
                    <a:pt x="247" y="8768"/>
                    <a:pt x="1407" y="6420"/>
                    <a:pt x="2117" y="5028"/>
                  </a:cubicBezTo>
                  <a:cubicBezTo>
                    <a:pt x="2813" y="3622"/>
                    <a:pt x="1624" y="3317"/>
                    <a:pt x="2219" y="2303"/>
                  </a:cubicBezTo>
                  <a:cubicBezTo>
                    <a:pt x="2813" y="1303"/>
                    <a:pt x="2001" y="781"/>
                    <a:pt x="1769" y="85"/>
                  </a:cubicBezTo>
                  <a:cubicBezTo>
                    <a:pt x="1749" y="28"/>
                    <a:pt x="1731" y="1"/>
                    <a:pt x="1714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4495447" y="2494393"/>
              <a:ext cx="45385" cy="91337"/>
            </a:xfrm>
            <a:custGeom>
              <a:avLst/>
              <a:gdLst/>
              <a:ahLst/>
              <a:cxnLst/>
              <a:rect l="l" t="t" r="r" b="b"/>
              <a:pathLst>
                <a:path w="2320" h="4669" extrusionOk="0">
                  <a:moveTo>
                    <a:pt x="423" y="0"/>
                  </a:moveTo>
                  <a:cubicBezTo>
                    <a:pt x="187" y="0"/>
                    <a:pt x="590" y="1316"/>
                    <a:pt x="305" y="1958"/>
                  </a:cubicBezTo>
                  <a:cubicBezTo>
                    <a:pt x="0" y="2596"/>
                    <a:pt x="1899" y="4669"/>
                    <a:pt x="1899" y="4669"/>
                  </a:cubicBezTo>
                  <a:cubicBezTo>
                    <a:pt x="1899" y="4669"/>
                    <a:pt x="2319" y="3335"/>
                    <a:pt x="1566" y="2465"/>
                  </a:cubicBezTo>
                  <a:cubicBezTo>
                    <a:pt x="826" y="1610"/>
                    <a:pt x="696" y="30"/>
                    <a:pt x="435" y="1"/>
                  </a:cubicBezTo>
                  <a:cubicBezTo>
                    <a:pt x="431" y="0"/>
                    <a:pt x="427" y="0"/>
                    <a:pt x="423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4460273" y="2856221"/>
              <a:ext cx="45385" cy="91631"/>
            </a:xfrm>
            <a:custGeom>
              <a:avLst/>
              <a:gdLst/>
              <a:ahLst/>
              <a:cxnLst/>
              <a:rect l="l" t="t" r="r" b="b"/>
              <a:pathLst>
                <a:path w="2320" h="4684" extrusionOk="0">
                  <a:moveTo>
                    <a:pt x="424" y="1"/>
                  </a:moveTo>
                  <a:cubicBezTo>
                    <a:pt x="188" y="1"/>
                    <a:pt x="590" y="1317"/>
                    <a:pt x="305" y="1959"/>
                  </a:cubicBezTo>
                  <a:cubicBezTo>
                    <a:pt x="1" y="2596"/>
                    <a:pt x="1900" y="4684"/>
                    <a:pt x="1900" y="4684"/>
                  </a:cubicBezTo>
                  <a:cubicBezTo>
                    <a:pt x="1900" y="4684"/>
                    <a:pt x="2320" y="3336"/>
                    <a:pt x="1566" y="2466"/>
                  </a:cubicBezTo>
                  <a:cubicBezTo>
                    <a:pt x="827" y="1611"/>
                    <a:pt x="696" y="31"/>
                    <a:pt x="436" y="2"/>
                  </a:cubicBezTo>
                  <a:cubicBezTo>
                    <a:pt x="431" y="1"/>
                    <a:pt x="427" y="1"/>
                    <a:pt x="424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4440417" y="3056854"/>
              <a:ext cx="47674" cy="85527"/>
            </a:xfrm>
            <a:custGeom>
              <a:avLst/>
              <a:gdLst/>
              <a:ahLst/>
              <a:cxnLst/>
              <a:rect l="l" t="t" r="r" b="b"/>
              <a:pathLst>
                <a:path w="2437" h="4372" extrusionOk="0">
                  <a:moveTo>
                    <a:pt x="2233" y="1"/>
                  </a:moveTo>
                  <a:cubicBezTo>
                    <a:pt x="2020" y="1"/>
                    <a:pt x="1415" y="1085"/>
                    <a:pt x="798" y="1313"/>
                  </a:cubicBezTo>
                  <a:cubicBezTo>
                    <a:pt x="131" y="1545"/>
                    <a:pt x="1" y="4372"/>
                    <a:pt x="1" y="4372"/>
                  </a:cubicBezTo>
                  <a:cubicBezTo>
                    <a:pt x="1" y="4372"/>
                    <a:pt x="1248" y="3720"/>
                    <a:pt x="1320" y="2574"/>
                  </a:cubicBezTo>
                  <a:cubicBezTo>
                    <a:pt x="1407" y="1429"/>
                    <a:pt x="2436" y="226"/>
                    <a:pt x="2277" y="23"/>
                  </a:cubicBezTo>
                  <a:cubicBezTo>
                    <a:pt x="2265" y="8"/>
                    <a:pt x="2250" y="1"/>
                    <a:pt x="2233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4521523" y="2412994"/>
              <a:ext cx="43976" cy="93626"/>
            </a:xfrm>
            <a:custGeom>
              <a:avLst/>
              <a:gdLst/>
              <a:ahLst/>
              <a:cxnLst/>
              <a:rect l="l" t="t" r="r" b="b"/>
              <a:pathLst>
                <a:path w="2248" h="4786" extrusionOk="0">
                  <a:moveTo>
                    <a:pt x="1635" y="1"/>
                  </a:moveTo>
                  <a:cubicBezTo>
                    <a:pt x="1632" y="1"/>
                    <a:pt x="1628" y="1"/>
                    <a:pt x="1624" y="2"/>
                  </a:cubicBezTo>
                  <a:cubicBezTo>
                    <a:pt x="1363" y="60"/>
                    <a:pt x="1363" y="1640"/>
                    <a:pt x="682" y="2553"/>
                  </a:cubicBezTo>
                  <a:cubicBezTo>
                    <a:pt x="1" y="3481"/>
                    <a:pt x="523" y="4785"/>
                    <a:pt x="523" y="4785"/>
                  </a:cubicBezTo>
                  <a:cubicBezTo>
                    <a:pt x="523" y="4785"/>
                    <a:pt x="2248" y="2568"/>
                    <a:pt x="1900" y="1944"/>
                  </a:cubicBezTo>
                  <a:cubicBezTo>
                    <a:pt x="1557" y="1345"/>
                    <a:pt x="1861" y="1"/>
                    <a:pt x="1635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4700736" y="2464267"/>
              <a:ext cx="71207" cy="69290"/>
            </a:xfrm>
            <a:custGeom>
              <a:avLst/>
              <a:gdLst/>
              <a:ahLst/>
              <a:cxnLst/>
              <a:rect l="l" t="t" r="r" b="b"/>
              <a:pathLst>
                <a:path w="3640" h="3542" extrusionOk="0">
                  <a:moveTo>
                    <a:pt x="3368" y="1"/>
                  </a:moveTo>
                  <a:cubicBezTo>
                    <a:pt x="3096" y="1"/>
                    <a:pt x="2302" y="1280"/>
                    <a:pt x="1277" y="1715"/>
                  </a:cubicBezTo>
                  <a:cubicBezTo>
                    <a:pt x="218" y="2150"/>
                    <a:pt x="1" y="3542"/>
                    <a:pt x="1" y="3542"/>
                  </a:cubicBezTo>
                  <a:cubicBezTo>
                    <a:pt x="1" y="3542"/>
                    <a:pt x="2625" y="2527"/>
                    <a:pt x="2639" y="1817"/>
                  </a:cubicBezTo>
                  <a:cubicBezTo>
                    <a:pt x="2654" y="1106"/>
                    <a:pt x="3639" y="77"/>
                    <a:pt x="3393" y="5"/>
                  </a:cubicBezTo>
                  <a:cubicBezTo>
                    <a:pt x="3385" y="2"/>
                    <a:pt x="3377" y="1"/>
                    <a:pt x="3368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4511312" y="2287363"/>
              <a:ext cx="44270" cy="93626"/>
            </a:xfrm>
            <a:custGeom>
              <a:avLst/>
              <a:gdLst/>
              <a:ahLst/>
              <a:cxnLst/>
              <a:rect l="l" t="t" r="r" b="b"/>
              <a:pathLst>
                <a:path w="2263" h="4786" extrusionOk="0">
                  <a:moveTo>
                    <a:pt x="1640" y="1"/>
                  </a:moveTo>
                  <a:cubicBezTo>
                    <a:pt x="1635" y="1"/>
                    <a:pt x="1630" y="1"/>
                    <a:pt x="1624" y="2"/>
                  </a:cubicBezTo>
                  <a:cubicBezTo>
                    <a:pt x="1378" y="60"/>
                    <a:pt x="1363" y="1640"/>
                    <a:pt x="682" y="2554"/>
                  </a:cubicBezTo>
                  <a:cubicBezTo>
                    <a:pt x="1" y="3481"/>
                    <a:pt x="523" y="4786"/>
                    <a:pt x="523" y="4786"/>
                  </a:cubicBezTo>
                  <a:cubicBezTo>
                    <a:pt x="523" y="4786"/>
                    <a:pt x="2262" y="2568"/>
                    <a:pt x="1914" y="1945"/>
                  </a:cubicBezTo>
                  <a:cubicBezTo>
                    <a:pt x="1574" y="1334"/>
                    <a:pt x="1873" y="1"/>
                    <a:pt x="1640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4583908" y="2874101"/>
              <a:ext cx="141535" cy="97343"/>
            </a:xfrm>
            <a:custGeom>
              <a:avLst/>
              <a:gdLst/>
              <a:ahLst/>
              <a:cxnLst/>
              <a:rect l="l" t="t" r="r" b="b"/>
              <a:pathLst>
                <a:path w="7235" h="4976" extrusionOk="0">
                  <a:moveTo>
                    <a:pt x="7234" y="1"/>
                  </a:moveTo>
                  <a:lnTo>
                    <a:pt x="2161" y="479"/>
                  </a:lnTo>
                  <a:lnTo>
                    <a:pt x="1" y="4248"/>
                  </a:lnTo>
                  <a:cubicBezTo>
                    <a:pt x="1" y="4248"/>
                    <a:pt x="616" y="4975"/>
                    <a:pt x="1354" y="4975"/>
                  </a:cubicBezTo>
                  <a:cubicBezTo>
                    <a:pt x="1648" y="4975"/>
                    <a:pt x="1961" y="4860"/>
                    <a:pt x="2262" y="4538"/>
                  </a:cubicBezTo>
                  <a:cubicBezTo>
                    <a:pt x="3320" y="3393"/>
                    <a:pt x="7234" y="1"/>
                    <a:pt x="7234" y="1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4565480" y="2680530"/>
              <a:ext cx="146171" cy="200300"/>
            </a:xfrm>
            <a:custGeom>
              <a:avLst/>
              <a:gdLst/>
              <a:ahLst/>
              <a:cxnLst/>
              <a:rect l="l" t="t" r="r" b="b"/>
              <a:pathLst>
                <a:path w="7472" h="10239" extrusionOk="0">
                  <a:moveTo>
                    <a:pt x="5520" y="1"/>
                  </a:moveTo>
                  <a:cubicBezTo>
                    <a:pt x="5412" y="1"/>
                    <a:pt x="5302" y="13"/>
                    <a:pt x="5190" y="39"/>
                  </a:cubicBezTo>
                  <a:cubicBezTo>
                    <a:pt x="3929" y="343"/>
                    <a:pt x="4842" y="1546"/>
                    <a:pt x="2798" y="2648"/>
                  </a:cubicBezTo>
                  <a:cubicBezTo>
                    <a:pt x="754" y="3750"/>
                    <a:pt x="1" y="6939"/>
                    <a:pt x="464" y="9229"/>
                  </a:cubicBezTo>
                  <a:cubicBezTo>
                    <a:pt x="606" y="9952"/>
                    <a:pt x="910" y="10239"/>
                    <a:pt x="1297" y="10239"/>
                  </a:cubicBezTo>
                  <a:cubicBezTo>
                    <a:pt x="2135" y="10239"/>
                    <a:pt x="3362" y="8892"/>
                    <a:pt x="4175" y="7722"/>
                  </a:cubicBezTo>
                  <a:cubicBezTo>
                    <a:pt x="5364" y="6026"/>
                    <a:pt x="5190" y="6779"/>
                    <a:pt x="5973" y="5968"/>
                  </a:cubicBezTo>
                  <a:cubicBezTo>
                    <a:pt x="6103" y="5837"/>
                    <a:pt x="6973" y="3431"/>
                    <a:pt x="7234" y="2300"/>
                  </a:cubicBezTo>
                  <a:cubicBezTo>
                    <a:pt x="7472" y="1283"/>
                    <a:pt x="6626" y="1"/>
                    <a:pt x="5520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4608870" y="2764141"/>
              <a:ext cx="230466" cy="132497"/>
            </a:xfrm>
            <a:custGeom>
              <a:avLst/>
              <a:gdLst/>
              <a:ahLst/>
              <a:cxnLst/>
              <a:rect l="l" t="t" r="r" b="b"/>
              <a:pathLst>
                <a:path w="11781" h="6773" extrusionOk="0">
                  <a:moveTo>
                    <a:pt x="6983" y="0"/>
                  </a:moveTo>
                  <a:cubicBezTo>
                    <a:pt x="6307" y="0"/>
                    <a:pt x="5454" y="155"/>
                    <a:pt x="4277" y="737"/>
                  </a:cubicBezTo>
                  <a:cubicBezTo>
                    <a:pt x="1827" y="1940"/>
                    <a:pt x="0" y="5462"/>
                    <a:pt x="0" y="5462"/>
                  </a:cubicBezTo>
                  <a:cubicBezTo>
                    <a:pt x="0" y="5462"/>
                    <a:pt x="68" y="6772"/>
                    <a:pt x="451" y="6772"/>
                  </a:cubicBezTo>
                  <a:cubicBezTo>
                    <a:pt x="464" y="6772"/>
                    <a:pt x="479" y="6771"/>
                    <a:pt x="493" y="6767"/>
                  </a:cubicBezTo>
                  <a:cubicBezTo>
                    <a:pt x="899" y="6666"/>
                    <a:pt x="3479" y="6680"/>
                    <a:pt x="4552" y="6332"/>
                  </a:cubicBezTo>
                  <a:cubicBezTo>
                    <a:pt x="5625" y="5999"/>
                    <a:pt x="7509" y="4651"/>
                    <a:pt x="9089" y="3042"/>
                  </a:cubicBezTo>
                  <a:cubicBezTo>
                    <a:pt x="9582" y="2535"/>
                    <a:pt x="10053" y="2376"/>
                    <a:pt x="10458" y="2376"/>
                  </a:cubicBezTo>
                  <a:cubicBezTo>
                    <a:pt x="11136" y="2376"/>
                    <a:pt x="11632" y="2821"/>
                    <a:pt x="11746" y="2821"/>
                  </a:cubicBezTo>
                  <a:cubicBezTo>
                    <a:pt x="11780" y="2821"/>
                    <a:pt x="11781" y="2782"/>
                    <a:pt x="11742" y="2679"/>
                  </a:cubicBezTo>
                  <a:cubicBezTo>
                    <a:pt x="11495" y="2027"/>
                    <a:pt x="11162" y="1752"/>
                    <a:pt x="10278" y="1346"/>
                  </a:cubicBezTo>
                  <a:cubicBezTo>
                    <a:pt x="9379" y="940"/>
                    <a:pt x="9741" y="230"/>
                    <a:pt x="8756" y="201"/>
                  </a:cubicBezTo>
                  <a:cubicBezTo>
                    <a:pt x="8249" y="185"/>
                    <a:pt x="7722" y="0"/>
                    <a:pt x="698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4445464" y="2704729"/>
              <a:ext cx="147071" cy="162917"/>
            </a:xfrm>
            <a:custGeom>
              <a:avLst/>
              <a:gdLst/>
              <a:ahLst/>
              <a:cxnLst/>
              <a:rect l="l" t="t" r="r" b="b"/>
              <a:pathLst>
                <a:path w="7518" h="8328" extrusionOk="0">
                  <a:moveTo>
                    <a:pt x="943" y="1"/>
                  </a:moveTo>
                  <a:cubicBezTo>
                    <a:pt x="0" y="1"/>
                    <a:pt x="119" y="420"/>
                    <a:pt x="468" y="1208"/>
                  </a:cubicBezTo>
                  <a:cubicBezTo>
                    <a:pt x="845" y="2092"/>
                    <a:pt x="540" y="3411"/>
                    <a:pt x="1642" y="4658"/>
                  </a:cubicBezTo>
                  <a:cubicBezTo>
                    <a:pt x="2729" y="5890"/>
                    <a:pt x="4063" y="7789"/>
                    <a:pt x="5193" y="8065"/>
                  </a:cubicBezTo>
                  <a:cubicBezTo>
                    <a:pt x="5672" y="8175"/>
                    <a:pt x="6174" y="8327"/>
                    <a:pt x="6582" y="8327"/>
                  </a:cubicBezTo>
                  <a:cubicBezTo>
                    <a:pt x="7137" y="8327"/>
                    <a:pt x="7518" y="8045"/>
                    <a:pt x="7426" y="6992"/>
                  </a:cubicBezTo>
                  <a:cubicBezTo>
                    <a:pt x="7426" y="6992"/>
                    <a:pt x="7368" y="3020"/>
                    <a:pt x="5193" y="1324"/>
                  </a:cubicBezTo>
                  <a:cubicBezTo>
                    <a:pt x="3684" y="147"/>
                    <a:pt x="3062" y="38"/>
                    <a:pt x="2372" y="38"/>
                  </a:cubicBezTo>
                  <a:cubicBezTo>
                    <a:pt x="2215" y="38"/>
                    <a:pt x="2055" y="44"/>
                    <a:pt x="1880" y="44"/>
                  </a:cubicBezTo>
                  <a:cubicBezTo>
                    <a:pt x="1716" y="44"/>
                    <a:pt x="1538" y="39"/>
                    <a:pt x="1337" y="19"/>
                  </a:cubicBezTo>
                  <a:cubicBezTo>
                    <a:pt x="1189" y="7"/>
                    <a:pt x="1058" y="1"/>
                    <a:pt x="943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4417647" y="2796106"/>
              <a:ext cx="196349" cy="78015"/>
            </a:xfrm>
            <a:custGeom>
              <a:avLst/>
              <a:gdLst/>
              <a:ahLst/>
              <a:cxnLst/>
              <a:rect l="l" t="t" r="r" b="b"/>
              <a:pathLst>
                <a:path w="10037" h="3988" extrusionOk="0">
                  <a:moveTo>
                    <a:pt x="2794" y="0"/>
                  </a:moveTo>
                  <a:cubicBezTo>
                    <a:pt x="1122" y="0"/>
                    <a:pt x="0" y="1330"/>
                    <a:pt x="107" y="2451"/>
                  </a:cubicBezTo>
                  <a:cubicBezTo>
                    <a:pt x="176" y="3285"/>
                    <a:pt x="1299" y="3616"/>
                    <a:pt x="2536" y="3616"/>
                  </a:cubicBezTo>
                  <a:cubicBezTo>
                    <a:pt x="3105" y="3616"/>
                    <a:pt x="3698" y="3546"/>
                    <a:pt x="4224" y="3423"/>
                  </a:cubicBezTo>
                  <a:cubicBezTo>
                    <a:pt x="5004" y="3241"/>
                    <a:pt x="6038" y="3072"/>
                    <a:pt x="7050" y="3072"/>
                  </a:cubicBezTo>
                  <a:cubicBezTo>
                    <a:pt x="7523" y="3072"/>
                    <a:pt x="7991" y="3109"/>
                    <a:pt x="8426" y="3199"/>
                  </a:cubicBezTo>
                  <a:lnTo>
                    <a:pt x="8426" y="3199"/>
                  </a:lnTo>
                  <a:cubicBezTo>
                    <a:pt x="7980" y="2952"/>
                    <a:pt x="7457" y="2643"/>
                    <a:pt x="6876" y="2263"/>
                  </a:cubicBezTo>
                  <a:cubicBezTo>
                    <a:pt x="4992" y="1031"/>
                    <a:pt x="5166" y="277"/>
                    <a:pt x="3238" y="31"/>
                  </a:cubicBezTo>
                  <a:cubicBezTo>
                    <a:pt x="3086" y="10"/>
                    <a:pt x="2938" y="0"/>
                    <a:pt x="2794" y="0"/>
                  </a:cubicBezTo>
                  <a:close/>
                  <a:moveTo>
                    <a:pt x="8426" y="3199"/>
                  </a:moveTo>
                  <a:lnTo>
                    <a:pt x="8426" y="3199"/>
                  </a:lnTo>
                  <a:cubicBezTo>
                    <a:pt x="9426" y="3752"/>
                    <a:pt x="10036" y="3988"/>
                    <a:pt x="10036" y="3988"/>
                  </a:cubicBezTo>
                  <a:cubicBezTo>
                    <a:pt x="9630" y="3577"/>
                    <a:pt x="9063" y="3331"/>
                    <a:pt x="8426" y="3199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4569725" y="2841393"/>
              <a:ext cx="114871" cy="66219"/>
            </a:xfrm>
            <a:custGeom>
              <a:avLst/>
              <a:gdLst/>
              <a:ahLst/>
              <a:cxnLst/>
              <a:rect l="l" t="t" r="r" b="b"/>
              <a:pathLst>
                <a:path w="5872" h="3385" extrusionOk="0">
                  <a:moveTo>
                    <a:pt x="701" y="1"/>
                  </a:moveTo>
                  <a:cubicBezTo>
                    <a:pt x="615" y="1"/>
                    <a:pt x="536" y="19"/>
                    <a:pt x="465" y="64"/>
                  </a:cubicBezTo>
                  <a:cubicBezTo>
                    <a:pt x="1" y="354"/>
                    <a:pt x="88" y="1050"/>
                    <a:pt x="88" y="1050"/>
                  </a:cubicBezTo>
                  <a:cubicBezTo>
                    <a:pt x="88" y="1050"/>
                    <a:pt x="392" y="2035"/>
                    <a:pt x="581" y="2079"/>
                  </a:cubicBezTo>
                  <a:cubicBezTo>
                    <a:pt x="769" y="2122"/>
                    <a:pt x="1625" y="2717"/>
                    <a:pt x="1625" y="2717"/>
                  </a:cubicBezTo>
                  <a:cubicBezTo>
                    <a:pt x="1625" y="2717"/>
                    <a:pt x="3451" y="3340"/>
                    <a:pt x="3639" y="3383"/>
                  </a:cubicBezTo>
                  <a:cubicBezTo>
                    <a:pt x="3644" y="3384"/>
                    <a:pt x="3649" y="3385"/>
                    <a:pt x="3655" y="3385"/>
                  </a:cubicBezTo>
                  <a:cubicBezTo>
                    <a:pt x="3920" y="3385"/>
                    <a:pt x="5828" y="2514"/>
                    <a:pt x="5828" y="2514"/>
                  </a:cubicBezTo>
                  <a:cubicBezTo>
                    <a:pt x="5828" y="2514"/>
                    <a:pt x="5872" y="2325"/>
                    <a:pt x="5814" y="1716"/>
                  </a:cubicBezTo>
                  <a:cubicBezTo>
                    <a:pt x="5756" y="1108"/>
                    <a:pt x="5190" y="977"/>
                    <a:pt x="4727" y="470"/>
                  </a:cubicBezTo>
                  <a:cubicBezTo>
                    <a:pt x="4594" y="329"/>
                    <a:pt x="4456" y="279"/>
                    <a:pt x="4304" y="279"/>
                  </a:cubicBezTo>
                  <a:cubicBezTo>
                    <a:pt x="3921" y="279"/>
                    <a:pt x="3453" y="601"/>
                    <a:pt x="2775" y="601"/>
                  </a:cubicBezTo>
                  <a:cubicBezTo>
                    <a:pt x="2754" y="601"/>
                    <a:pt x="2733" y="601"/>
                    <a:pt x="2712" y="600"/>
                  </a:cubicBezTo>
                  <a:cubicBezTo>
                    <a:pt x="1877" y="576"/>
                    <a:pt x="1178" y="1"/>
                    <a:pt x="701" y="1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4513914" y="2847907"/>
              <a:ext cx="138072" cy="117375"/>
            </a:xfrm>
            <a:custGeom>
              <a:avLst/>
              <a:gdLst/>
              <a:ahLst/>
              <a:cxnLst/>
              <a:rect l="l" t="t" r="r" b="b"/>
              <a:pathLst>
                <a:path w="7058" h="6000" extrusionOk="0">
                  <a:moveTo>
                    <a:pt x="481" y="1"/>
                  </a:moveTo>
                  <a:cubicBezTo>
                    <a:pt x="0" y="1"/>
                    <a:pt x="230" y="195"/>
                    <a:pt x="230" y="195"/>
                  </a:cubicBezTo>
                  <a:cubicBezTo>
                    <a:pt x="230" y="195"/>
                    <a:pt x="3202" y="1891"/>
                    <a:pt x="3245" y="4268"/>
                  </a:cubicBezTo>
                  <a:cubicBezTo>
                    <a:pt x="3263" y="5714"/>
                    <a:pt x="3916" y="6000"/>
                    <a:pt x="4430" y="6000"/>
                  </a:cubicBezTo>
                  <a:cubicBezTo>
                    <a:pt x="4766" y="6000"/>
                    <a:pt x="5043" y="5877"/>
                    <a:pt x="5043" y="5877"/>
                  </a:cubicBezTo>
                  <a:cubicBezTo>
                    <a:pt x="5043" y="5877"/>
                    <a:pt x="6797" y="4312"/>
                    <a:pt x="6927" y="3746"/>
                  </a:cubicBezTo>
                  <a:cubicBezTo>
                    <a:pt x="7058" y="3181"/>
                    <a:pt x="5956" y="1151"/>
                    <a:pt x="2767" y="398"/>
                  </a:cubicBezTo>
                  <a:cubicBezTo>
                    <a:pt x="1471" y="91"/>
                    <a:pt x="810" y="1"/>
                    <a:pt x="481" y="1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4593279" y="2875764"/>
              <a:ext cx="218650" cy="97871"/>
            </a:xfrm>
            <a:custGeom>
              <a:avLst/>
              <a:gdLst/>
              <a:ahLst/>
              <a:cxnLst/>
              <a:rect l="l" t="t" r="r" b="b"/>
              <a:pathLst>
                <a:path w="11177" h="5003" extrusionOk="0">
                  <a:moveTo>
                    <a:pt x="6907" y="1"/>
                  </a:moveTo>
                  <a:cubicBezTo>
                    <a:pt x="6259" y="1"/>
                    <a:pt x="5784" y="46"/>
                    <a:pt x="5784" y="46"/>
                  </a:cubicBezTo>
                  <a:cubicBezTo>
                    <a:pt x="3639" y="728"/>
                    <a:pt x="2508" y="467"/>
                    <a:pt x="1261" y="757"/>
                  </a:cubicBezTo>
                  <a:cubicBezTo>
                    <a:pt x="0" y="1061"/>
                    <a:pt x="899" y="1467"/>
                    <a:pt x="3146" y="1989"/>
                  </a:cubicBezTo>
                  <a:cubicBezTo>
                    <a:pt x="5393" y="2525"/>
                    <a:pt x="6146" y="2699"/>
                    <a:pt x="8364" y="4207"/>
                  </a:cubicBezTo>
                  <a:cubicBezTo>
                    <a:pt x="9222" y="4795"/>
                    <a:pt x="9726" y="5002"/>
                    <a:pt x="10029" y="5002"/>
                  </a:cubicBezTo>
                  <a:cubicBezTo>
                    <a:pt x="10511" y="5002"/>
                    <a:pt x="10487" y="4481"/>
                    <a:pt x="10567" y="4134"/>
                  </a:cubicBezTo>
                  <a:cubicBezTo>
                    <a:pt x="10698" y="3569"/>
                    <a:pt x="11176" y="1510"/>
                    <a:pt x="10002" y="641"/>
                  </a:cubicBezTo>
                  <a:cubicBezTo>
                    <a:pt x="9284" y="107"/>
                    <a:pt x="7895" y="1"/>
                    <a:pt x="6907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 rot="680147">
              <a:off x="4464752" y="2208952"/>
              <a:ext cx="87910" cy="45129"/>
            </a:xfrm>
            <a:custGeom>
              <a:avLst/>
              <a:gdLst/>
              <a:ahLst/>
              <a:cxnLst/>
              <a:rect l="l" t="t" r="r" b="b"/>
              <a:pathLst>
                <a:path w="4494" h="2307" extrusionOk="0">
                  <a:moveTo>
                    <a:pt x="3076" y="0"/>
                  </a:moveTo>
                  <a:cubicBezTo>
                    <a:pt x="2749" y="0"/>
                    <a:pt x="2493" y="426"/>
                    <a:pt x="1928" y="582"/>
                  </a:cubicBezTo>
                  <a:cubicBezTo>
                    <a:pt x="1772" y="625"/>
                    <a:pt x="1614" y="639"/>
                    <a:pt x="1459" y="639"/>
                  </a:cubicBezTo>
                  <a:cubicBezTo>
                    <a:pt x="1158" y="639"/>
                    <a:pt x="871" y="585"/>
                    <a:pt x="644" y="585"/>
                  </a:cubicBezTo>
                  <a:cubicBezTo>
                    <a:pt x="479" y="585"/>
                    <a:pt x="346" y="614"/>
                    <a:pt x="261" y="712"/>
                  </a:cubicBezTo>
                  <a:cubicBezTo>
                    <a:pt x="0" y="1017"/>
                    <a:pt x="218" y="1481"/>
                    <a:pt x="218" y="1481"/>
                  </a:cubicBezTo>
                  <a:cubicBezTo>
                    <a:pt x="218" y="1481"/>
                    <a:pt x="642" y="2075"/>
                    <a:pt x="778" y="2075"/>
                  </a:cubicBezTo>
                  <a:cubicBezTo>
                    <a:pt x="780" y="2075"/>
                    <a:pt x="781" y="2075"/>
                    <a:pt x="783" y="2075"/>
                  </a:cubicBezTo>
                  <a:cubicBezTo>
                    <a:pt x="788" y="2075"/>
                    <a:pt x="793" y="2074"/>
                    <a:pt x="799" y="2074"/>
                  </a:cubicBezTo>
                  <a:cubicBezTo>
                    <a:pt x="973" y="2074"/>
                    <a:pt x="1638" y="2278"/>
                    <a:pt x="1638" y="2278"/>
                  </a:cubicBezTo>
                  <a:cubicBezTo>
                    <a:pt x="1638" y="2278"/>
                    <a:pt x="3044" y="2307"/>
                    <a:pt x="3189" y="2307"/>
                  </a:cubicBezTo>
                  <a:cubicBezTo>
                    <a:pt x="3320" y="2293"/>
                    <a:pt x="4494" y="1220"/>
                    <a:pt x="4494" y="1220"/>
                  </a:cubicBezTo>
                  <a:cubicBezTo>
                    <a:pt x="4494" y="1220"/>
                    <a:pt x="4494" y="1075"/>
                    <a:pt x="4320" y="669"/>
                  </a:cubicBezTo>
                  <a:cubicBezTo>
                    <a:pt x="4146" y="263"/>
                    <a:pt x="3725" y="307"/>
                    <a:pt x="3291" y="60"/>
                  </a:cubicBezTo>
                  <a:cubicBezTo>
                    <a:pt x="3214" y="18"/>
                    <a:pt x="3144" y="0"/>
                    <a:pt x="3076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" name="Google Shape;315;p16"/>
          <p:cNvSpPr/>
          <p:nvPr/>
        </p:nvSpPr>
        <p:spPr>
          <a:xfrm rot="-901102">
            <a:off x="924812" y="4071834"/>
            <a:ext cx="725894" cy="275802"/>
          </a:xfrm>
          <a:prstGeom prst="rect">
            <a:avLst/>
          </a:prstGeom>
          <a:solidFill>
            <a:srgbClr val="F5C6A6">
              <a:alpha val="67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65B8F97-6AA1-12A6-F5D5-13B2D6FACDE7}"/>
              </a:ext>
            </a:extLst>
          </p:cNvPr>
          <p:cNvSpPr txBox="1"/>
          <p:nvPr/>
        </p:nvSpPr>
        <p:spPr>
          <a:xfrm>
            <a:off x="1904262" y="1475319"/>
            <a:ext cx="53553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01</a:t>
            </a:r>
          </a:p>
          <a:p>
            <a:pPr algn="ctr"/>
            <a:r>
              <a:rPr lang="zh-TW" altLang="en-US" sz="60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前言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0"/>
          <p:cNvSpPr txBox="1">
            <a:spLocks noGrp="1"/>
          </p:cNvSpPr>
          <p:nvPr>
            <p:ph type="title"/>
          </p:nvPr>
        </p:nvSpPr>
        <p:spPr>
          <a:xfrm>
            <a:off x="713100" y="386700"/>
            <a:ext cx="77178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音樂的力量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5" name="Google Shape;405;p20"/>
          <p:cNvSpPr txBox="1"/>
          <p:nvPr/>
        </p:nvSpPr>
        <p:spPr>
          <a:xfrm>
            <a:off x="746319" y="1573940"/>
            <a:ext cx="267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i="0" u="none" strike="noStrike" dirty="0">
                <a:solidFill>
                  <a:schemeClr val="accent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人格特質和情緒組成與音樂類型具有關聯性</a:t>
            </a:r>
            <a:endParaRPr b="1" dirty="0">
              <a:solidFill>
                <a:schemeClr val="accent4"/>
              </a:solidFill>
              <a:highlight>
                <a:schemeClr val="accent5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Courier Prime"/>
              <a:sym typeface="Courier Prime"/>
            </a:endParaRPr>
          </a:p>
        </p:txBody>
      </p:sp>
      <p:sp>
        <p:nvSpPr>
          <p:cNvPr id="408" name="Google Shape;408;p20"/>
          <p:cNvSpPr txBox="1"/>
          <p:nvPr/>
        </p:nvSpPr>
        <p:spPr>
          <a:xfrm flipH="1">
            <a:off x="5751300" y="1541681"/>
            <a:ext cx="267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fontAlgn="base">
              <a:lnSpc>
                <a:spcPct val="115000"/>
              </a:lnSpc>
            </a:pPr>
            <a:r>
              <a:rPr lang="zh-TW" altLang="en-US" sz="18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療癒功能已經過科學研究實證</a:t>
            </a:r>
          </a:p>
        </p:txBody>
      </p:sp>
      <p:sp>
        <p:nvSpPr>
          <p:cNvPr id="411" name="Google Shape;411;p20"/>
          <p:cNvSpPr txBox="1"/>
          <p:nvPr/>
        </p:nvSpPr>
        <p:spPr>
          <a:xfrm flipH="1">
            <a:off x="846148" y="3315469"/>
            <a:ext cx="267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zh-TW" altLang="en-US" sz="18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不僅是</a:t>
            </a:r>
            <a:endParaRPr lang="en-US" altLang="zh-TW" sz="1800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15000"/>
              </a:lnSpc>
            </a:pPr>
            <a:r>
              <a:rPr lang="zh-TW" altLang="en-US" sz="18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茶餘飯後的消遣娛樂 </a:t>
            </a:r>
            <a:endParaRPr sz="1800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Courier Prime"/>
            </a:endParaRPr>
          </a:p>
        </p:txBody>
      </p:sp>
      <p:sp>
        <p:nvSpPr>
          <p:cNvPr id="414" name="Google Shape;414;p20"/>
          <p:cNvSpPr txBox="1"/>
          <p:nvPr/>
        </p:nvSpPr>
        <p:spPr>
          <a:xfrm>
            <a:off x="5734090" y="3315469"/>
            <a:ext cx="267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fontAlgn="base">
              <a:lnSpc>
                <a:spcPct val="115000"/>
              </a:lnSpc>
              <a:buFont typeface="Arial"/>
              <a:buNone/>
            </a:pPr>
            <a:r>
              <a:rPr lang="zh-TW" altLang="en-US" sz="18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挑選符合情緒狀態的音樂至關重要</a:t>
            </a:r>
            <a:endParaRPr sz="1800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Courier Prime"/>
            </a:endParaRPr>
          </a:p>
        </p:txBody>
      </p:sp>
      <p:cxnSp>
        <p:nvCxnSpPr>
          <p:cNvPr id="415" name="Google Shape;415;p20"/>
          <p:cNvCxnSpPr>
            <a:cxnSpLocks/>
            <a:stCxn id="416" idx="2"/>
            <a:endCxn id="417" idx="2"/>
          </p:cNvCxnSpPr>
          <p:nvPr/>
        </p:nvCxnSpPr>
        <p:spPr>
          <a:xfrm>
            <a:off x="4228700" y="1983563"/>
            <a:ext cx="683100" cy="3000"/>
          </a:xfrm>
          <a:prstGeom prst="curvedConnector3">
            <a:avLst>
              <a:gd name="adj1" fmla="val 500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18" name="Google Shape;418;p20"/>
          <p:cNvCxnSpPr>
            <a:stCxn id="417" idx="3"/>
            <a:endCxn id="419" idx="1"/>
          </p:cNvCxnSpPr>
          <p:nvPr/>
        </p:nvCxnSpPr>
        <p:spPr>
          <a:xfrm rot="5400000">
            <a:off x="4011854" y="2361507"/>
            <a:ext cx="1116900" cy="906900"/>
          </a:xfrm>
          <a:prstGeom prst="curvedConnector3">
            <a:avLst>
              <a:gd name="adj1" fmla="val 5000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20" name="Google Shape;420;p20"/>
          <p:cNvCxnSpPr>
            <a:stCxn id="419" idx="2"/>
            <a:endCxn id="421" idx="2"/>
          </p:cNvCxnSpPr>
          <p:nvPr/>
        </p:nvCxnSpPr>
        <p:spPr>
          <a:xfrm>
            <a:off x="4228700" y="3643513"/>
            <a:ext cx="686700" cy="600"/>
          </a:xfrm>
          <a:prstGeom prst="curvedConnector3">
            <a:avLst>
              <a:gd name="adj1" fmla="val 4999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21" name="Google Shape;421;p20"/>
          <p:cNvSpPr/>
          <p:nvPr/>
        </p:nvSpPr>
        <p:spPr>
          <a:xfrm>
            <a:off x="4915298" y="3261613"/>
            <a:ext cx="763800" cy="763800"/>
          </a:xfrm>
          <a:prstGeom prst="ellipse">
            <a:avLst/>
          </a:prstGeom>
          <a:solidFill>
            <a:srgbClr val="F4F0EB"/>
          </a:solidFill>
          <a:ln w="19050" cap="flat" cmpd="sng">
            <a:solidFill>
              <a:srgbClr val="CFC6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9" name="Google Shape;419;p20"/>
          <p:cNvSpPr/>
          <p:nvPr/>
        </p:nvSpPr>
        <p:spPr>
          <a:xfrm flipH="1">
            <a:off x="3464900" y="3261613"/>
            <a:ext cx="763800" cy="763800"/>
          </a:xfrm>
          <a:prstGeom prst="ellipse">
            <a:avLst/>
          </a:prstGeom>
          <a:solidFill>
            <a:srgbClr val="F4F0EB"/>
          </a:solidFill>
          <a:ln w="19050" cap="flat" cmpd="sng">
            <a:solidFill>
              <a:srgbClr val="CFC6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 flipH="1">
            <a:off x="3464900" y="1601663"/>
            <a:ext cx="763800" cy="763800"/>
          </a:xfrm>
          <a:prstGeom prst="ellipse">
            <a:avLst/>
          </a:prstGeom>
          <a:solidFill>
            <a:srgbClr val="F4F0EB"/>
          </a:solidFill>
          <a:ln w="19050" cap="flat" cmpd="sng">
            <a:solidFill>
              <a:srgbClr val="CFC6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7" name="Google Shape;417;p20"/>
          <p:cNvSpPr/>
          <p:nvPr/>
        </p:nvSpPr>
        <p:spPr>
          <a:xfrm>
            <a:off x="4911898" y="1604563"/>
            <a:ext cx="763800" cy="763800"/>
          </a:xfrm>
          <a:prstGeom prst="ellipse">
            <a:avLst/>
          </a:prstGeom>
          <a:solidFill>
            <a:srgbClr val="F4F0EB"/>
          </a:solidFill>
          <a:ln w="19050" cap="flat" cmpd="sng">
            <a:solidFill>
              <a:srgbClr val="CFC6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F259E12-6FC2-EF82-1C4E-808DEAF1B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764" y="1691998"/>
            <a:ext cx="608530" cy="60853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BE97456-DFA1-D8A5-1C7E-055D67F0C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407" y="3373407"/>
            <a:ext cx="564509" cy="56450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DC7BC99-45A6-B045-0B42-4B86AC7853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052773" y="1733549"/>
            <a:ext cx="480575" cy="4805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C0D2671-82CE-9306-3914-5FCDF9567F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3218" y="3412688"/>
            <a:ext cx="475481" cy="4754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" grpId="0"/>
      <p:bldP spid="408" grpId="0"/>
      <p:bldP spid="411" grpId="0"/>
      <p:bldP spid="414" grpId="0"/>
      <p:bldP spid="421" grpId="0" animBg="1"/>
      <p:bldP spid="419" grpId="0" animBg="1"/>
      <p:bldP spid="416" grpId="0" animBg="1"/>
      <p:bldP spid="4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6"/>
          <p:cNvGrpSpPr/>
          <p:nvPr/>
        </p:nvGrpSpPr>
        <p:grpSpPr>
          <a:xfrm rot="900152" flipH="1">
            <a:off x="7569244" y="2785259"/>
            <a:ext cx="769868" cy="1713171"/>
            <a:chOff x="3195375" y="670975"/>
            <a:chExt cx="893675" cy="1988675"/>
          </a:xfrm>
        </p:grpSpPr>
        <p:sp>
          <p:nvSpPr>
            <p:cNvPr id="182" name="Google Shape;182;p16"/>
            <p:cNvSpPr/>
            <p:nvPr/>
          </p:nvSpPr>
          <p:spPr>
            <a:xfrm>
              <a:off x="3555600" y="848750"/>
              <a:ext cx="114525" cy="1810900"/>
            </a:xfrm>
            <a:custGeom>
              <a:avLst/>
              <a:gdLst/>
              <a:ahLst/>
              <a:cxnLst/>
              <a:rect l="l" t="t" r="r" b="b"/>
              <a:pathLst>
                <a:path w="4581" h="72436" fill="none" extrusionOk="0">
                  <a:moveTo>
                    <a:pt x="1740" y="0"/>
                  </a:moveTo>
                  <a:cubicBezTo>
                    <a:pt x="957" y="16293"/>
                    <a:pt x="0" y="32964"/>
                    <a:pt x="4102" y="48909"/>
                  </a:cubicBezTo>
                  <a:cubicBezTo>
                    <a:pt x="4581" y="56650"/>
                    <a:pt x="4349" y="64622"/>
                    <a:pt x="3885" y="72435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3599075" y="1386525"/>
              <a:ext cx="288500" cy="360625"/>
            </a:xfrm>
            <a:custGeom>
              <a:avLst/>
              <a:gdLst/>
              <a:ahLst/>
              <a:cxnLst/>
              <a:rect l="l" t="t" r="r" b="b"/>
              <a:pathLst>
                <a:path w="11540" h="14425" fill="none" extrusionOk="0">
                  <a:moveTo>
                    <a:pt x="1" y="14424"/>
                  </a:moveTo>
                  <a:cubicBezTo>
                    <a:pt x="1" y="14424"/>
                    <a:pt x="276" y="10916"/>
                    <a:pt x="3682" y="8872"/>
                  </a:cubicBezTo>
                  <a:cubicBezTo>
                    <a:pt x="7103" y="6828"/>
                    <a:pt x="10858" y="4089"/>
                    <a:pt x="11539" y="1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3354100" y="972675"/>
              <a:ext cx="226150" cy="367500"/>
            </a:xfrm>
            <a:custGeom>
              <a:avLst/>
              <a:gdLst/>
              <a:ahLst/>
              <a:cxnLst/>
              <a:rect l="l" t="t" r="r" b="b"/>
              <a:pathLst>
                <a:path w="9046" h="14700" fill="none" extrusionOk="0">
                  <a:moveTo>
                    <a:pt x="0" y="1"/>
                  </a:moveTo>
                  <a:cubicBezTo>
                    <a:pt x="0" y="1"/>
                    <a:pt x="348" y="4770"/>
                    <a:pt x="3074" y="6147"/>
                  </a:cubicBezTo>
                  <a:cubicBezTo>
                    <a:pt x="5813" y="7510"/>
                    <a:pt x="8872" y="10293"/>
                    <a:pt x="9046" y="14699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3665025" y="1842800"/>
              <a:ext cx="252250" cy="431975"/>
            </a:xfrm>
            <a:custGeom>
              <a:avLst/>
              <a:gdLst/>
              <a:ahLst/>
              <a:cxnLst/>
              <a:rect l="l" t="t" r="r" b="b"/>
              <a:pathLst>
                <a:path w="10090" h="17279" fill="none" extrusionOk="0">
                  <a:moveTo>
                    <a:pt x="10090" y="0"/>
                  </a:moveTo>
                  <a:cubicBezTo>
                    <a:pt x="10090" y="0"/>
                    <a:pt x="5321" y="3073"/>
                    <a:pt x="3262" y="7509"/>
                  </a:cubicBezTo>
                  <a:cubicBezTo>
                    <a:pt x="1218" y="11944"/>
                    <a:pt x="1" y="17279"/>
                    <a:pt x="1" y="17279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3345775" y="1825750"/>
              <a:ext cx="331250" cy="516450"/>
            </a:xfrm>
            <a:custGeom>
              <a:avLst/>
              <a:gdLst/>
              <a:ahLst/>
              <a:cxnLst/>
              <a:rect l="l" t="t" r="r" b="b"/>
              <a:pathLst>
                <a:path w="13250" h="20658" fill="none" extrusionOk="0">
                  <a:moveTo>
                    <a:pt x="0" y="1"/>
                  </a:moveTo>
                  <a:cubicBezTo>
                    <a:pt x="0" y="1"/>
                    <a:pt x="3754" y="682"/>
                    <a:pt x="4088" y="5466"/>
                  </a:cubicBezTo>
                  <a:cubicBezTo>
                    <a:pt x="4436" y="10235"/>
                    <a:pt x="13249" y="9930"/>
                    <a:pt x="12771" y="20657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3589300" y="941175"/>
              <a:ext cx="105800" cy="67400"/>
            </a:xfrm>
            <a:custGeom>
              <a:avLst/>
              <a:gdLst/>
              <a:ahLst/>
              <a:cxnLst/>
              <a:rect l="l" t="t" r="r" b="b"/>
              <a:pathLst>
                <a:path w="4232" h="2696" extrusionOk="0">
                  <a:moveTo>
                    <a:pt x="3390" y="1"/>
                  </a:moveTo>
                  <a:cubicBezTo>
                    <a:pt x="3289" y="1"/>
                    <a:pt x="3176" y="19"/>
                    <a:pt x="3059" y="58"/>
                  </a:cubicBezTo>
                  <a:cubicBezTo>
                    <a:pt x="2030" y="406"/>
                    <a:pt x="0" y="2696"/>
                    <a:pt x="0" y="2696"/>
                  </a:cubicBezTo>
                  <a:cubicBezTo>
                    <a:pt x="4232" y="1093"/>
                    <a:pt x="4164" y="1"/>
                    <a:pt x="3390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3580600" y="1018000"/>
              <a:ext cx="105800" cy="67400"/>
            </a:xfrm>
            <a:custGeom>
              <a:avLst/>
              <a:gdLst/>
              <a:ahLst/>
              <a:cxnLst/>
              <a:rect l="l" t="t" r="r" b="b"/>
              <a:pathLst>
                <a:path w="4232" h="2696" extrusionOk="0">
                  <a:moveTo>
                    <a:pt x="3394" y="1"/>
                  </a:moveTo>
                  <a:cubicBezTo>
                    <a:pt x="3292" y="1"/>
                    <a:pt x="3178" y="19"/>
                    <a:pt x="3059" y="58"/>
                  </a:cubicBezTo>
                  <a:cubicBezTo>
                    <a:pt x="2030" y="406"/>
                    <a:pt x="0" y="2696"/>
                    <a:pt x="0" y="2696"/>
                  </a:cubicBezTo>
                  <a:cubicBezTo>
                    <a:pt x="4232" y="1093"/>
                    <a:pt x="4176" y="1"/>
                    <a:pt x="3394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3545425" y="913025"/>
              <a:ext cx="42075" cy="108250"/>
            </a:xfrm>
            <a:custGeom>
              <a:avLst/>
              <a:gdLst/>
              <a:ahLst/>
              <a:cxnLst/>
              <a:rect l="l" t="t" r="r" b="b"/>
              <a:pathLst>
                <a:path w="1683" h="4330" extrusionOk="0">
                  <a:moveTo>
                    <a:pt x="366" y="0"/>
                  </a:moveTo>
                  <a:cubicBezTo>
                    <a:pt x="149" y="0"/>
                    <a:pt x="1" y="288"/>
                    <a:pt x="16" y="662"/>
                  </a:cubicBezTo>
                  <a:cubicBezTo>
                    <a:pt x="59" y="1749"/>
                    <a:pt x="1683" y="4329"/>
                    <a:pt x="1683" y="4329"/>
                  </a:cubicBezTo>
                  <a:cubicBezTo>
                    <a:pt x="1418" y="1005"/>
                    <a:pt x="772" y="0"/>
                    <a:pt x="366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3545425" y="1023925"/>
              <a:ext cx="42075" cy="108225"/>
            </a:xfrm>
            <a:custGeom>
              <a:avLst/>
              <a:gdLst/>
              <a:ahLst/>
              <a:cxnLst/>
              <a:rect l="l" t="t" r="r" b="b"/>
              <a:pathLst>
                <a:path w="1683" h="4329" extrusionOk="0">
                  <a:moveTo>
                    <a:pt x="366" y="0"/>
                  </a:moveTo>
                  <a:cubicBezTo>
                    <a:pt x="149" y="0"/>
                    <a:pt x="1" y="288"/>
                    <a:pt x="16" y="662"/>
                  </a:cubicBezTo>
                  <a:cubicBezTo>
                    <a:pt x="59" y="1749"/>
                    <a:pt x="1683" y="4329"/>
                    <a:pt x="1683" y="4329"/>
                  </a:cubicBezTo>
                  <a:cubicBezTo>
                    <a:pt x="1418" y="1005"/>
                    <a:pt x="772" y="0"/>
                    <a:pt x="366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3430200" y="1023000"/>
              <a:ext cx="40675" cy="113150"/>
            </a:xfrm>
            <a:custGeom>
              <a:avLst/>
              <a:gdLst/>
              <a:ahLst/>
              <a:cxnLst/>
              <a:rect l="l" t="t" r="r" b="b"/>
              <a:pathLst>
                <a:path w="1627" h="4526" extrusionOk="0">
                  <a:moveTo>
                    <a:pt x="865" y="1"/>
                  </a:moveTo>
                  <a:cubicBezTo>
                    <a:pt x="685" y="1"/>
                    <a:pt x="489" y="195"/>
                    <a:pt x="377" y="496"/>
                  </a:cubicBezTo>
                  <a:cubicBezTo>
                    <a:pt x="1" y="1510"/>
                    <a:pt x="493" y="4525"/>
                    <a:pt x="493" y="4525"/>
                  </a:cubicBezTo>
                  <a:cubicBezTo>
                    <a:pt x="1627" y="1106"/>
                    <a:pt x="1293" y="1"/>
                    <a:pt x="865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3488175" y="1087750"/>
              <a:ext cx="37725" cy="109650"/>
            </a:xfrm>
            <a:custGeom>
              <a:avLst/>
              <a:gdLst/>
              <a:ahLst/>
              <a:cxnLst/>
              <a:rect l="l" t="t" r="r" b="b"/>
              <a:pathLst>
                <a:path w="1509" h="4386" extrusionOk="0">
                  <a:moveTo>
                    <a:pt x="370" y="0"/>
                  </a:moveTo>
                  <a:cubicBezTo>
                    <a:pt x="157" y="0"/>
                    <a:pt x="1" y="278"/>
                    <a:pt x="1" y="645"/>
                  </a:cubicBezTo>
                  <a:cubicBezTo>
                    <a:pt x="1" y="1732"/>
                    <a:pt x="1508" y="4385"/>
                    <a:pt x="1508" y="4385"/>
                  </a:cubicBezTo>
                  <a:cubicBezTo>
                    <a:pt x="1394" y="1021"/>
                    <a:pt x="779" y="0"/>
                    <a:pt x="370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3341125" y="1091325"/>
              <a:ext cx="110475" cy="45900"/>
            </a:xfrm>
            <a:custGeom>
              <a:avLst/>
              <a:gdLst/>
              <a:ahLst/>
              <a:cxnLst/>
              <a:rect l="l" t="t" r="r" b="b"/>
              <a:pathLst>
                <a:path w="4419" h="1836" extrusionOk="0">
                  <a:moveTo>
                    <a:pt x="617" y="1"/>
                  </a:moveTo>
                  <a:cubicBezTo>
                    <a:pt x="0" y="1"/>
                    <a:pt x="71" y="492"/>
                    <a:pt x="519" y="821"/>
                  </a:cubicBezTo>
                  <a:cubicBezTo>
                    <a:pt x="1375" y="1473"/>
                    <a:pt x="4419" y="1836"/>
                    <a:pt x="4419" y="1836"/>
                  </a:cubicBezTo>
                  <a:cubicBezTo>
                    <a:pt x="2377" y="433"/>
                    <a:pt x="1195" y="1"/>
                    <a:pt x="617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3427350" y="1160950"/>
              <a:ext cx="110500" cy="45875"/>
            </a:xfrm>
            <a:custGeom>
              <a:avLst/>
              <a:gdLst/>
              <a:ahLst/>
              <a:cxnLst/>
              <a:rect l="l" t="t" r="r" b="b"/>
              <a:pathLst>
                <a:path w="4420" h="1835" extrusionOk="0">
                  <a:moveTo>
                    <a:pt x="621" y="1"/>
                  </a:moveTo>
                  <a:cubicBezTo>
                    <a:pt x="1" y="1"/>
                    <a:pt x="71" y="497"/>
                    <a:pt x="520" y="834"/>
                  </a:cubicBezTo>
                  <a:cubicBezTo>
                    <a:pt x="1376" y="1472"/>
                    <a:pt x="4420" y="1834"/>
                    <a:pt x="4420" y="1834"/>
                  </a:cubicBezTo>
                  <a:cubicBezTo>
                    <a:pt x="2382" y="434"/>
                    <a:pt x="1200" y="1"/>
                    <a:pt x="621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3581675" y="1307325"/>
              <a:ext cx="93050" cy="80325"/>
            </a:xfrm>
            <a:custGeom>
              <a:avLst/>
              <a:gdLst/>
              <a:ahLst/>
              <a:cxnLst/>
              <a:rect l="l" t="t" r="r" b="b"/>
              <a:pathLst>
                <a:path w="3722" h="3213" extrusionOk="0">
                  <a:moveTo>
                    <a:pt x="3051" y="0"/>
                  </a:moveTo>
                  <a:cubicBezTo>
                    <a:pt x="2922" y="0"/>
                    <a:pt x="2767" y="42"/>
                    <a:pt x="2610" y="125"/>
                  </a:cubicBezTo>
                  <a:cubicBezTo>
                    <a:pt x="1653" y="618"/>
                    <a:pt x="1" y="3212"/>
                    <a:pt x="1" y="3212"/>
                  </a:cubicBezTo>
                  <a:cubicBezTo>
                    <a:pt x="3721" y="1079"/>
                    <a:pt x="3713" y="0"/>
                    <a:pt x="3051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3586025" y="1411750"/>
              <a:ext cx="62475" cy="102375"/>
            </a:xfrm>
            <a:custGeom>
              <a:avLst/>
              <a:gdLst/>
              <a:ahLst/>
              <a:cxnLst/>
              <a:rect l="l" t="t" r="r" b="b"/>
              <a:pathLst>
                <a:path w="2499" h="4095" extrusionOk="0">
                  <a:moveTo>
                    <a:pt x="1892" y="0"/>
                  </a:moveTo>
                  <a:cubicBezTo>
                    <a:pt x="1734" y="0"/>
                    <a:pt x="1536" y="107"/>
                    <a:pt x="1363" y="297"/>
                  </a:cubicBezTo>
                  <a:cubicBezTo>
                    <a:pt x="638" y="1108"/>
                    <a:pt x="1" y="4094"/>
                    <a:pt x="1" y="4094"/>
                  </a:cubicBezTo>
                  <a:cubicBezTo>
                    <a:pt x="2498" y="1100"/>
                    <a:pt x="2401" y="0"/>
                    <a:pt x="1892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3521475" y="1309300"/>
              <a:ext cx="57700" cy="101900"/>
            </a:xfrm>
            <a:custGeom>
              <a:avLst/>
              <a:gdLst/>
              <a:ahLst/>
              <a:cxnLst/>
              <a:rect l="l" t="t" r="r" b="b"/>
              <a:pathLst>
                <a:path w="2308" h="4076" extrusionOk="0">
                  <a:moveTo>
                    <a:pt x="363" y="0"/>
                  </a:moveTo>
                  <a:cubicBezTo>
                    <a:pt x="121" y="0"/>
                    <a:pt x="0" y="322"/>
                    <a:pt x="75" y="713"/>
                  </a:cubicBezTo>
                  <a:cubicBezTo>
                    <a:pt x="292" y="1771"/>
                    <a:pt x="2307" y="4076"/>
                    <a:pt x="2307" y="4076"/>
                  </a:cubicBezTo>
                  <a:cubicBezTo>
                    <a:pt x="1548" y="939"/>
                    <a:pt x="778" y="0"/>
                    <a:pt x="363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3530525" y="1427350"/>
              <a:ext cx="58075" cy="102000"/>
            </a:xfrm>
            <a:custGeom>
              <a:avLst/>
              <a:gdLst/>
              <a:ahLst/>
              <a:cxnLst/>
              <a:rect l="l" t="t" r="r" b="b"/>
              <a:pathLst>
                <a:path w="2323" h="4080" extrusionOk="0">
                  <a:moveTo>
                    <a:pt x="366" y="0"/>
                  </a:moveTo>
                  <a:cubicBezTo>
                    <a:pt x="122" y="0"/>
                    <a:pt x="0" y="324"/>
                    <a:pt x="75" y="716"/>
                  </a:cubicBezTo>
                  <a:cubicBezTo>
                    <a:pt x="293" y="1774"/>
                    <a:pt x="2322" y="4079"/>
                    <a:pt x="2322" y="4079"/>
                  </a:cubicBezTo>
                  <a:cubicBezTo>
                    <a:pt x="1555" y="939"/>
                    <a:pt x="783" y="0"/>
                    <a:pt x="366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3581675" y="1486450"/>
              <a:ext cx="93275" cy="80225"/>
            </a:xfrm>
            <a:custGeom>
              <a:avLst/>
              <a:gdLst/>
              <a:ahLst/>
              <a:cxnLst/>
              <a:rect l="l" t="t" r="r" b="b"/>
              <a:pathLst>
                <a:path w="3731" h="3209" extrusionOk="0">
                  <a:moveTo>
                    <a:pt x="3047" y="1"/>
                  </a:moveTo>
                  <a:cubicBezTo>
                    <a:pt x="2918" y="1"/>
                    <a:pt x="2765" y="41"/>
                    <a:pt x="2610" y="121"/>
                  </a:cubicBezTo>
                  <a:cubicBezTo>
                    <a:pt x="1653" y="628"/>
                    <a:pt x="1" y="3208"/>
                    <a:pt x="1" y="3208"/>
                  </a:cubicBezTo>
                  <a:cubicBezTo>
                    <a:pt x="3730" y="1070"/>
                    <a:pt x="3713" y="1"/>
                    <a:pt x="3047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3594375" y="1574050"/>
              <a:ext cx="62350" cy="102425"/>
            </a:xfrm>
            <a:custGeom>
              <a:avLst/>
              <a:gdLst/>
              <a:ahLst/>
              <a:cxnLst/>
              <a:rect l="l" t="t" r="r" b="b"/>
              <a:pathLst>
                <a:path w="2494" h="4097" extrusionOk="0">
                  <a:moveTo>
                    <a:pt x="1901" y="0"/>
                  </a:moveTo>
                  <a:cubicBezTo>
                    <a:pt x="1744" y="0"/>
                    <a:pt x="1547" y="108"/>
                    <a:pt x="1377" y="299"/>
                  </a:cubicBezTo>
                  <a:cubicBezTo>
                    <a:pt x="652" y="1096"/>
                    <a:pt x="0" y="4096"/>
                    <a:pt x="0" y="4096"/>
                  </a:cubicBezTo>
                  <a:cubicBezTo>
                    <a:pt x="2494" y="1095"/>
                    <a:pt x="2401" y="0"/>
                    <a:pt x="1901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3530025" y="1471550"/>
              <a:ext cx="57850" cy="101650"/>
            </a:xfrm>
            <a:custGeom>
              <a:avLst/>
              <a:gdLst/>
              <a:ahLst/>
              <a:cxnLst/>
              <a:rect l="l" t="t" r="r" b="b"/>
              <a:pathLst>
                <a:path w="2314" h="4066" extrusionOk="0">
                  <a:moveTo>
                    <a:pt x="366" y="0"/>
                  </a:moveTo>
                  <a:cubicBezTo>
                    <a:pt x="121" y="0"/>
                    <a:pt x="0" y="325"/>
                    <a:pt x="81" y="717"/>
                  </a:cubicBezTo>
                  <a:cubicBezTo>
                    <a:pt x="298" y="1775"/>
                    <a:pt x="2313" y="4065"/>
                    <a:pt x="2313" y="4065"/>
                  </a:cubicBezTo>
                  <a:cubicBezTo>
                    <a:pt x="1556" y="936"/>
                    <a:pt x="781" y="0"/>
                    <a:pt x="366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3539075" y="1589425"/>
              <a:ext cx="57850" cy="101900"/>
            </a:xfrm>
            <a:custGeom>
              <a:avLst/>
              <a:gdLst/>
              <a:ahLst/>
              <a:cxnLst/>
              <a:rect l="l" t="t" r="r" b="b"/>
              <a:pathLst>
                <a:path w="2314" h="4076" extrusionOk="0">
                  <a:moveTo>
                    <a:pt x="363" y="1"/>
                  </a:moveTo>
                  <a:cubicBezTo>
                    <a:pt x="120" y="1"/>
                    <a:pt x="1" y="322"/>
                    <a:pt x="81" y="713"/>
                  </a:cubicBezTo>
                  <a:cubicBezTo>
                    <a:pt x="299" y="1771"/>
                    <a:pt x="2314" y="4076"/>
                    <a:pt x="2314" y="4076"/>
                  </a:cubicBezTo>
                  <a:cubicBezTo>
                    <a:pt x="1555" y="939"/>
                    <a:pt x="778" y="1"/>
                    <a:pt x="363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3614650" y="1788225"/>
              <a:ext cx="84650" cy="87200"/>
            </a:xfrm>
            <a:custGeom>
              <a:avLst/>
              <a:gdLst/>
              <a:ahLst/>
              <a:cxnLst/>
              <a:rect l="l" t="t" r="r" b="b"/>
              <a:pathLst>
                <a:path w="3386" h="3488" extrusionOk="0">
                  <a:moveTo>
                    <a:pt x="2768" y="0"/>
                  </a:moveTo>
                  <a:cubicBezTo>
                    <a:pt x="2629" y="0"/>
                    <a:pt x="2459" y="57"/>
                    <a:pt x="2291" y="168"/>
                  </a:cubicBezTo>
                  <a:cubicBezTo>
                    <a:pt x="1378" y="762"/>
                    <a:pt x="1" y="3488"/>
                    <a:pt x="1" y="3488"/>
                  </a:cubicBezTo>
                  <a:cubicBezTo>
                    <a:pt x="3385" y="1082"/>
                    <a:pt x="3374" y="0"/>
                    <a:pt x="2768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637850" y="1876775"/>
              <a:ext cx="53775" cy="106650"/>
            </a:xfrm>
            <a:custGeom>
              <a:avLst/>
              <a:gdLst/>
              <a:ahLst/>
              <a:cxnLst/>
              <a:rect l="l" t="t" r="r" b="b"/>
              <a:pathLst>
                <a:path w="2151" h="4266" extrusionOk="0">
                  <a:moveTo>
                    <a:pt x="1522" y="1"/>
                  </a:moveTo>
                  <a:cubicBezTo>
                    <a:pt x="1357" y="1"/>
                    <a:pt x="1152" y="130"/>
                    <a:pt x="986" y="352"/>
                  </a:cubicBezTo>
                  <a:cubicBezTo>
                    <a:pt x="348" y="1221"/>
                    <a:pt x="1" y="4265"/>
                    <a:pt x="1" y="4265"/>
                  </a:cubicBezTo>
                  <a:cubicBezTo>
                    <a:pt x="2151" y="1110"/>
                    <a:pt x="2006" y="1"/>
                    <a:pt x="1522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3554350" y="1776475"/>
              <a:ext cx="66850" cy="96425"/>
            </a:xfrm>
            <a:custGeom>
              <a:avLst/>
              <a:gdLst/>
              <a:ahLst/>
              <a:cxnLst/>
              <a:rect l="l" t="t" r="r" b="b"/>
              <a:pathLst>
                <a:path w="2674" h="3857" extrusionOk="0">
                  <a:moveTo>
                    <a:pt x="365" y="0"/>
                  </a:moveTo>
                  <a:cubicBezTo>
                    <a:pt x="100" y="0"/>
                    <a:pt x="0" y="344"/>
                    <a:pt x="123" y="740"/>
                  </a:cubicBezTo>
                  <a:cubicBezTo>
                    <a:pt x="441" y="1769"/>
                    <a:pt x="2674" y="3856"/>
                    <a:pt x="2674" y="3856"/>
                  </a:cubicBezTo>
                  <a:cubicBezTo>
                    <a:pt x="1638" y="884"/>
                    <a:pt x="790" y="0"/>
                    <a:pt x="365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3575000" y="1884475"/>
              <a:ext cx="66875" cy="96775"/>
            </a:xfrm>
            <a:custGeom>
              <a:avLst/>
              <a:gdLst/>
              <a:ahLst/>
              <a:cxnLst/>
              <a:rect l="l" t="t" r="r" b="b"/>
              <a:pathLst>
                <a:path w="2675" h="3871" extrusionOk="0">
                  <a:moveTo>
                    <a:pt x="364" y="1"/>
                  </a:moveTo>
                  <a:cubicBezTo>
                    <a:pt x="100" y="1"/>
                    <a:pt x="0" y="344"/>
                    <a:pt x="123" y="739"/>
                  </a:cubicBezTo>
                  <a:cubicBezTo>
                    <a:pt x="442" y="1768"/>
                    <a:pt x="2674" y="3870"/>
                    <a:pt x="2674" y="3870"/>
                  </a:cubicBezTo>
                  <a:cubicBezTo>
                    <a:pt x="1638" y="887"/>
                    <a:pt x="789" y="1"/>
                    <a:pt x="364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473325" y="1914400"/>
              <a:ext cx="42525" cy="111425"/>
            </a:xfrm>
            <a:custGeom>
              <a:avLst/>
              <a:gdLst/>
              <a:ahLst/>
              <a:cxnLst/>
              <a:rect l="l" t="t" r="r" b="b"/>
              <a:pathLst>
                <a:path w="1701" h="4457" extrusionOk="0">
                  <a:moveTo>
                    <a:pt x="1013" y="1"/>
                  </a:moveTo>
                  <a:cubicBezTo>
                    <a:pt x="840" y="1"/>
                    <a:pt x="635" y="169"/>
                    <a:pt x="493" y="441"/>
                  </a:cubicBezTo>
                  <a:cubicBezTo>
                    <a:pt x="1" y="1398"/>
                    <a:pt x="145" y="4456"/>
                    <a:pt x="145" y="4456"/>
                  </a:cubicBezTo>
                  <a:cubicBezTo>
                    <a:pt x="1701" y="1116"/>
                    <a:pt x="1460" y="1"/>
                    <a:pt x="1013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520800" y="1978825"/>
              <a:ext cx="36800" cy="112225"/>
            </a:xfrm>
            <a:custGeom>
              <a:avLst/>
              <a:gdLst/>
              <a:ahLst/>
              <a:cxnLst/>
              <a:rect l="l" t="t" r="r" b="b"/>
              <a:pathLst>
                <a:path w="1472" h="4489" extrusionOk="0">
                  <a:moveTo>
                    <a:pt x="540" y="0"/>
                  </a:moveTo>
                  <a:cubicBezTo>
                    <a:pt x="341" y="0"/>
                    <a:pt x="169" y="252"/>
                    <a:pt x="131" y="604"/>
                  </a:cubicBezTo>
                  <a:cubicBezTo>
                    <a:pt x="0" y="1662"/>
                    <a:pt x="1189" y="4489"/>
                    <a:pt x="1189" y="4489"/>
                  </a:cubicBezTo>
                  <a:cubicBezTo>
                    <a:pt x="1472" y="1059"/>
                    <a:pt x="949" y="0"/>
                    <a:pt x="540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360125" y="1946375"/>
              <a:ext cx="104525" cy="56975"/>
            </a:xfrm>
            <a:custGeom>
              <a:avLst/>
              <a:gdLst/>
              <a:ahLst/>
              <a:cxnLst/>
              <a:rect l="l" t="t" r="r" b="b"/>
              <a:pathLst>
                <a:path w="4181" h="2279" extrusionOk="0">
                  <a:moveTo>
                    <a:pt x="499" y="1"/>
                  </a:moveTo>
                  <a:cubicBezTo>
                    <a:pt x="1" y="1"/>
                    <a:pt x="34" y="458"/>
                    <a:pt x="412" y="815"/>
                  </a:cubicBezTo>
                  <a:cubicBezTo>
                    <a:pt x="1209" y="1554"/>
                    <a:pt x="4181" y="2279"/>
                    <a:pt x="4181" y="2279"/>
                  </a:cubicBezTo>
                  <a:cubicBezTo>
                    <a:pt x="2183" y="529"/>
                    <a:pt x="1034" y="1"/>
                    <a:pt x="499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448550" y="2030100"/>
              <a:ext cx="104525" cy="56975"/>
            </a:xfrm>
            <a:custGeom>
              <a:avLst/>
              <a:gdLst/>
              <a:ahLst/>
              <a:cxnLst/>
              <a:rect l="l" t="t" r="r" b="b"/>
              <a:pathLst>
                <a:path w="4181" h="2279" extrusionOk="0">
                  <a:moveTo>
                    <a:pt x="499" y="0"/>
                  </a:moveTo>
                  <a:cubicBezTo>
                    <a:pt x="1" y="0"/>
                    <a:pt x="34" y="458"/>
                    <a:pt x="412" y="814"/>
                  </a:cubicBezTo>
                  <a:cubicBezTo>
                    <a:pt x="1194" y="1553"/>
                    <a:pt x="4181" y="2278"/>
                    <a:pt x="4181" y="2278"/>
                  </a:cubicBezTo>
                  <a:cubicBezTo>
                    <a:pt x="2183" y="529"/>
                    <a:pt x="1034" y="0"/>
                    <a:pt x="499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753450" y="1968850"/>
              <a:ext cx="124475" cy="44275"/>
            </a:xfrm>
            <a:custGeom>
              <a:avLst/>
              <a:gdLst/>
              <a:ahLst/>
              <a:cxnLst/>
              <a:rect l="l" t="t" r="r" b="b"/>
              <a:pathLst>
                <a:path w="4979" h="1771" extrusionOk="0">
                  <a:moveTo>
                    <a:pt x="3693" y="1"/>
                  </a:moveTo>
                  <a:cubicBezTo>
                    <a:pt x="3671" y="1"/>
                    <a:pt x="3648" y="1"/>
                    <a:pt x="3625" y="3"/>
                  </a:cubicBezTo>
                  <a:cubicBezTo>
                    <a:pt x="2552" y="75"/>
                    <a:pt x="1" y="1771"/>
                    <a:pt x="1" y="1771"/>
                  </a:cubicBezTo>
                  <a:cubicBezTo>
                    <a:pt x="4979" y="1260"/>
                    <a:pt x="4712" y="1"/>
                    <a:pt x="3693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703450" y="2060400"/>
              <a:ext cx="98200" cy="75225"/>
            </a:xfrm>
            <a:custGeom>
              <a:avLst/>
              <a:gdLst/>
              <a:ahLst/>
              <a:cxnLst/>
              <a:rect l="l" t="t" r="r" b="b"/>
              <a:pathLst>
                <a:path w="3928" h="3009" extrusionOk="0">
                  <a:moveTo>
                    <a:pt x="3187" y="1"/>
                  </a:moveTo>
                  <a:cubicBezTo>
                    <a:pt x="3066" y="1"/>
                    <a:pt x="2927" y="32"/>
                    <a:pt x="2783" y="95"/>
                  </a:cubicBezTo>
                  <a:cubicBezTo>
                    <a:pt x="1798" y="530"/>
                    <a:pt x="0" y="3009"/>
                    <a:pt x="0" y="3009"/>
                  </a:cubicBezTo>
                  <a:cubicBezTo>
                    <a:pt x="3928" y="1076"/>
                    <a:pt x="3895" y="1"/>
                    <a:pt x="3187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720475" y="1917925"/>
              <a:ext cx="38500" cy="113325"/>
            </a:xfrm>
            <a:custGeom>
              <a:avLst/>
              <a:gdLst/>
              <a:ahLst/>
              <a:cxnLst/>
              <a:rect l="l" t="t" r="r" b="b"/>
              <a:pathLst>
                <a:path w="1540" h="4533" extrusionOk="0">
                  <a:moveTo>
                    <a:pt x="681" y="0"/>
                  </a:moveTo>
                  <a:cubicBezTo>
                    <a:pt x="490" y="0"/>
                    <a:pt x="305" y="228"/>
                    <a:pt x="233" y="561"/>
                  </a:cubicBezTo>
                  <a:cubicBezTo>
                    <a:pt x="1" y="1619"/>
                    <a:pt x="914" y="4533"/>
                    <a:pt x="914" y="4533"/>
                  </a:cubicBezTo>
                  <a:cubicBezTo>
                    <a:pt x="1540" y="1084"/>
                    <a:pt x="1096" y="0"/>
                    <a:pt x="681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685325" y="2022200"/>
              <a:ext cx="38475" cy="113425"/>
            </a:xfrm>
            <a:custGeom>
              <a:avLst/>
              <a:gdLst/>
              <a:ahLst/>
              <a:cxnLst/>
              <a:rect l="l" t="t" r="r" b="b"/>
              <a:pathLst>
                <a:path w="1539" h="4537" extrusionOk="0">
                  <a:moveTo>
                    <a:pt x="683" y="1"/>
                  </a:moveTo>
                  <a:cubicBezTo>
                    <a:pt x="491" y="1"/>
                    <a:pt x="306" y="231"/>
                    <a:pt x="232" y="565"/>
                  </a:cubicBezTo>
                  <a:cubicBezTo>
                    <a:pt x="1" y="1608"/>
                    <a:pt x="914" y="4537"/>
                    <a:pt x="914" y="4537"/>
                  </a:cubicBezTo>
                  <a:cubicBezTo>
                    <a:pt x="1539" y="1084"/>
                    <a:pt x="1098" y="1"/>
                    <a:pt x="683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60725" y="1234125"/>
              <a:ext cx="98950" cy="76225"/>
            </a:xfrm>
            <a:custGeom>
              <a:avLst/>
              <a:gdLst/>
              <a:ahLst/>
              <a:cxnLst/>
              <a:rect l="l" t="t" r="r" b="b"/>
              <a:pathLst>
                <a:path w="3958" h="3049" extrusionOk="0">
                  <a:moveTo>
                    <a:pt x="2357" y="1"/>
                  </a:moveTo>
                  <a:cubicBezTo>
                    <a:pt x="2310" y="1"/>
                    <a:pt x="2259" y="8"/>
                    <a:pt x="2204" y="23"/>
                  </a:cubicBezTo>
                  <a:cubicBezTo>
                    <a:pt x="1690" y="152"/>
                    <a:pt x="1609" y="644"/>
                    <a:pt x="1184" y="644"/>
                  </a:cubicBezTo>
                  <a:cubicBezTo>
                    <a:pt x="1129" y="644"/>
                    <a:pt x="1068" y="636"/>
                    <a:pt x="1001" y="618"/>
                  </a:cubicBezTo>
                  <a:cubicBezTo>
                    <a:pt x="940" y="600"/>
                    <a:pt x="882" y="592"/>
                    <a:pt x="827" y="592"/>
                  </a:cubicBezTo>
                  <a:cubicBezTo>
                    <a:pt x="333" y="592"/>
                    <a:pt x="26" y="1218"/>
                    <a:pt x="0" y="1270"/>
                  </a:cubicBezTo>
                  <a:cubicBezTo>
                    <a:pt x="0" y="1270"/>
                    <a:pt x="348" y="1661"/>
                    <a:pt x="522" y="1864"/>
                  </a:cubicBezTo>
                  <a:cubicBezTo>
                    <a:pt x="711" y="2067"/>
                    <a:pt x="2030" y="2908"/>
                    <a:pt x="2421" y="3024"/>
                  </a:cubicBezTo>
                  <a:cubicBezTo>
                    <a:pt x="2485" y="3040"/>
                    <a:pt x="2554" y="3049"/>
                    <a:pt x="2627" y="3049"/>
                  </a:cubicBezTo>
                  <a:cubicBezTo>
                    <a:pt x="3005" y="3049"/>
                    <a:pt x="3478" y="2824"/>
                    <a:pt x="3697" y="2314"/>
                  </a:cubicBezTo>
                  <a:cubicBezTo>
                    <a:pt x="3958" y="1705"/>
                    <a:pt x="3639" y="1009"/>
                    <a:pt x="3233" y="806"/>
                  </a:cubicBezTo>
                  <a:cubicBezTo>
                    <a:pt x="2866" y="623"/>
                    <a:pt x="2795" y="1"/>
                    <a:pt x="2357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781350" y="1253250"/>
              <a:ext cx="81550" cy="80300"/>
            </a:xfrm>
            <a:custGeom>
              <a:avLst/>
              <a:gdLst/>
              <a:ahLst/>
              <a:cxnLst/>
              <a:rect l="l" t="t" r="r" b="b"/>
              <a:pathLst>
                <a:path w="3262" h="3212" extrusionOk="0">
                  <a:moveTo>
                    <a:pt x="1621" y="1"/>
                  </a:moveTo>
                  <a:cubicBezTo>
                    <a:pt x="1297" y="1"/>
                    <a:pt x="833" y="335"/>
                    <a:pt x="552" y="519"/>
                  </a:cubicBezTo>
                  <a:cubicBezTo>
                    <a:pt x="131" y="780"/>
                    <a:pt x="1" y="1317"/>
                    <a:pt x="1" y="1317"/>
                  </a:cubicBezTo>
                  <a:cubicBezTo>
                    <a:pt x="1" y="1317"/>
                    <a:pt x="1146" y="2737"/>
                    <a:pt x="2262" y="3129"/>
                  </a:cubicBezTo>
                  <a:cubicBezTo>
                    <a:pt x="2433" y="3186"/>
                    <a:pt x="2568" y="3212"/>
                    <a:pt x="2675" y="3212"/>
                  </a:cubicBezTo>
                  <a:cubicBezTo>
                    <a:pt x="3262" y="3212"/>
                    <a:pt x="2961" y="2434"/>
                    <a:pt x="2900" y="2041"/>
                  </a:cubicBezTo>
                  <a:cubicBezTo>
                    <a:pt x="2813" y="1592"/>
                    <a:pt x="2248" y="1433"/>
                    <a:pt x="1958" y="302"/>
                  </a:cubicBezTo>
                  <a:cubicBezTo>
                    <a:pt x="1905" y="82"/>
                    <a:pt x="1780" y="1"/>
                    <a:pt x="1621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944075" y="1280525"/>
              <a:ext cx="81900" cy="80200"/>
            </a:xfrm>
            <a:custGeom>
              <a:avLst/>
              <a:gdLst/>
              <a:ahLst/>
              <a:cxnLst/>
              <a:rect l="l" t="t" r="r" b="b"/>
              <a:pathLst>
                <a:path w="3276" h="3208" extrusionOk="0">
                  <a:moveTo>
                    <a:pt x="1633" y="0"/>
                  </a:moveTo>
                  <a:cubicBezTo>
                    <a:pt x="1309" y="0"/>
                    <a:pt x="849" y="340"/>
                    <a:pt x="566" y="516"/>
                  </a:cubicBezTo>
                  <a:cubicBezTo>
                    <a:pt x="145" y="776"/>
                    <a:pt x="0" y="1327"/>
                    <a:pt x="0" y="1327"/>
                  </a:cubicBezTo>
                  <a:cubicBezTo>
                    <a:pt x="0" y="1327"/>
                    <a:pt x="1160" y="2748"/>
                    <a:pt x="2276" y="3125"/>
                  </a:cubicBezTo>
                  <a:cubicBezTo>
                    <a:pt x="2447" y="3183"/>
                    <a:pt x="2583" y="3208"/>
                    <a:pt x="2689" y="3208"/>
                  </a:cubicBezTo>
                  <a:cubicBezTo>
                    <a:pt x="3275" y="3208"/>
                    <a:pt x="2973" y="2433"/>
                    <a:pt x="2900" y="2052"/>
                  </a:cubicBezTo>
                  <a:cubicBezTo>
                    <a:pt x="2813" y="1603"/>
                    <a:pt x="2262" y="1443"/>
                    <a:pt x="1972" y="298"/>
                  </a:cubicBezTo>
                  <a:cubicBezTo>
                    <a:pt x="1915" y="80"/>
                    <a:pt x="1790" y="0"/>
                    <a:pt x="1633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916500" y="1320900"/>
              <a:ext cx="121100" cy="114250"/>
            </a:xfrm>
            <a:custGeom>
              <a:avLst/>
              <a:gdLst/>
              <a:ahLst/>
              <a:cxnLst/>
              <a:rect l="l" t="t" r="r" b="b"/>
              <a:pathLst>
                <a:path w="4844" h="4570" extrusionOk="0">
                  <a:moveTo>
                    <a:pt x="4212" y="1"/>
                  </a:moveTo>
                  <a:cubicBezTo>
                    <a:pt x="3988" y="1"/>
                    <a:pt x="3546" y="323"/>
                    <a:pt x="3192" y="323"/>
                  </a:cubicBezTo>
                  <a:cubicBezTo>
                    <a:pt x="3177" y="323"/>
                    <a:pt x="3162" y="322"/>
                    <a:pt x="3147" y="321"/>
                  </a:cubicBezTo>
                  <a:cubicBezTo>
                    <a:pt x="3143" y="321"/>
                    <a:pt x="3139" y="321"/>
                    <a:pt x="3134" y="321"/>
                  </a:cubicBezTo>
                  <a:cubicBezTo>
                    <a:pt x="2589" y="321"/>
                    <a:pt x="420" y="2880"/>
                    <a:pt x="176" y="3815"/>
                  </a:cubicBezTo>
                  <a:cubicBezTo>
                    <a:pt x="0" y="4474"/>
                    <a:pt x="456" y="4570"/>
                    <a:pt x="733" y="4570"/>
                  </a:cubicBezTo>
                  <a:cubicBezTo>
                    <a:pt x="846" y="4570"/>
                    <a:pt x="929" y="4554"/>
                    <a:pt x="929" y="4554"/>
                  </a:cubicBezTo>
                  <a:cubicBezTo>
                    <a:pt x="929" y="4554"/>
                    <a:pt x="1422" y="4423"/>
                    <a:pt x="2002" y="4264"/>
                  </a:cubicBezTo>
                  <a:cubicBezTo>
                    <a:pt x="2582" y="4119"/>
                    <a:pt x="3771" y="2727"/>
                    <a:pt x="4307" y="1829"/>
                  </a:cubicBezTo>
                  <a:cubicBezTo>
                    <a:pt x="4843" y="944"/>
                    <a:pt x="4292" y="944"/>
                    <a:pt x="4350" y="278"/>
                  </a:cubicBezTo>
                  <a:cubicBezTo>
                    <a:pt x="4373" y="71"/>
                    <a:pt x="4316" y="1"/>
                    <a:pt x="4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83700" y="1253100"/>
              <a:ext cx="116200" cy="168425"/>
            </a:xfrm>
            <a:custGeom>
              <a:avLst/>
              <a:gdLst/>
              <a:ahLst/>
              <a:cxnLst/>
              <a:rect l="l" t="t" r="r" b="b"/>
              <a:pathLst>
                <a:path w="4648" h="6737" extrusionOk="0">
                  <a:moveTo>
                    <a:pt x="2983" y="1"/>
                  </a:moveTo>
                  <a:cubicBezTo>
                    <a:pt x="2517" y="1"/>
                    <a:pt x="2363" y="411"/>
                    <a:pt x="1879" y="453"/>
                  </a:cubicBezTo>
                  <a:cubicBezTo>
                    <a:pt x="1372" y="511"/>
                    <a:pt x="1111" y="873"/>
                    <a:pt x="821" y="1642"/>
                  </a:cubicBezTo>
                  <a:cubicBezTo>
                    <a:pt x="545" y="2395"/>
                    <a:pt x="285" y="4497"/>
                    <a:pt x="125" y="5410"/>
                  </a:cubicBezTo>
                  <a:cubicBezTo>
                    <a:pt x="1" y="6135"/>
                    <a:pt x="469" y="6736"/>
                    <a:pt x="1011" y="6736"/>
                  </a:cubicBezTo>
                  <a:cubicBezTo>
                    <a:pt x="1163" y="6736"/>
                    <a:pt x="1321" y="6689"/>
                    <a:pt x="1473" y="6585"/>
                  </a:cubicBezTo>
                  <a:cubicBezTo>
                    <a:pt x="2169" y="6121"/>
                    <a:pt x="3532" y="4367"/>
                    <a:pt x="3778" y="3903"/>
                  </a:cubicBezTo>
                  <a:cubicBezTo>
                    <a:pt x="3778" y="3903"/>
                    <a:pt x="4648" y="2526"/>
                    <a:pt x="3937" y="1482"/>
                  </a:cubicBezTo>
                  <a:cubicBezTo>
                    <a:pt x="3227" y="438"/>
                    <a:pt x="3575" y="47"/>
                    <a:pt x="3053" y="3"/>
                  </a:cubicBezTo>
                  <a:cubicBezTo>
                    <a:pt x="3029" y="1"/>
                    <a:pt x="3006" y="1"/>
                    <a:pt x="2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5050" y="1254100"/>
              <a:ext cx="110925" cy="167800"/>
            </a:xfrm>
            <a:custGeom>
              <a:avLst/>
              <a:gdLst/>
              <a:ahLst/>
              <a:cxnLst/>
              <a:rect l="l" t="t" r="r" b="b"/>
              <a:pathLst>
                <a:path w="4437" h="6712" extrusionOk="0">
                  <a:moveTo>
                    <a:pt x="1436" y="0"/>
                  </a:moveTo>
                  <a:cubicBezTo>
                    <a:pt x="1261" y="0"/>
                    <a:pt x="1096" y="96"/>
                    <a:pt x="958" y="340"/>
                  </a:cubicBezTo>
                  <a:cubicBezTo>
                    <a:pt x="639" y="920"/>
                    <a:pt x="131" y="1196"/>
                    <a:pt x="102" y="1573"/>
                  </a:cubicBezTo>
                  <a:cubicBezTo>
                    <a:pt x="88" y="1949"/>
                    <a:pt x="1" y="3008"/>
                    <a:pt x="856" y="4863"/>
                  </a:cubicBezTo>
                  <a:cubicBezTo>
                    <a:pt x="1460" y="6164"/>
                    <a:pt x="2275" y="6712"/>
                    <a:pt x="2844" y="6712"/>
                  </a:cubicBezTo>
                  <a:cubicBezTo>
                    <a:pt x="3080" y="6712"/>
                    <a:pt x="3274" y="6617"/>
                    <a:pt x="3393" y="6443"/>
                  </a:cubicBezTo>
                  <a:cubicBezTo>
                    <a:pt x="3799" y="5863"/>
                    <a:pt x="4437" y="2979"/>
                    <a:pt x="3958" y="1616"/>
                  </a:cubicBezTo>
                  <a:cubicBezTo>
                    <a:pt x="3958" y="1616"/>
                    <a:pt x="3451" y="964"/>
                    <a:pt x="3349" y="659"/>
                  </a:cubicBezTo>
                  <a:cubicBezTo>
                    <a:pt x="3312" y="543"/>
                    <a:pt x="3192" y="519"/>
                    <a:pt x="3035" y="519"/>
                  </a:cubicBezTo>
                  <a:cubicBezTo>
                    <a:pt x="2928" y="519"/>
                    <a:pt x="2805" y="530"/>
                    <a:pt x="2679" y="530"/>
                  </a:cubicBezTo>
                  <a:cubicBezTo>
                    <a:pt x="2484" y="530"/>
                    <a:pt x="2283" y="504"/>
                    <a:pt x="2132" y="369"/>
                  </a:cubicBezTo>
                  <a:cubicBezTo>
                    <a:pt x="1910" y="164"/>
                    <a:pt x="1665" y="0"/>
                    <a:pt x="1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737875" y="1274825"/>
              <a:ext cx="136650" cy="146500"/>
            </a:xfrm>
            <a:custGeom>
              <a:avLst/>
              <a:gdLst/>
              <a:ahLst/>
              <a:cxnLst/>
              <a:rect l="l" t="t" r="r" b="b"/>
              <a:pathLst>
                <a:path w="5466" h="5860" extrusionOk="0">
                  <a:moveTo>
                    <a:pt x="1485" y="0"/>
                  </a:moveTo>
                  <a:cubicBezTo>
                    <a:pt x="1465" y="0"/>
                    <a:pt x="1444" y="2"/>
                    <a:pt x="1421" y="4"/>
                  </a:cubicBezTo>
                  <a:cubicBezTo>
                    <a:pt x="914" y="48"/>
                    <a:pt x="1001" y="497"/>
                    <a:pt x="551" y="903"/>
                  </a:cubicBezTo>
                  <a:cubicBezTo>
                    <a:pt x="116" y="1309"/>
                    <a:pt x="0" y="2744"/>
                    <a:pt x="870" y="3657"/>
                  </a:cubicBezTo>
                  <a:cubicBezTo>
                    <a:pt x="1740" y="4570"/>
                    <a:pt x="2682" y="5382"/>
                    <a:pt x="3421" y="5571"/>
                  </a:cubicBezTo>
                  <a:cubicBezTo>
                    <a:pt x="3859" y="5682"/>
                    <a:pt x="4200" y="5860"/>
                    <a:pt x="4493" y="5860"/>
                  </a:cubicBezTo>
                  <a:cubicBezTo>
                    <a:pt x="4695" y="5860"/>
                    <a:pt x="4873" y="5775"/>
                    <a:pt x="5045" y="5527"/>
                  </a:cubicBezTo>
                  <a:cubicBezTo>
                    <a:pt x="5465" y="4918"/>
                    <a:pt x="5306" y="3875"/>
                    <a:pt x="3363" y="1425"/>
                  </a:cubicBezTo>
                  <a:cubicBezTo>
                    <a:pt x="3363" y="1425"/>
                    <a:pt x="2856" y="903"/>
                    <a:pt x="2262" y="729"/>
                  </a:cubicBezTo>
                  <a:cubicBezTo>
                    <a:pt x="1694" y="563"/>
                    <a:pt x="1906" y="0"/>
                    <a:pt x="1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784975" y="1357400"/>
              <a:ext cx="204425" cy="80050"/>
            </a:xfrm>
            <a:custGeom>
              <a:avLst/>
              <a:gdLst/>
              <a:ahLst/>
              <a:cxnLst/>
              <a:rect l="l" t="t" r="r" b="b"/>
              <a:pathLst>
                <a:path w="8177" h="3202" extrusionOk="0">
                  <a:moveTo>
                    <a:pt x="3314" y="1"/>
                  </a:moveTo>
                  <a:cubicBezTo>
                    <a:pt x="2398" y="1"/>
                    <a:pt x="2299" y="1219"/>
                    <a:pt x="1693" y="1219"/>
                  </a:cubicBezTo>
                  <a:cubicBezTo>
                    <a:pt x="1586" y="1219"/>
                    <a:pt x="1464" y="1181"/>
                    <a:pt x="1320" y="1093"/>
                  </a:cubicBezTo>
                  <a:cubicBezTo>
                    <a:pt x="1054" y="932"/>
                    <a:pt x="836" y="872"/>
                    <a:pt x="660" y="872"/>
                  </a:cubicBezTo>
                  <a:cubicBezTo>
                    <a:pt x="173" y="872"/>
                    <a:pt x="1" y="1325"/>
                    <a:pt x="1" y="1325"/>
                  </a:cubicBezTo>
                  <a:cubicBezTo>
                    <a:pt x="740" y="2340"/>
                    <a:pt x="2740" y="2934"/>
                    <a:pt x="3741" y="2992"/>
                  </a:cubicBezTo>
                  <a:cubicBezTo>
                    <a:pt x="4632" y="3032"/>
                    <a:pt x="5322" y="3201"/>
                    <a:pt x="5992" y="3201"/>
                  </a:cubicBezTo>
                  <a:cubicBezTo>
                    <a:pt x="6063" y="3201"/>
                    <a:pt x="6134" y="3199"/>
                    <a:pt x="6205" y="3195"/>
                  </a:cubicBezTo>
                  <a:cubicBezTo>
                    <a:pt x="6944" y="3152"/>
                    <a:pt x="7263" y="2804"/>
                    <a:pt x="7712" y="2543"/>
                  </a:cubicBezTo>
                  <a:cubicBezTo>
                    <a:pt x="8176" y="2282"/>
                    <a:pt x="7495" y="1543"/>
                    <a:pt x="7423" y="1180"/>
                  </a:cubicBezTo>
                  <a:cubicBezTo>
                    <a:pt x="7365" y="818"/>
                    <a:pt x="6901" y="905"/>
                    <a:pt x="5625" y="818"/>
                  </a:cubicBezTo>
                  <a:cubicBezTo>
                    <a:pt x="4350" y="717"/>
                    <a:pt x="4610" y="108"/>
                    <a:pt x="3422" y="6"/>
                  </a:cubicBezTo>
                  <a:cubicBezTo>
                    <a:pt x="3385" y="3"/>
                    <a:pt x="3349" y="1"/>
                    <a:pt x="3314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31450" y="1387450"/>
              <a:ext cx="143100" cy="52900"/>
            </a:xfrm>
            <a:custGeom>
              <a:avLst/>
              <a:gdLst/>
              <a:ahLst/>
              <a:cxnLst/>
              <a:rect l="l" t="t" r="r" b="b"/>
              <a:pathLst>
                <a:path w="5724" h="2116" extrusionOk="0">
                  <a:moveTo>
                    <a:pt x="1510" y="0"/>
                  </a:moveTo>
                  <a:cubicBezTo>
                    <a:pt x="934" y="0"/>
                    <a:pt x="1279" y="1223"/>
                    <a:pt x="831" y="1223"/>
                  </a:cubicBezTo>
                  <a:cubicBezTo>
                    <a:pt x="778" y="1223"/>
                    <a:pt x="713" y="1205"/>
                    <a:pt x="635" y="1167"/>
                  </a:cubicBezTo>
                  <a:cubicBezTo>
                    <a:pt x="462" y="1085"/>
                    <a:pt x="345" y="1054"/>
                    <a:pt x="267" y="1054"/>
                  </a:cubicBezTo>
                  <a:cubicBezTo>
                    <a:pt x="0" y="1054"/>
                    <a:pt x="200" y="1428"/>
                    <a:pt x="200" y="1428"/>
                  </a:cubicBezTo>
                  <a:cubicBezTo>
                    <a:pt x="1453" y="1947"/>
                    <a:pt x="2534" y="2116"/>
                    <a:pt x="3379" y="2116"/>
                  </a:cubicBezTo>
                  <a:cubicBezTo>
                    <a:pt x="4305" y="2116"/>
                    <a:pt x="4950" y="1914"/>
                    <a:pt x="5230" y="1747"/>
                  </a:cubicBezTo>
                  <a:cubicBezTo>
                    <a:pt x="5724" y="1440"/>
                    <a:pt x="5407" y="1146"/>
                    <a:pt x="4958" y="1146"/>
                  </a:cubicBezTo>
                  <a:cubicBezTo>
                    <a:pt x="4919" y="1146"/>
                    <a:pt x="4879" y="1148"/>
                    <a:pt x="4839" y="1153"/>
                  </a:cubicBezTo>
                  <a:cubicBezTo>
                    <a:pt x="4670" y="1167"/>
                    <a:pt x="4533" y="1188"/>
                    <a:pt x="4421" y="1188"/>
                  </a:cubicBezTo>
                  <a:cubicBezTo>
                    <a:pt x="4205" y="1188"/>
                    <a:pt x="4079" y="1114"/>
                    <a:pt x="3984" y="790"/>
                  </a:cubicBezTo>
                  <a:cubicBezTo>
                    <a:pt x="3913" y="523"/>
                    <a:pt x="3833" y="371"/>
                    <a:pt x="3679" y="371"/>
                  </a:cubicBezTo>
                  <a:cubicBezTo>
                    <a:pt x="3548" y="371"/>
                    <a:pt x="3363" y="479"/>
                    <a:pt x="3085" y="718"/>
                  </a:cubicBezTo>
                  <a:cubicBezTo>
                    <a:pt x="2967" y="821"/>
                    <a:pt x="2868" y="864"/>
                    <a:pt x="2780" y="864"/>
                  </a:cubicBezTo>
                  <a:cubicBezTo>
                    <a:pt x="2411" y="864"/>
                    <a:pt x="2223" y="124"/>
                    <a:pt x="1592" y="7"/>
                  </a:cubicBezTo>
                  <a:cubicBezTo>
                    <a:pt x="1563" y="2"/>
                    <a:pt x="1536" y="0"/>
                    <a:pt x="1510" y="0"/>
                  </a:cubicBezTo>
                  <a:close/>
                </a:path>
              </a:pathLst>
            </a:custGeom>
            <a:solidFill>
              <a:srgbClr val="656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322925" y="815950"/>
              <a:ext cx="99325" cy="76350"/>
            </a:xfrm>
            <a:custGeom>
              <a:avLst/>
              <a:gdLst/>
              <a:ahLst/>
              <a:cxnLst/>
              <a:rect l="l" t="t" r="r" b="b"/>
              <a:pathLst>
                <a:path w="3973" h="3054" extrusionOk="0">
                  <a:moveTo>
                    <a:pt x="2355" y="0"/>
                  </a:moveTo>
                  <a:cubicBezTo>
                    <a:pt x="2309" y="0"/>
                    <a:pt x="2259" y="7"/>
                    <a:pt x="2204" y="22"/>
                  </a:cubicBezTo>
                  <a:cubicBezTo>
                    <a:pt x="1696" y="162"/>
                    <a:pt x="1622" y="647"/>
                    <a:pt x="1211" y="647"/>
                  </a:cubicBezTo>
                  <a:cubicBezTo>
                    <a:pt x="1153" y="647"/>
                    <a:pt x="1089" y="638"/>
                    <a:pt x="1016" y="616"/>
                  </a:cubicBezTo>
                  <a:cubicBezTo>
                    <a:pt x="955" y="599"/>
                    <a:pt x="897" y="591"/>
                    <a:pt x="842" y="591"/>
                  </a:cubicBezTo>
                  <a:cubicBezTo>
                    <a:pt x="348" y="591"/>
                    <a:pt x="40" y="1217"/>
                    <a:pt x="1" y="1269"/>
                  </a:cubicBezTo>
                  <a:cubicBezTo>
                    <a:pt x="1" y="1269"/>
                    <a:pt x="363" y="1675"/>
                    <a:pt x="537" y="1878"/>
                  </a:cubicBezTo>
                  <a:cubicBezTo>
                    <a:pt x="711" y="2081"/>
                    <a:pt x="2045" y="2907"/>
                    <a:pt x="2436" y="3023"/>
                  </a:cubicBezTo>
                  <a:cubicBezTo>
                    <a:pt x="2506" y="3043"/>
                    <a:pt x="2582" y="3054"/>
                    <a:pt x="2663" y="3054"/>
                  </a:cubicBezTo>
                  <a:cubicBezTo>
                    <a:pt x="3037" y="3054"/>
                    <a:pt x="3497" y="2828"/>
                    <a:pt x="3712" y="2327"/>
                  </a:cubicBezTo>
                  <a:cubicBezTo>
                    <a:pt x="3973" y="1704"/>
                    <a:pt x="3654" y="1022"/>
                    <a:pt x="3248" y="819"/>
                  </a:cubicBezTo>
                  <a:cubicBezTo>
                    <a:pt x="2867" y="636"/>
                    <a:pt x="2796" y="0"/>
                    <a:pt x="2355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243925" y="835125"/>
              <a:ext cx="81550" cy="80225"/>
            </a:xfrm>
            <a:custGeom>
              <a:avLst/>
              <a:gdLst/>
              <a:ahLst/>
              <a:cxnLst/>
              <a:rect l="l" t="t" r="r" b="b"/>
              <a:pathLst>
                <a:path w="3262" h="3209" extrusionOk="0">
                  <a:moveTo>
                    <a:pt x="1619" y="1"/>
                  </a:moveTo>
                  <a:cubicBezTo>
                    <a:pt x="1295" y="1"/>
                    <a:pt x="835" y="341"/>
                    <a:pt x="552" y="516"/>
                  </a:cubicBezTo>
                  <a:cubicBezTo>
                    <a:pt x="131" y="777"/>
                    <a:pt x="1" y="1314"/>
                    <a:pt x="1" y="1314"/>
                  </a:cubicBezTo>
                  <a:cubicBezTo>
                    <a:pt x="1" y="1314"/>
                    <a:pt x="1146" y="2749"/>
                    <a:pt x="2262" y="3126"/>
                  </a:cubicBezTo>
                  <a:cubicBezTo>
                    <a:pt x="2433" y="3183"/>
                    <a:pt x="2569" y="3209"/>
                    <a:pt x="2675" y="3209"/>
                  </a:cubicBezTo>
                  <a:cubicBezTo>
                    <a:pt x="3261" y="3209"/>
                    <a:pt x="2959" y="2433"/>
                    <a:pt x="2885" y="2053"/>
                  </a:cubicBezTo>
                  <a:cubicBezTo>
                    <a:pt x="2813" y="1603"/>
                    <a:pt x="2248" y="1444"/>
                    <a:pt x="1958" y="299"/>
                  </a:cubicBezTo>
                  <a:cubicBezTo>
                    <a:pt x="1901" y="81"/>
                    <a:pt x="1776" y="1"/>
                    <a:pt x="1619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406650" y="862575"/>
              <a:ext cx="81825" cy="80100"/>
            </a:xfrm>
            <a:custGeom>
              <a:avLst/>
              <a:gdLst/>
              <a:ahLst/>
              <a:cxnLst/>
              <a:rect l="l" t="t" r="r" b="b"/>
              <a:pathLst>
                <a:path w="3273" h="3204" extrusionOk="0">
                  <a:moveTo>
                    <a:pt x="1623" y="1"/>
                  </a:moveTo>
                  <a:cubicBezTo>
                    <a:pt x="1297" y="1"/>
                    <a:pt x="837" y="331"/>
                    <a:pt x="566" y="505"/>
                  </a:cubicBezTo>
                  <a:cubicBezTo>
                    <a:pt x="145" y="781"/>
                    <a:pt x="0" y="1317"/>
                    <a:pt x="0" y="1317"/>
                  </a:cubicBezTo>
                  <a:cubicBezTo>
                    <a:pt x="0" y="1317"/>
                    <a:pt x="1160" y="2738"/>
                    <a:pt x="2276" y="3115"/>
                  </a:cubicBezTo>
                  <a:cubicBezTo>
                    <a:pt x="2452" y="3176"/>
                    <a:pt x="2591" y="3204"/>
                    <a:pt x="2698" y="3204"/>
                  </a:cubicBezTo>
                  <a:cubicBezTo>
                    <a:pt x="3272" y="3204"/>
                    <a:pt x="2973" y="2433"/>
                    <a:pt x="2899" y="2042"/>
                  </a:cubicBezTo>
                  <a:cubicBezTo>
                    <a:pt x="2812" y="1593"/>
                    <a:pt x="2262" y="1433"/>
                    <a:pt x="1972" y="303"/>
                  </a:cubicBezTo>
                  <a:cubicBezTo>
                    <a:pt x="1914" y="82"/>
                    <a:pt x="1785" y="1"/>
                    <a:pt x="1623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378975" y="903000"/>
              <a:ext cx="121200" cy="114250"/>
            </a:xfrm>
            <a:custGeom>
              <a:avLst/>
              <a:gdLst/>
              <a:ahLst/>
              <a:cxnLst/>
              <a:rect l="l" t="t" r="r" b="b"/>
              <a:pathLst>
                <a:path w="4848" h="4570" extrusionOk="0">
                  <a:moveTo>
                    <a:pt x="4201" y="0"/>
                  </a:moveTo>
                  <a:cubicBezTo>
                    <a:pt x="3972" y="0"/>
                    <a:pt x="3534" y="311"/>
                    <a:pt x="3183" y="311"/>
                  </a:cubicBezTo>
                  <a:cubicBezTo>
                    <a:pt x="3167" y="311"/>
                    <a:pt x="3152" y="310"/>
                    <a:pt x="3137" y="309"/>
                  </a:cubicBezTo>
                  <a:cubicBezTo>
                    <a:pt x="3132" y="309"/>
                    <a:pt x="3128" y="309"/>
                    <a:pt x="3123" y="309"/>
                  </a:cubicBezTo>
                  <a:cubicBezTo>
                    <a:pt x="2579" y="309"/>
                    <a:pt x="424" y="2868"/>
                    <a:pt x="180" y="3803"/>
                  </a:cubicBezTo>
                  <a:cubicBezTo>
                    <a:pt x="0" y="4477"/>
                    <a:pt x="481" y="4569"/>
                    <a:pt x="756" y="4569"/>
                  </a:cubicBezTo>
                  <a:cubicBezTo>
                    <a:pt x="859" y="4569"/>
                    <a:pt x="933" y="4556"/>
                    <a:pt x="933" y="4556"/>
                  </a:cubicBezTo>
                  <a:cubicBezTo>
                    <a:pt x="933" y="4556"/>
                    <a:pt x="1412" y="4411"/>
                    <a:pt x="1992" y="4266"/>
                  </a:cubicBezTo>
                  <a:cubicBezTo>
                    <a:pt x="2571" y="4107"/>
                    <a:pt x="3775" y="2715"/>
                    <a:pt x="4311" y="1831"/>
                  </a:cubicBezTo>
                  <a:cubicBezTo>
                    <a:pt x="4847" y="932"/>
                    <a:pt x="4282" y="947"/>
                    <a:pt x="4354" y="280"/>
                  </a:cubicBezTo>
                  <a:cubicBezTo>
                    <a:pt x="4373" y="71"/>
                    <a:pt x="4311" y="0"/>
                    <a:pt x="4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345900" y="835250"/>
              <a:ext cx="116225" cy="168400"/>
            </a:xfrm>
            <a:custGeom>
              <a:avLst/>
              <a:gdLst/>
              <a:ahLst/>
              <a:cxnLst/>
              <a:rect l="l" t="t" r="r" b="b"/>
              <a:pathLst>
                <a:path w="4649" h="6736" extrusionOk="0">
                  <a:moveTo>
                    <a:pt x="2998" y="1"/>
                  </a:moveTo>
                  <a:cubicBezTo>
                    <a:pt x="2531" y="1"/>
                    <a:pt x="2364" y="412"/>
                    <a:pt x="1894" y="453"/>
                  </a:cubicBezTo>
                  <a:cubicBezTo>
                    <a:pt x="1387" y="497"/>
                    <a:pt x="1126" y="874"/>
                    <a:pt x="836" y="1627"/>
                  </a:cubicBezTo>
                  <a:cubicBezTo>
                    <a:pt x="560" y="2381"/>
                    <a:pt x="285" y="4483"/>
                    <a:pt x="126" y="5411"/>
                  </a:cubicBezTo>
                  <a:cubicBezTo>
                    <a:pt x="1" y="6126"/>
                    <a:pt x="481" y="6735"/>
                    <a:pt x="1029" y="6735"/>
                  </a:cubicBezTo>
                  <a:cubicBezTo>
                    <a:pt x="1181" y="6735"/>
                    <a:pt x="1337" y="6689"/>
                    <a:pt x="1488" y="6585"/>
                  </a:cubicBezTo>
                  <a:cubicBezTo>
                    <a:pt x="2184" y="6107"/>
                    <a:pt x="3547" y="4353"/>
                    <a:pt x="3778" y="3889"/>
                  </a:cubicBezTo>
                  <a:cubicBezTo>
                    <a:pt x="3778" y="3889"/>
                    <a:pt x="4648" y="2512"/>
                    <a:pt x="3952" y="1482"/>
                  </a:cubicBezTo>
                  <a:cubicBezTo>
                    <a:pt x="3242" y="439"/>
                    <a:pt x="3590" y="47"/>
                    <a:pt x="3068" y="4"/>
                  </a:cubicBezTo>
                  <a:cubicBezTo>
                    <a:pt x="3044" y="2"/>
                    <a:pt x="3021" y="1"/>
                    <a:pt x="29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3277275" y="836075"/>
              <a:ext cx="111275" cy="167825"/>
            </a:xfrm>
            <a:custGeom>
              <a:avLst/>
              <a:gdLst/>
              <a:ahLst/>
              <a:cxnLst/>
              <a:rect l="l" t="t" r="r" b="b"/>
              <a:pathLst>
                <a:path w="4451" h="6713" extrusionOk="0">
                  <a:moveTo>
                    <a:pt x="1450" y="1"/>
                  </a:moveTo>
                  <a:cubicBezTo>
                    <a:pt x="1275" y="1"/>
                    <a:pt x="1110" y="97"/>
                    <a:pt x="972" y="348"/>
                  </a:cubicBezTo>
                  <a:cubicBezTo>
                    <a:pt x="653" y="913"/>
                    <a:pt x="145" y="1203"/>
                    <a:pt x="116" y="1580"/>
                  </a:cubicBezTo>
                  <a:cubicBezTo>
                    <a:pt x="87" y="1957"/>
                    <a:pt x="0" y="3001"/>
                    <a:pt x="856" y="4856"/>
                  </a:cubicBezTo>
                  <a:cubicBezTo>
                    <a:pt x="1461" y="6169"/>
                    <a:pt x="2284" y="6713"/>
                    <a:pt x="2857" y="6713"/>
                  </a:cubicBezTo>
                  <a:cubicBezTo>
                    <a:pt x="3094" y="6713"/>
                    <a:pt x="3288" y="6620"/>
                    <a:pt x="3407" y="6451"/>
                  </a:cubicBezTo>
                  <a:cubicBezTo>
                    <a:pt x="3813" y="5856"/>
                    <a:pt x="4451" y="2972"/>
                    <a:pt x="3958" y="1623"/>
                  </a:cubicBezTo>
                  <a:cubicBezTo>
                    <a:pt x="3958" y="1623"/>
                    <a:pt x="3465" y="957"/>
                    <a:pt x="3363" y="652"/>
                  </a:cubicBezTo>
                  <a:cubicBezTo>
                    <a:pt x="3326" y="540"/>
                    <a:pt x="3204" y="518"/>
                    <a:pt x="3045" y="518"/>
                  </a:cubicBezTo>
                  <a:cubicBezTo>
                    <a:pt x="2945" y="518"/>
                    <a:pt x="2831" y="527"/>
                    <a:pt x="2714" y="527"/>
                  </a:cubicBezTo>
                  <a:cubicBezTo>
                    <a:pt x="2512" y="527"/>
                    <a:pt x="2302" y="501"/>
                    <a:pt x="2146" y="362"/>
                  </a:cubicBezTo>
                  <a:cubicBezTo>
                    <a:pt x="1924" y="165"/>
                    <a:pt x="1679" y="1"/>
                    <a:pt x="1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3200450" y="856650"/>
              <a:ext cx="136275" cy="146600"/>
            </a:xfrm>
            <a:custGeom>
              <a:avLst/>
              <a:gdLst/>
              <a:ahLst/>
              <a:cxnLst/>
              <a:rect l="l" t="t" r="r" b="b"/>
              <a:pathLst>
                <a:path w="5451" h="5864" extrusionOk="0">
                  <a:moveTo>
                    <a:pt x="1470" y="1"/>
                  </a:moveTo>
                  <a:cubicBezTo>
                    <a:pt x="1455" y="1"/>
                    <a:pt x="1438" y="2"/>
                    <a:pt x="1421" y="3"/>
                  </a:cubicBezTo>
                  <a:cubicBezTo>
                    <a:pt x="914" y="47"/>
                    <a:pt x="986" y="496"/>
                    <a:pt x="551" y="916"/>
                  </a:cubicBezTo>
                  <a:cubicBezTo>
                    <a:pt x="116" y="1322"/>
                    <a:pt x="0" y="2743"/>
                    <a:pt x="870" y="3656"/>
                  </a:cubicBezTo>
                  <a:cubicBezTo>
                    <a:pt x="1740" y="4569"/>
                    <a:pt x="2682" y="5381"/>
                    <a:pt x="3421" y="5570"/>
                  </a:cubicBezTo>
                  <a:cubicBezTo>
                    <a:pt x="3856" y="5689"/>
                    <a:pt x="4195" y="5863"/>
                    <a:pt x="4483" y="5863"/>
                  </a:cubicBezTo>
                  <a:cubicBezTo>
                    <a:pt x="4686" y="5863"/>
                    <a:pt x="4863" y="5777"/>
                    <a:pt x="5030" y="5526"/>
                  </a:cubicBezTo>
                  <a:cubicBezTo>
                    <a:pt x="5451" y="4917"/>
                    <a:pt x="5306" y="3874"/>
                    <a:pt x="3363" y="1424"/>
                  </a:cubicBezTo>
                  <a:cubicBezTo>
                    <a:pt x="3363" y="1424"/>
                    <a:pt x="2841" y="902"/>
                    <a:pt x="2247" y="742"/>
                  </a:cubicBezTo>
                  <a:cubicBezTo>
                    <a:pt x="1673" y="574"/>
                    <a:pt x="1910" y="1"/>
                    <a:pt x="1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3247550" y="939250"/>
              <a:ext cx="204425" cy="80000"/>
            </a:xfrm>
            <a:custGeom>
              <a:avLst/>
              <a:gdLst/>
              <a:ahLst/>
              <a:cxnLst/>
              <a:rect l="l" t="t" r="r" b="b"/>
              <a:pathLst>
                <a:path w="8177" h="3200" extrusionOk="0">
                  <a:moveTo>
                    <a:pt x="3326" y="0"/>
                  </a:moveTo>
                  <a:cubicBezTo>
                    <a:pt x="2400" y="0"/>
                    <a:pt x="2301" y="1218"/>
                    <a:pt x="1695" y="1218"/>
                  </a:cubicBezTo>
                  <a:cubicBezTo>
                    <a:pt x="1588" y="1218"/>
                    <a:pt x="1465" y="1180"/>
                    <a:pt x="1320" y="1091"/>
                  </a:cubicBezTo>
                  <a:cubicBezTo>
                    <a:pt x="1054" y="930"/>
                    <a:pt x="836" y="870"/>
                    <a:pt x="660" y="870"/>
                  </a:cubicBezTo>
                  <a:cubicBezTo>
                    <a:pt x="173" y="870"/>
                    <a:pt x="1" y="1323"/>
                    <a:pt x="1" y="1323"/>
                  </a:cubicBezTo>
                  <a:cubicBezTo>
                    <a:pt x="740" y="2338"/>
                    <a:pt x="2740" y="2947"/>
                    <a:pt x="3726" y="2990"/>
                  </a:cubicBezTo>
                  <a:cubicBezTo>
                    <a:pt x="4624" y="3042"/>
                    <a:pt x="5312" y="3200"/>
                    <a:pt x="5979" y="3200"/>
                  </a:cubicBezTo>
                  <a:cubicBezTo>
                    <a:pt x="6054" y="3200"/>
                    <a:pt x="6130" y="3198"/>
                    <a:pt x="6205" y="3193"/>
                  </a:cubicBezTo>
                  <a:cubicBezTo>
                    <a:pt x="6944" y="3150"/>
                    <a:pt x="7249" y="2816"/>
                    <a:pt x="7712" y="2555"/>
                  </a:cubicBezTo>
                  <a:cubicBezTo>
                    <a:pt x="8176" y="2295"/>
                    <a:pt x="7495" y="1555"/>
                    <a:pt x="7423" y="1193"/>
                  </a:cubicBezTo>
                  <a:cubicBezTo>
                    <a:pt x="7365" y="830"/>
                    <a:pt x="6901" y="917"/>
                    <a:pt x="5625" y="816"/>
                  </a:cubicBezTo>
                  <a:cubicBezTo>
                    <a:pt x="4349" y="729"/>
                    <a:pt x="4610" y="120"/>
                    <a:pt x="3422" y="4"/>
                  </a:cubicBezTo>
                  <a:cubicBezTo>
                    <a:pt x="3389" y="1"/>
                    <a:pt x="3357" y="0"/>
                    <a:pt x="3326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3294100" y="969550"/>
              <a:ext cx="142875" cy="52750"/>
            </a:xfrm>
            <a:custGeom>
              <a:avLst/>
              <a:gdLst/>
              <a:ahLst/>
              <a:cxnLst/>
              <a:rect l="l" t="t" r="r" b="b"/>
              <a:pathLst>
                <a:path w="5715" h="2110" extrusionOk="0">
                  <a:moveTo>
                    <a:pt x="1499" y="1"/>
                  </a:moveTo>
                  <a:cubicBezTo>
                    <a:pt x="932" y="1"/>
                    <a:pt x="1277" y="1221"/>
                    <a:pt x="822" y="1221"/>
                  </a:cubicBezTo>
                  <a:cubicBezTo>
                    <a:pt x="770" y="1221"/>
                    <a:pt x="708" y="1205"/>
                    <a:pt x="632" y="1169"/>
                  </a:cubicBezTo>
                  <a:cubicBezTo>
                    <a:pt x="454" y="1082"/>
                    <a:pt x="335" y="1048"/>
                    <a:pt x="257" y="1048"/>
                  </a:cubicBezTo>
                  <a:cubicBezTo>
                    <a:pt x="1" y="1048"/>
                    <a:pt x="197" y="1416"/>
                    <a:pt x="197" y="1416"/>
                  </a:cubicBezTo>
                  <a:cubicBezTo>
                    <a:pt x="1444" y="1939"/>
                    <a:pt x="2517" y="2109"/>
                    <a:pt x="3358" y="2109"/>
                  </a:cubicBezTo>
                  <a:cubicBezTo>
                    <a:pt x="4286" y="2109"/>
                    <a:pt x="4931" y="1902"/>
                    <a:pt x="5213" y="1735"/>
                  </a:cubicBezTo>
                  <a:cubicBezTo>
                    <a:pt x="5714" y="1423"/>
                    <a:pt x="5391" y="1136"/>
                    <a:pt x="4932" y="1136"/>
                  </a:cubicBezTo>
                  <a:cubicBezTo>
                    <a:pt x="4901" y="1136"/>
                    <a:pt x="4868" y="1138"/>
                    <a:pt x="4836" y="1141"/>
                  </a:cubicBezTo>
                  <a:cubicBezTo>
                    <a:pt x="4662" y="1155"/>
                    <a:pt x="4522" y="1175"/>
                    <a:pt x="4408" y="1175"/>
                  </a:cubicBezTo>
                  <a:cubicBezTo>
                    <a:pt x="4189" y="1175"/>
                    <a:pt x="4066" y="1102"/>
                    <a:pt x="3980" y="778"/>
                  </a:cubicBezTo>
                  <a:cubicBezTo>
                    <a:pt x="3902" y="519"/>
                    <a:pt x="3819" y="366"/>
                    <a:pt x="3665" y="366"/>
                  </a:cubicBezTo>
                  <a:cubicBezTo>
                    <a:pt x="3535" y="366"/>
                    <a:pt x="3354" y="475"/>
                    <a:pt x="3082" y="720"/>
                  </a:cubicBezTo>
                  <a:cubicBezTo>
                    <a:pt x="2966" y="819"/>
                    <a:pt x="2869" y="860"/>
                    <a:pt x="2781" y="860"/>
                  </a:cubicBezTo>
                  <a:cubicBezTo>
                    <a:pt x="2406" y="860"/>
                    <a:pt x="2211" y="116"/>
                    <a:pt x="1589" y="10"/>
                  </a:cubicBezTo>
                  <a:cubicBezTo>
                    <a:pt x="1557" y="4"/>
                    <a:pt x="1527" y="1"/>
                    <a:pt x="1499" y="1"/>
                  </a:cubicBezTo>
                  <a:close/>
                </a:path>
              </a:pathLst>
            </a:custGeom>
            <a:solidFill>
              <a:srgbClr val="656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3570450" y="670975"/>
              <a:ext cx="99325" cy="76350"/>
            </a:xfrm>
            <a:custGeom>
              <a:avLst/>
              <a:gdLst/>
              <a:ahLst/>
              <a:cxnLst/>
              <a:rect l="l" t="t" r="r" b="b"/>
              <a:pathLst>
                <a:path w="3973" h="3054" extrusionOk="0">
                  <a:moveTo>
                    <a:pt x="2357" y="1"/>
                  </a:moveTo>
                  <a:cubicBezTo>
                    <a:pt x="2310" y="1"/>
                    <a:pt x="2259" y="8"/>
                    <a:pt x="2204" y="23"/>
                  </a:cubicBezTo>
                  <a:cubicBezTo>
                    <a:pt x="1694" y="150"/>
                    <a:pt x="1610" y="648"/>
                    <a:pt x="1193" y="648"/>
                  </a:cubicBezTo>
                  <a:cubicBezTo>
                    <a:pt x="1136" y="648"/>
                    <a:pt x="1072" y="638"/>
                    <a:pt x="1001" y="617"/>
                  </a:cubicBezTo>
                  <a:cubicBezTo>
                    <a:pt x="940" y="600"/>
                    <a:pt x="883" y="592"/>
                    <a:pt x="827" y="592"/>
                  </a:cubicBezTo>
                  <a:cubicBezTo>
                    <a:pt x="336" y="592"/>
                    <a:pt x="39" y="1217"/>
                    <a:pt x="0" y="1270"/>
                  </a:cubicBezTo>
                  <a:cubicBezTo>
                    <a:pt x="0" y="1270"/>
                    <a:pt x="363" y="1675"/>
                    <a:pt x="537" y="1864"/>
                  </a:cubicBezTo>
                  <a:cubicBezTo>
                    <a:pt x="711" y="2067"/>
                    <a:pt x="2030" y="2908"/>
                    <a:pt x="2436" y="3023"/>
                  </a:cubicBezTo>
                  <a:cubicBezTo>
                    <a:pt x="2503" y="3043"/>
                    <a:pt x="2577" y="3053"/>
                    <a:pt x="2654" y="3053"/>
                  </a:cubicBezTo>
                  <a:cubicBezTo>
                    <a:pt x="3030" y="3053"/>
                    <a:pt x="3495" y="2818"/>
                    <a:pt x="3711" y="2313"/>
                  </a:cubicBezTo>
                  <a:cubicBezTo>
                    <a:pt x="3972" y="1704"/>
                    <a:pt x="3653" y="1023"/>
                    <a:pt x="3247" y="806"/>
                  </a:cubicBezTo>
                  <a:cubicBezTo>
                    <a:pt x="2867" y="622"/>
                    <a:pt x="2795" y="1"/>
                    <a:pt x="2357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3491075" y="690100"/>
              <a:ext cx="81900" cy="80300"/>
            </a:xfrm>
            <a:custGeom>
              <a:avLst/>
              <a:gdLst/>
              <a:ahLst/>
              <a:cxnLst/>
              <a:rect l="l" t="t" r="r" b="b"/>
              <a:pathLst>
                <a:path w="3276" h="3212" extrusionOk="0">
                  <a:moveTo>
                    <a:pt x="1625" y="0"/>
                  </a:moveTo>
                  <a:cubicBezTo>
                    <a:pt x="1299" y="0"/>
                    <a:pt x="838" y="334"/>
                    <a:pt x="566" y="519"/>
                  </a:cubicBezTo>
                  <a:cubicBezTo>
                    <a:pt x="146" y="780"/>
                    <a:pt x="1" y="1316"/>
                    <a:pt x="1" y="1316"/>
                  </a:cubicBezTo>
                  <a:cubicBezTo>
                    <a:pt x="1" y="1316"/>
                    <a:pt x="1160" y="2751"/>
                    <a:pt x="2277" y="3128"/>
                  </a:cubicBezTo>
                  <a:cubicBezTo>
                    <a:pt x="2448" y="3186"/>
                    <a:pt x="2583" y="3211"/>
                    <a:pt x="2689" y="3211"/>
                  </a:cubicBezTo>
                  <a:cubicBezTo>
                    <a:pt x="3276" y="3211"/>
                    <a:pt x="2974" y="2436"/>
                    <a:pt x="2900" y="2056"/>
                  </a:cubicBezTo>
                  <a:cubicBezTo>
                    <a:pt x="2813" y="1592"/>
                    <a:pt x="2262" y="1447"/>
                    <a:pt x="1972" y="302"/>
                  </a:cubicBezTo>
                  <a:cubicBezTo>
                    <a:pt x="1915" y="81"/>
                    <a:pt x="1786" y="0"/>
                    <a:pt x="1625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3654150" y="717475"/>
              <a:ext cx="81650" cy="80100"/>
            </a:xfrm>
            <a:custGeom>
              <a:avLst/>
              <a:gdLst/>
              <a:ahLst/>
              <a:cxnLst/>
              <a:rect l="l" t="t" r="r" b="b"/>
              <a:pathLst>
                <a:path w="3266" h="3204" extrusionOk="0">
                  <a:moveTo>
                    <a:pt x="1623" y="0"/>
                  </a:moveTo>
                  <a:cubicBezTo>
                    <a:pt x="1296" y="0"/>
                    <a:pt x="833" y="337"/>
                    <a:pt x="552" y="511"/>
                  </a:cubicBezTo>
                  <a:cubicBezTo>
                    <a:pt x="131" y="772"/>
                    <a:pt x="1" y="1323"/>
                    <a:pt x="1" y="1323"/>
                  </a:cubicBezTo>
                  <a:cubicBezTo>
                    <a:pt x="1" y="1323"/>
                    <a:pt x="1146" y="2744"/>
                    <a:pt x="2262" y="3120"/>
                  </a:cubicBezTo>
                  <a:cubicBezTo>
                    <a:pt x="2433" y="3178"/>
                    <a:pt x="2569" y="3204"/>
                    <a:pt x="2676" y="3204"/>
                  </a:cubicBezTo>
                  <a:cubicBezTo>
                    <a:pt x="3266" y="3204"/>
                    <a:pt x="2974" y="2428"/>
                    <a:pt x="2900" y="2048"/>
                  </a:cubicBezTo>
                  <a:cubicBezTo>
                    <a:pt x="2813" y="1598"/>
                    <a:pt x="2262" y="1439"/>
                    <a:pt x="1972" y="308"/>
                  </a:cubicBezTo>
                  <a:cubicBezTo>
                    <a:pt x="1915" y="83"/>
                    <a:pt x="1786" y="0"/>
                    <a:pt x="1623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3626475" y="757750"/>
              <a:ext cx="121200" cy="114525"/>
            </a:xfrm>
            <a:custGeom>
              <a:avLst/>
              <a:gdLst/>
              <a:ahLst/>
              <a:cxnLst/>
              <a:rect l="l" t="t" r="r" b="b"/>
              <a:pathLst>
                <a:path w="4848" h="4581" extrusionOk="0">
                  <a:moveTo>
                    <a:pt x="4206" y="1"/>
                  </a:moveTo>
                  <a:cubicBezTo>
                    <a:pt x="3978" y="1"/>
                    <a:pt x="3536" y="323"/>
                    <a:pt x="3182" y="323"/>
                  </a:cubicBezTo>
                  <a:cubicBezTo>
                    <a:pt x="3167" y="323"/>
                    <a:pt x="3152" y="322"/>
                    <a:pt x="3137" y="321"/>
                  </a:cubicBezTo>
                  <a:cubicBezTo>
                    <a:pt x="3133" y="320"/>
                    <a:pt x="3128" y="320"/>
                    <a:pt x="3124" y="320"/>
                  </a:cubicBezTo>
                  <a:cubicBezTo>
                    <a:pt x="2579" y="320"/>
                    <a:pt x="425" y="2880"/>
                    <a:pt x="180" y="3814"/>
                  </a:cubicBezTo>
                  <a:cubicBezTo>
                    <a:pt x="1" y="4489"/>
                    <a:pt x="473" y="4581"/>
                    <a:pt x="744" y="4581"/>
                  </a:cubicBezTo>
                  <a:cubicBezTo>
                    <a:pt x="846" y="4581"/>
                    <a:pt x="919" y="4568"/>
                    <a:pt x="919" y="4568"/>
                  </a:cubicBezTo>
                  <a:cubicBezTo>
                    <a:pt x="919" y="4568"/>
                    <a:pt x="1412" y="4423"/>
                    <a:pt x="1992" y="4278"/>
                  </a:cubicBezTo>
                  <a:cubicBezTo>
                    <a:pt x="2572" y="4119"/>
                    <a:pt x="3775" y="2727"/>
                    <a:pt x="4311" y="1828"/>
                  </a:cubicBezTo>
                  <a:cubicBezTo>
                    <a:pt x="4848" y="944"/>
                    <a:pt x="4282" y="944"/>
                    <a:pt x="4355" y="277"/>
                  </a:cubicBezTo>
                  <a:cubicBezTo>
                    <a:pt x="4373" y="71"/>
                    <a:pt x="4313" y="1"/>
                    <a:pt x="42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3593400" y="689950"/>
              <a:ext cx="116225" cy="168575"/>
            </a:xfrm>
            <a:custGeom>
              <a:avLst/>
              <a:gdLst/>
              <a:ahLst/>
              <a:cxnLst/>
              <a:rect l="l" t="t" r="r" b="b"/>
              <a:pathLst>
                <a:path w="4649" h="6743" extrusionOk="0">
                  <a:moveTo>
                    <a:pt x="2999" y="0"/>
                  </a:moveTo>
                  <a:cubicBezTo>
                    <a:pt x="2531" y="0"/>
                    <a:pt x="2364" y="412"/>
                    <a:pt x="1880" y="467"/>
                  </a:cubicBezTo>
                  <a:cubicBezTo>
                    <a:pt x="1373" y="511"/>
                    <a:pt x="1126" y="887"/>
                    <a:pt x="836" y="1641"/>
                  </a:cubicBezTo>
                  <a:cubicBezTo>
                    <a:pt x="561" y="2395"/>
                    <a:pt x="286" y="4497"/>
                    <a:pt x="126" y="5410"/>
                  </a:cubicBezTo>
                  <a:cubicBezTo>
                    <a:pt x="1" y="6139"/>
                    <a:pt x="484" y="6743"/>
                    <a:pt x="1035" y="6743"/>
                  </a:cubicBezTo>
                  <a:cubicBezTo>
                    <a:pt x="1185" y="6743"/>
                    <a:pt x="1340" y="6698"/>
                    <a:pt x="1489" y="6599"/>
                  </a:cubicBezTo>
                  <a:cubicBezTo>
                    <a:pt x="2170" y="6120"/>
                    <a:pt x="3533" y="4366"/>
                    <a:pt x="3779" y="3902"/>
                  </a:cubicBezTo>
                  <a:cubicBezTo>
                    <a:pt x="3779" y="3902"/>
                    <a:pt x="4649" y="2525"/>
                    <a:pt x="3938" y="1482"/>
                  </a:cubicBezTo>
                  <a:cubicBezTo>
                    <a:pt x="3243" y="453"/>
                    <a:pt x="3591" y="61"/>
                    <a:pt x="3069" y="3"/>
                  </a:cubicBezTo>
                  <a:cubicBezTo>
                    <a:pt x="3045" y="1"/>
                    <a:pt x="3021" y="0"/>
                    <a:pt x="2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3524775" y="691050"/>
              <a:ext cx="111300" cy="167900"/>
            </a:xfrm>
            <a:custGeom>
              <a:avLst/>
              <a:gdLst/>
              <a:ahLst/>
              <a:cxnLst/>
              <a:rect l="l" t="t" r="r" b="b"/>
              <a:pathLst>
                <a:path w="4452" h="6716" extrusionOk="0">
                  <a:moveTo>
                    <a:pt x="1433" y="1"/>
                  </a:moveTo>
                  <a:cubicBezTo>
                    <a:pt x="1262" y="1"/>
                    <a:pt x="1103" y="94"/>
                    <a:pt x="972" y="336"/>
                  </a:cubicBezTo>
                  <a:cubicBezTo>
                    <a:pt x="653" y="916"/>
                    <a:pt x="146" y="1191"/>
                    <a:pt x="117" y="1568"/>
                  </a:cubicBezTo>
                  <a:cubicBezTo>
                    <a:pt x="88" y="1960"/>
                    <a:pt x="1" y="3003"/>
                    <a:pt x="856" y="4859"/>
                  </a:cubicBezTo>
                  <a:cubicBezTo>
                    <a:pt x="1461" y="6172"/>
                    <a:pt x="2277" y="6715"/>
                    <a:pt x="2846" y="6715"/>
                  </a:cubicBezTo>
                  <a:cubicBezTo>
                    <a:pt x="3081" y="6715"/>
                    <a:pt x="3274" y="6623"/>
                    <a:pt x="3393" y="6453"/>
                  </a:cubicBezTo>
                  <a:cubicBezTo>
                    <a:pt x="3799" y="5859"/>
                    <a:pt x="4451" y="2974"/>
                    <a:pt x="3958" y="1612"/>
                  </a:cubicBezTo>
                  <a:cubicBezTo>
                    <a:pt x="3958" y="1612"/>
                    <a:pt x="3465" y="959"/>
                    <a:pt x="3364" y="655"/>
                  </a:cubicBezTo>
                  <a:cubicBezTo>
                    <a:pt x="3327" y="538"/>
                    <a:pt x="3204" y="515"/>
                    <a:pt x="3045" y="515"/>
                  </a:cubicBezTo>
                  <a:cubicBezTo>
                    <a:pt x="2937" y="515"/>
                    <a:pt x="2811" y="526"/>
                    <a:pt x="2684" y="526"/>
                  </a:cubicBezTo>
                  <a:cubicBezTo>
                    <a:pt x="2486" y="526"/>
                    <a:pt x="2283" y="499"/>
                    <a:pt x="2132" y="365"/>
                  </a:cubicBezTo>
                  <a:cubicBezTo>
                    <a:pt x="1908" y="166"/>
                    <a:pt x="1661" y="1"/>
                    <a:pt x="14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3447950" y="711675"/>
              <a:ext cx="136300" cy="146500"/>
            </a:xfrm>
            <a:custGeom>
              <a:avLst/>
              <a:gdLst/>
              <a:ahLst/>
              <a:cxnLst/>
              <a:rect l="l" t="t" r="r" b="b"/>
              <a:pathLst>
                <a:path w="5452" h="5860" extrusionOk="0">
                  <a:moveTo>
                    <a:pt x="1470" y="0"/>
                  </a:moveTo>
                  <a:cubicBezTo>
                    <a:pt x="1450" y="0"/>
                    <a:pt x="1429" y="1"/>
                    <a:pt x="1407" y="4"/>
                  </a:cubicBezTo>
                  <a:cubicBezTo>
                    <a:pt x="900" y="47"/>
                    <a:pt x="987" y="497"/>
                    <a:pt x="552" y="903"/>
                  </a:cubicBezTo>
                  <a:cubicBezTo>
                    <a:pt x="117" y="1309"/>
                    <a:pt x="1" y="2744"/>
                    <a:pt x="871" y="3657"/>
                  </a:cubicBezTo>
                  <a:cubicBezTo>
                    <a:pt x="1740" y="4570"/>
                    <a:pt x="2683" y="5382"/>
                    <a:pt x="3422" y="5570"/>
                  </a:cubicBezTo>
                  <a:cubicBezTo>
                    <a:pt x="3860" y="5682"/>
                    <a:pt x="4196" y="5859"/>
                    <a:pt x="4484" y="5859"/>
                  </a:cubicBezTo>
                  <a:cubicBezTo>
                    <a:pt x="4683" y="5859"/>
                    <a:pt x="4859" y="5775"/>
                    <a:pt x="5031" y="5527"/>
                  </a:cubicBezTo>
                  <a:cubicBezTo>
                    <a:pt x="5451" y="4918"/>
                    <a:pt x="5306" y="3874"/>
                    <a:pt x="3364" y="1424"/>
                  </a:cubicBezTo>
                  <a:cubicBezTo>
                    <a:pt x="3364" y="1424"/>
                    <a:pt x="2842" y="903"/>
                    <a:pt x="2248" y="729"/>
                  </a:cubicBezTo>
                  <a:cubicBezTo>
                    <a:pt x="1680" y="576"/>
                    <a:pt x="1893" y="0"/>
                    <a:pt x="14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3494700" y="794275"/>
              <a:ext cx="204425" cy="80025"/>
            </a:xfrm>
            <a:custGeom>
              <a:avLst/>
              <a:gdLst/>
              <a:ahLst/>
              <a:cxnLst/>
              <a:rect l="l" t="t" r="r" b="b"/>
              <a:pathLst>
                <a:path w="8177" h="3201" extrusionOk="0">
                  <a:moveTo>
                    <a:pt x="3326" y="1"/>
                  </a:moveTo>
                  <a:cubicBezTo>
                    <a:pt x="2401" y="1"/>
                    <a:pt x="2312" y="1218"/>
                    <a:pt x="1708" y="1218"/>
                  </a:cubicBezTo>
                  <a:cubicBezTo>
                    <a:pt x="1602" y="1218"/>
                    <a:pt x="1480" y="1181"/>
                    <a:pt x="1334" y="1092"/>
                  </a:cubicBezTo>
                  <a:cubicBezTo>
                    <a:pt x="1069" y="930"/>
                    <a:pt x="850" y="871"/>
                    <a:pt x="672" y="871"/>
                  </a:cubicBezTo>
                  <a:cubicBezTo>
                    <a:pt x="180" y="871"/>
                    <a:pt x="1" y="1324"/>
                    <a:pt x="1" y="1324"/>
                  </a:cubicBezTo>
                  <a:cubicBezTo>
                    <a:pt x="740" y="2339"/>
                    <a:pt x="2755" y="2933"/>
                    <a:pt x="3741" y="2991"/>
                  </a:cubicBezTo>
                  <a:cubicBezTo>
                    <a:pt x="4632" y="3030"/>
                    <a:pt x="5322" y="3200"/>
                    <a:pt x="5992" y="3200"/>
                  </a:cubicBezTo>
                  <a:cubicBezTo>
                    <a:pt x="6063" y="3200"/>
                    <a:pt x="6134" y="3198"/>
                    <a:pt x="6205" y="3194"/>
                  </a:cubicBezTo>
                  <a:cubicBezTo>
                    <a:pt x="6959" y="3150"/>
                    <a:pt x="7263" y="2817"/>
                    <a:pt x="7727" y="2542"/>
                  </a:cubicBezTo>
                  <a:cubicBezTo>
                    <a:pt x="8176" y="2281"/>
                    <a:pt x="7495" y="1556"/>
                    <a:pt x="7437" y="1194"/>
                  </a:cubicBezTo>
                  <a:cubicBezTo>
                    <a:pt x="7365" y="831"/>
                    <a:pt x="6915" y="904"/>
                    <a:pt x="5640" y="817"/>
                  </a:cubicBezTo>
                  <a:cubicBezTo>
                    <a:pt x="4349" y="730"/>
                    <a:pt x="4610" y="121"/>
                    <a:pt x="3422" y="5"/>
                  </a:cubicBezTo>
                  <a:cubicBezTo>
                    <a:pt x="3389" y="2"/>
                    <a:pt x="3357" y="1"/>
                    <a:pt x="3326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3541525" y="824600"/>
              <a:ext cx="142950" cy="52750"/>
            </a:xfrm>
            <a:custGeom>
              <a:avLst/>
              <a:gdLst/>
              <a:ahLst/>
              <a:cxnLst/>
              <a:rect l="l" t="t" r="r" b="b"/>
              <a:pathLst>
                <a:path w="5718" h="2110" extrusionOk="0">
                  <a:moveTo>
                    <a:pt x="1501" y="1"/>
                  </a:moveTo>
                  <a:cubicBezTo>
                    <a:pt x="925" y="1"/>
                    <a:pt x="1275" y="1210"/>
                    <a:pt x="831" y="1210"/>
                  </a:cubicBezTo>
                  <a:cubicBezTo>
                    <a:pt x="778" y="1210"/>
                    <a:pt x="714" y="1193"/>
                    <a:pt x="636" y="1155"/>
                  </a:cubicBezTo>
                  <a:cubicBezTo>
                    <a:pt x="462" y="1073"/>
                    <a:pt x="345" y="1041"/>
                    <a:pt x="268" y="1041"/>
                  </a:cubicBezTo>
                  <a:cubicBezTo>
                    <a:pt x="1" y="1041"/>
                    <a:pt x="201" y="1416"/>
                    <a:pt x="201" y="1416"/>
                  </a:cubicBezTo>
                  <a:cubicBezTo>
                    <a:pt x="1448" y="1939"/>
                    <a:pt x="2521" y="2109"/>
                    <a:pt x="3362" y="2109"/>
                  </a:cubicBezTo>
                  <a:cubicBezTo>
                    <a:pt x="4290" y="2109"/>
                    <a:pt x="4935" y="1902"/>
                    <a:pt x="5216" y="1735"/>
                  </a:cubicBezTo>
                  <a:cubicBezTo>
                    <a:pt x="5718" y="1423"/>
                    <a:pt x="5395" y="1136"/>
                    <a:pt x="4936" y="1136"/>
                  </a:cubicBezTo>
                  <a:cubicBezTo>
                    <a:pt x="4904" y="1136"/>
                    <a:pt x="4872" y="1137"/>
                    <a:pt x="4839" y="1140"/>
                  </a:cubicBezTo>
                  <a:cubicBezTo>
                    <a:pt x="4665" y="1155"/>
                    <a:pt x="4525" y="1175"/>
                    <a:pt x="4411" y="1175"/>
                  </a:cubicBezTo>
                  <a:cubicBezTo>
                    <a:pt x="4193" y="1175"/>
                    <a:pt x="4070" y="1102"/>
                    <a:pt x="3984" y="778"/>
                  </a:cubicBezTo>
                  <a:cubicBezTo>
                    <a:pt x="3905" y="510"/>
                    <a:pt x="3823" y="358"/>
                    <a:pt x="3666" y="358"/>
                  </a:cubicBezTo>
                  <a:cubicBezTo>
                    <a:pt x="3534" y="358"/>
                    <a:pt x="3349" y="467"/>
                    <a:pt x="3071" y="705"/>
                  </a:cubicBezTo>
                  <a:cubicBezTo>
                    <a:pt x="2956" y="809"/>
                    <a:pt x="2859" y="852"/>
                    <a:pt x="2771" y="852"/>
                  </a:cubicBezTo>
                  <a:cubicBezTo>
                    <a:pt x="2407" y="852"/>
                    <a:pt x="2212" y="115"/>
                    <a:pt x="1592" y="10"/>
                  </a:cubicBezTo>
                  <a:cubicBezTo>
                    <a:pt x="1559" y="3"/>
                    <a:pt x="1529" y="1"/>
                    <a:pt x="1501" y="1"/>
                  </a:cubicBezTo>
                  <a:close/>
                </a:path>
              </a:pathLst>
            </a:custGeom>
            <a:solidFill>
              <a:srgbClr val="656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3271825" y="1665775"/>
              <a:ext cx="97150" cy="66675"/>
            </a:xfrm>
            <a:custGeom>
              <a:avLst/>
              <a:gdLst/>
              <a:ahLst/>
              <a:cxnLst/>
              <a:rect l="l" t="t" r="r" b="b"/>
              <a:pathLst>
                <a:path w="3886" h="2667" extrusionOk="0">
                  <a:moveTo>
                    <a:pt x="1630" y="0"/>
                  </a:moveTo>
                  <a:cubicBezTo>
                    <a:pt x="1515" y="0"/>
                    <a:pt x="1402" y="44"/>
                    <a:pt x="1291" y="167"/>
                  </a:cubicBezTo>
                  <a:cubicBezTo>
                    <a:pt x="871" y="601"/>
                    <a:pt x="1190" y="1138"/>
                    <a:pt x="595" y="1312"/>
                  </a:cubicBezTo>
                  <a:cubicBezTo>
                    <a:pt x="1" y="1486"/>
                    <a:pt x="88" y="2326"/>
                    <a:pt x="88" y="2399"/>
                  </a:cubicBezTo>
                  <a:cubicBezTo>
                    <a:pt x="88" y="2399"/>
                    <a:pt x="610" y="2544"/>
                    <a:pt x="871" y="2616"/>
                  </a:cubicBezTo>
                  <a:cubicBezTo>
                    <a:pt x="979" y="2648"/>
                    <a:pt x="1345" y="2666"/>
                    <a:pt x="1755" y="2666"/>
                  </a:cubicBezTo>
                  <a:cubicBezTo>
                    <a:pt x="2273" y="2666"/>
                    <a:pt x="2862" y="2638"/>
                    <a:pt x="3089" y="2573"/>
                  </a:cubicBezTo>
                  <a:cubicBezTo>
                    <a:pt x="3480" y="2457"/>
                    <a:pt x="3886" y="1950"/>
                    <a:pt x="3784" y="1297"/>
                  </a:cubicBezTo>
                  <a:cubicBezTo>
                    <a:pt x="3688" y="676"/>
                    <a:pt x="3104" y="265"/>
                    <a:pt x="2648" y="265"/>
                  </a:cubicBezTo>
                  <a:cubicBezTo>
                    <a:pt x="2626" y="265"/>
                    <a:pt x="2603" y="266"/>
                    <a:pt x="2581" y="268"/>
                  </a:cubicBezTo>
                  <a:cubicBezTo>
                    <a:pt x="2560" y="271"/>
                    <a:pt x="2540" y="272"/>
                    <a:pt x="2519" y="272"/>
                  </a:cubicBezTo>
                  <a:cubicBezTo>
                    <a:pt x="2214" y="272"/>
                    <a:pt x="1916" y="0"/>
                    <a:pt x="1630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213850" y="1734425"/>
              <a:ext cx="104750" cy="60600"/>
            </a:xfrm>
            <a:custGeom>
              <a:avLst/>
              <a:gdLst/>
              <a:ahLst/>
              <a:cxnLst/>
              <a:rect l="l" t="t" r="r" b="b"/>
              <a:pathLst>
                <a:path w="4190" h="2424" extrusionOk="0">
                  <a:moveTo>
                    <a:pt x="1015" y="1"/>
                  </a:moveTo>
                  <a:cubicBezTo>
                    <a:pt x="650" y="1"/>
                    <a:pt x="379" y="696"/>
                    <a:pt x="204" y="1059"/>
                  </a:cubicBezTo>
                  <a:cubicBezTo>
                    <a:pt x="1" y="1508"/>
                    <a:pt x="175" y="2045"/>
                    <a:pt x="175" y="2045"/>
                  </a:cubicBezTo>
                  <a:cubicBezTo>
                    <a:pt x="175" y="2045"/>
                    <a:pt x="1301" y="2423"/>
                    <a:pt x="2338" y="2423"/>
                  </a:cubicBezTo>
                  <a:cubicBezTo>
                    <a:pt x="2584" y="2423"/>
                    <a:pt x="2825" y="2402"/>
                    <a:pt x="3045" y="2349"/>
                  </a:cubicBezTo>
                  <a:cubicBezTo>
                    <a:pt x="4190" y="2074"/>
                    <a:pt x="3320" y="1436"/>
                    <a:pt x="3001" y="1102"/>
                  </a:cubicBezTo>
                  <a:cubicBezTo>
                    <a:pt x="2697" y="769"/>
                    <a:pt x="2132" y="929"/>
                    <a:pt x="1291" y="131"/>
                  </a:cubicBezTo>
                  <a:cubicBezTo>
                    <a:pt x="1194" y="40"/>
                    <a:pt x="1102" y="1"/>
                    <a:pt x="1015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3366050" y="1670100"/>
              <a:ext cx="105125" cy="60750"/>
            </a:xfrm>
            <a:custGeom>
              <a:avLst/>
              <a:gdLst/>
              <a:ahLst/>
              <a:cxnLst/>
              <a:rect l="l" t="t" r="r" b="b"/>
              <a:pathLst>
                <a:path w="4205" h="2430" extrusionOk="0">
                  <a:moveTo>
                    <a:pt x="1022" y="0"/>
                  </a:moveTo>
                  <a:cubicBezTo>
                    <a:pt x="653" y="0"/>
                    <a:pt x="381" y="701"/>
                    <a:pt x="204" y="1066"/>
                  </a:cubicBezTo>
                  <a:cubicBezTo>
                    <a:pt x="1" y="1516"/>
                    <a:pt x="175" y="2037"/>
                    <a:pt x="175" y="2037"/>
                  </a:cubicBezTo>
                  <a:cubicBezTo>
                    <a:pt x="175" y="2037"/>
                    <a:pt x="1321" y="2429"/>
                    <a:pt x="2366" y="2429"/>
                  </a:cubicBezTo>
                  <a:cubicBezTo>
                    <a:pt x="2608" y="2429"/>
                    <a:pt x="2844" y="2408"/>
                    <a:pt x="3059" y="2356"/>
                  </a:cubicBezTo>
                  <a:cubicBezTo>
                    <a:pt x="4205" y="2081"/>
                    <a:pt x="3320" y="1443"/>
                    <a:pt x="3016" y="1110"/>
                  </a:cubicBezTo>
                  <a:cubicBezTo>
                    <a:pt x="2697" y="776"/>
                    <a:pt x="2146" y="936"/>
                    <a:pt x="1291" y="124"/>
                  </a:cubicBezTo>
                  <a:cubicBezTo>
                    <a:pt x="1196" y="37"/>
                    <a:pt x="1106" y="0"/>
                    <a:pt x="1022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398300" y="1685300"/>
              <a:ext cx="68900" cy="146950"/>
            </a:xfrm>
            <a:custGeom>
              <a:avLst/>
              <a:gdLst/>
              <a:ahLst/>
              <a:cxnLst/>
              <a:rect l="l" t="t" r="r" b="b"/>
              <a:pathLst>
                <a:path w="2756" h="5878" extrusionOk="0">
                  <a:moveTo>
                    <a:pt x="1737" y="1"/>
                  </a:moveTo>
                  <a:cubicBezTo>
                    <a:pt x="1512" y="1"/>
                    <a:pt x="1291" y="672"/>
                    <a:pt x="929" y="864"/>
                  </a:cubicBezTo>
                  <a:cubicBezTo>
                    <a:pt x="465" y="1111"/>
                    <a:pt x="1" y="4474"/>
                    <a:pt x="291" y="5401"/>
                  </a:cubicBezTo>
                  <a:cubicBezTo>
                    <a:pt x="407" y="5768"/>
                    <a:pt x="598" y="5877"/>
                    <a:pt x="785" y="5877"/>
                  </a:cubicBezTo>
                  <a:cubicBezTo>
                    <a:pt x="1064" y="5877"/>
                    <a:pt x="1335" y="5633"/>
                    <a:pt x="1335" y="5633"/>
                  </a:cubicBezTo>
                  <a:cubicBezTo>
                    <a:pt x="1335" y="5633"/>
                    <a:pt x="1668" y="5256"/>
                    <a:pt x="2074" y="4807"/>
                  </a:cubicBezTo>
                  <a:cubicBezTo>
                    <a:pt x="2480" y="4372"/>
                    <a:pt x="2755" y="2560"/>
                    <a:pt x="2726" y="1516"/>
                  </a:cubicBezTo>
                  <a:cubicBezTo>
                    <a:pt x="2697" y="473"/>
                    <a:pt x="2233" y="777"/>
                    <a:pt x="1929" y="183"/>
                  </a:cubicBezTo>
                  <a:cubicBezTo>
                    <a:pt x="1862" y="53"/>
                    <a:pt x="1799" y="1"/>
                    <a:pt x="17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3322200" y="1660375"/>
              <a:ext cx="97525" cy="173800"/>
            </a:xfrm>
            <a:custGeom>
              <a:avLst/>
              <a:gdLst/>
              <a:ahLst/>
              <a:cxnLst/>
              <a:rect l="l" t="t" r="r" b="b"/>
              <a:pathLst>
                <a:path w="3901" h="6952" extrusionOk="0">
                  <a:moveTo>
                    <a:pt x="1379" y="1"/>
                  </a:moveTo>
                  <a:cubicBezTo>
                    <a:pt x="1322" y="1"/>
                    <a:pt x="1257" y="20"/>
                    <a:pt x="1175" y="64"/>
                  </a:cubicBezTo>
                  <a:cubicBezTo>
                    <a:pt x="711" y="296"/>
                    <a:pt x="813" y="759"/>
                    <a:pt x="421" y="1078"/>
                  </a:cubicBezTo>
                  <a:cubicBezTo>
                    <a:pt x="15" y="1383"/>
                    <a:pt x="1" y="1832"/>
                    <a:pt x="160" y="2629"/>
                  </a:cubicBezTo>
                  <a:cubicBezTo>
                    <a:pt x="320" y="3412"/>
                    <a:pt x="1233" y="5340"/>
                    <a:pt x="1581" y="6195"/>
                  </a:cubicBezTo>
                  <a:cubicBezTo>
                    <a:pt x="1787" y="6681"/>
                    <a:pt x="2226" y="6952"/>
                    <a:pt x="2628" y="6952"/>
                  </a:cubicBezTo>
                  <a:cubicBezTo>
                    <a:pt x="2935" y="6952"/>
                    <a:pt x="3220" y="6795"/>
                    <a:pt x="3364" y="6456"/>
                  </a:cubicBezTo>
                  <a:cubicBezTo>
                    <a:pt x="3697" y="5688"/>
                    <a:pt x="3900" y="3485"/>
                    <a:pt x="3857" y="2963"/>
                  </a:cubicBezTo>
                  <a:cubicBezTo>
                    <a:pt x="3857" y="2963"/>
                    <a:pt x="3857" y="1339"/>
                    <a:pt x="2712" y="832"/>
                  </a:cubicBezTo>
                  <a:cubicBezTo>
                    <a:pt x="1757" y="426"/>
                    <a:pt x="1647" y="1"/>
                    <a:pt x="1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248275" y="1708125"/>
              <a:ext cx="139925" cy="140400"/>
            </a:xfrm>
            <a:custGeom>
              <a:avLst/>
              <a:gdLst/>
              <a:ahLst/>
              <a:cxnLst/>
              <a:rect l="l" t="t" r="r" b="b"/>
              <a:pathLst>
                <a:path w="5597" h="5616" extrusionOk="0">
                  <a:moveTo>
                    <a:pt x="2318" y="1"/>
                  </a:moveTo>
                  <a:cubicBezTo>
                    <a:pt x="2083" y="1"/>
                    <a:pt x="1739" y="452"/>
                    <a:pt x="1325" y="452"/>
                  </a:cubicBezTo>
                  <a:cubicBezTo>
                    <a:pt x="1294" y="452"/>
                    <a:pt x="1264" y="449"/>
                    <a:pt x="1233" y="444"/>
                  </a:cubicBezTo>
                  <a:cubicBezTo>
                    <a:pt x="1120" y="425"/>
                    <a:pt x="1006" y="412"/>
                    <a:pt x="898" y="412"/>
                  </a:cubicBezTo>
                  <a:cubicBezTo>
                    <a:pt x="520" y="412"/>
                    <a:pt x="210" y="560"/>
                    <a:pt x="233" y="1067"/>
                  </a:cubicBezTo>
                  <a:cubicBezTo>
                    <a:pt x="276" y="1720"/>
                    <a:pt x="1" y="2227"/>
                    <a:pt x="175" y="2560"/>
                  </a:cubicBezTo>
                  <a:cubicBezTo>
                    <a:pt x="363" y="2894"/>
                    <a:pt x="856" y="3821"/>
                    <a:pt x="2566" y="4923"/>
                  </a:cubicBezTo>
                  <a:cubicBezTo>
                    <a:pt x="3327" y="5420"/>
                    <a:pt x="4000" y="5615"/>
                    <a:pt x="4514" y="5615"/>
                  </a:cubicBezTo>
                  <a:cubicBezTo>
                    <a:pt x="5155" y="5615"/>
                    <a:pt x="5551" y="5311"/>
                    <a:pt x="5567" y="4909"/>
                  </a:cubicBezTo>
                  <a:cubicBezTo>
                    <a:pt x="5596" y="4198"/>
                    <a:pt x="4596" y="1415"/>
                    <a:pt x="3451" y="531"/>
                  </a:cubicBezTo>
                  <a:cubicBezTo>
                    <a:pt x="3451" y="531"/>
                    <a:pt x="2682" y="241"/>
                    <a:pt x="2422" y="38"/>
                  </a:cubicBezTo>
                  <a:cubicBezTo>
                    <a:pt x="2390" y="12"/>
                    <a:pt x="2355" y="1"/>
                    <a:pt x="2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3195375" y="1777900"/>
              <a:ext cx="160925" cy="95500"/>
            </a:xfrm>
            <a:custGeom>
              <a:avLst/>
              <a:gdLst/>
              <a:ahLst/>
              <a:cxnLst/>
              <a:rect l="l" t="t" r="r" b="b"/>
              <a:pathLst>
                <a:path w="6437" h="3820" extrusionOk="0">
                  <a:moveTo>
                    <a:pt x="603" y="1"/>
                  </a:moveTo>
                  <a:cubicBezTo>
                    <a:pt x="541" y="1"/>
                    <a:pt x="472" y="25"/>
                    <a:pt x="392" y="88"/>
                  </a:cubicBezTo>
                  <a:cubicBezTo>
                    <a:pt x="0" y="393"/>
                    <a:pt x="305" y="726"/>
                    <a:pt x="160" y="1306"/>
                  </a:cubicBezTo>
                  <a:cubicBezTo>
                    <a:pt x="0" y="1886"/>
                    <a:pt x="667" y="3161"/>
                    <a:pt x="1899" y="3466"/>
                  </a:cubicBezTo>
                  <a:cubicBezTo>
                    <a:pt x="2727" y="3673"/>
                    <a:pt x="3561" y="3819"/>
                    <a:pt x="4238" y="3819"/>
                  </a:cubicBezTo>
                  <a:cubicBezTo>
                    <a:pt x="4557" y="3819"/>
                    <a:pt x="4841" y="3787"/>
                    <a:pt x="5074" y="3712"/>
                  </a:cubicBezTo>
                  <a:cubicBezTo>
                    <a:pt x="5799" y="3480"/>
                    <a:pt x="6393" y="3553"/>
                    <a:pt x="6422" y="2813"/>
                  </a:cubicBezTo>
                  <a:cubicBezTo>
                    <a:pt x="6436" y="2074"/>
                    <a:pt x="5755" y="1262"/>
                    <a:pt x="2798" y="248"/>
                  </a:cubicBezTo>
                  <a:cubicBezTo>
                    <a:pt x="2798" y="248"/>
                    <a:pt x="2501" y="181"/>
                    <a:pt x="2130" y="181"/>
                  </a:cubicBezTo>
                  <a:cubicBezTo>
                    <a:pt x="1927" y="181"/>
                    <a:pt x="1703" y="201"/>
                    <a:pt x="1493" y="262"/>
                  </a:cubicBezTo>
                  <a:cubicBezTo>
                    <a:pt x="1423" y="283"/>
                    <a:pt x="1359" y="292"/>
                    <a:pt x="1301" y="292"/>
                  </a:cubicBezTo>
                  <a:cubicBezTo>
                    <a:pt x="967" y="292"/>
                    <a:pt x="820" y="1"/>
                    <a:pt x="6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3272550" y="1766725"/>
              <a:ext cx="189925" cy="109025"/>
            </a:xfrm>
            <a:custGeom>
              <a:avLst/>
              <a:gdLst/>
              <a:ahLst/>
              <a:cxnLst/>
              <a:rect l="l" t="t" r="r" b="b"/>
              <a:pathLst>
                <a:path w="7597" h="4361" extrusionOk="0">
                  <a:moveTo>
                    <a:pt x="6169" y="0"/>
                  </a:moveTo>
                  <a:cubicBezTo>
                    <a:pt x="5919" y="0"/>
                    <a:pt x="5520" y="294"/>
                    <a:pt x="4669" y="753"/>
                  </a:cubicBezTo>
                  <a:cubicBezTo>
                    <a:pt x="4240" y="983"/>
                    <a:pt x="3957" y="1031"/>
                    <a:pt x="3714" y="1031"/>
                  </a:cubicBezTo>
                  <a:cubicBezTo>
                    <a:pt x="3543" y="1031"/>
                    <a:pt x="3392" y="1008"/>
                    <a:pt x="3224" y="1008"/>
                  </a:cubicBezTo>
                  <a:cubicBezTo>
                    <a:pt x="2997" y="1008"/>
                    <a:pt x="2740" y="1050"/>
                    <a:pt x="2364" y="1246"/>
                  </a:cubicBezTo>
                  <a:cubicBezTo>
                    <a:pt x="1306" y="1796"/>
                    <a:pt x="2349" y="3260"/>
                    <a:pt x="1175" y="3289"/>
                  </a:cubicBezTo>
                  <a:cubicBezTo>
                    <a:pt x="1" y="3304"/>
                    <a:pt x="175" y="4188"/>
                    <a:pt x="175" y="4188"/>
                  </a:cubicBezTo>
                  <a:cubicBezTo>
                    <a:pt x="483" y="4310"/>
                    <a:pt x="848" y="4361"/>
                    <a:pt x="1236" y="4361"/>
                  </a:cubicBezTo>
                  <a:cubicBezTo>
                    <a:pt x="2327" y="4361"/>
                    <a:pt x="3592" y="3958"/>
                    <a:pt x="4234" y="3594"/>
                  </a:cubicBezTo>
                  <a:cubicBezTo>
                    <a:pt x="5089" y="3101"/>
                    <a:pt x="5814" y="2869"/>
                    <a:pt x="6423" y="2449"/>
                  </a:cubicBezTo>
                  <a:cubicBezTo>
                    <a:pt x="7017" y="2014"/>
                    <a:pt x="7104" y="1550"/>
                    <a:pt x="7350" y="1086"/>
                  </a:cubicBezTo>
                  <a:cubicBezTo>
                    <a:pt x="7597" y="622"/>
                    <a:pt x="6625" y="361"/>
                    <a:pt x="6379" y="100"/>
                  </a:cubicBezTo>
                  <a:cubicBezTo>
                    <a:pt x="6318" y="32"/>
                    <a:pt x="6252" y="0"/>
                    <a:pt x="6169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3322575" y="1798600"/>
              <a:ext cx="129925" cy="72850"/>
            </a:xfrm>
            <a:custGeom>
              <a:avLst/>
              <a:gdLst/>
              <a:ahLst/>
              <a:cxnLst/>
              <a:rect l="l" t="t" r="r" b="b"/>
              <a:pathLst>
                <a:path w="5197" h="2914" extrusionOk="0">
                  <a:moveTo>
                    <a:pt x="4870" y="1"/>
                  </a:moveTo>
                  <a:cubicBezTo>
                    <a:pt x="4732" y="1"/>
                    <a:pt x="4554" y="67"/>
                    <a:pt x="4393" y="188"/>
                  </a:cubicBezTo>
                  <a:cubicBezTo>
                    <a:pt x="4138" y="379"/>
                    <a:pt x="3992" y="530"/>
                    <a:pt x="3825" y="530"/>
                  </a:cubicBezTo>
                  <a:cubicBezTo>
                    <a:pt x="3726" y="530"/>
                    <a:pt x="3620" y="477"/>
                    <a:pt x="3479" y="347"/>
                  </a:cubicBezTo>
                  <a:cubicBezTo>
                    <a:pt x="3327" y="213"/>
                    <a:pt x="3203" y="130"/>
                    <a:pt x="3095" y="130"/>
                  </a:cubicBezTo>
                  <a:cubicBezTo>
                    <a:pt x="2936" y="130"/>
                    <a:pt x="2812" y="310"/>
                    <a:pt x="2682" y="768"/>
                  </a:cubicBezTo>
                  <a:cubicBezTo>
                    <a:pt x="2606" y="1025"/>
                    <a:pt x="2481" y="1104"/>
                    <a:pt x="2322" y="1104"/>
                  </a:cubicBezTo>
                  <a:cubicBezTo>
                    <a:pt x="2072" y="1104"/>
                    <a:pt x="1737" y="909"/>
                    <a:pt x="1373" y="909"/>
                  </a:cubicBezTo>
                  <a:cubicBezTo>
                    <a:pt x="1266" y="909"/>
                    <a:pt x="1155" y="926"/>
                    <a:pt x="1044" y="971"/>
                  </a:cubicBezTo>
                  <a:cubicBezTo>
                    <a:pt x="319" y="1275"/>
                    <a:pt x="1696" y="2362"/>
                    <a:pt x="856" y="2464"/>
                  </a:cubicBezTo>
                  <a:cubicBezTo>
                    <a:pt x="0" y="2565"/>
                    <a:pt x="624" y="2913"/>
                    <a:pt x="624" y="2913"/>
                  </a:cubicBezTo>
                  <a:cubicBezTo>
                    <a:pt x="3421" y="2435"/>
                    <a:pt x="4755" y="1043"/>
                    <a:pt x="5030" y="492"/>
                  </a:cubicBezTo>
                  <a:cubicBezTo>
                    <a:pt x="5196" y="152"/>
                    <a:pt x="5078" y="1"/>
                    <a:pt x="4870" y="1"/>
                  </a:cubicBezTo>
                  <a:close/>
                </a:path>
              </a:pathLst>
            </a:custGeom>
            <a:solidFill>
              <a:srgbClr val="656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3999875" y="1717125"/>
              <a:ext cx="75775" cy="88625"/>
            </a:xfrm>
            <a:custGeom>
              <a:avLst/>
              <a:gdLst/>
              <a:ahLst/>
              <a:cxnLst/>
              <a:rect l="l" t="t" r="r" b="b"/>
              <a:pathLst>
                <a:path w="3031" h="3545" extrusionOk="0">
                  <a:moveTo>
                    <a:pt x="600" y="0"/>
                  </a:moveTo>
                  <a:cubicBezTo>
                    <a:pt x="345" y="0"/>
                    <a:pt x="117" y="77"/>
                    <a:pt x="88" y="84"/>
                  </a:cubicBezTo>
                  <a:lnTo>
                    <a:pt x="30" y="881"/>
                  </a:lnTo>
                  <a:cubicBezTo>
                    <a:pt x="1" y="1142"/>
                    <a:pt x="334" y="2679"/>
                    <a:pt x="537" y="3041"/>
                  </a:cubicBezTo>
                  <a:cubicBezTo>
                    <a:pt x="679" y="3313"/>
                    <a:pt x="1041" y="3545"/>
                    <a:pt x="1477" y="3545"/>
                  </a:cubicBezTo>
                  <a:cubicBezTo>
                    <a:pt x="1621" y="3545"/>
                    <a:pt x="1774" y="3519"/>
                    <a:pt x="1929" y="3461"/>
                  </a:cubicBezTo>
                  <a:cubicBezTo>
                    <a:pt x="2552" y="3215"/>
                    <a:pt x="2813" y="2505"/>
                    <a:pt x="2682" y="2070"/>
                  </a:cubicBezTo>
                  <a:cubicBezTo>
                    <a:pt x="2537" y="1635"/>
                    <a:pt x="3030" y="1084"/>
                    <a:pt x="2523" y="780"/>
                  </a:cubicBezTo>
                  <a:cubicBezTo>
                    <a:pt x="2001" y="475"/>
                    <a:pt x="1552" y="881"/>
                    <a:pt x="1247" y="330"/>
                  </a:cubicBezTo>
                  <a:cubicBezTo>
                    <a:pt x="1106" y="69"/>
                    <a:pt x="841" y="0"/>
                    <a:pt x="600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3926675" y="1671775"/>
              <a:ext cx="66700" cy="89050"/>
            </a:xfrm>
            <a:custGeom>
              <a:avLst/>
              <a:gdLst/>
              <a:ahLst/>
              <a:cxnLst/>
              <a:rect l="l" t="t" r="r" b="b"/>
              <a:pathLst>
                <a:path w="2668" h="3562" extrusionOk="0">
                  <a:moveTo>
                    <a:pt x="932" y="1"/>
                  </a:moveTo>
                  <a:cubicBezTo>
                    <a:pt x="536" y="1"/>
                    <a:pt x="204" y="202"/>
                    <a:pt x="204" y="202"/>
                  </a:cubicBezTo>
                  <a:cubicBezTo>
                    <a:pt x="204" y="202"/>
                    <a:pt x="1" y="2014"/>
                    <a:pt x="508" y="3087"/>
                  </a:cubicBezTo>
                  <a:cubicBezTo>
                    <a:pt x="675" y="3435"/>
                    <a:pt x="834" y="3562"/>
                    <a:pt x="982" y="3562"/>
                  </a:cubicBezTo>
                  <a:cubicBezTo>
                    <a:pt x="1283" y="3562"/>
                    <a:pt x="1536" y="3035"/>
                    <a:pt x="1711" y="2782"/>
                  </a:cubicBezTo>
                  <a:cubicBezTo>
                    <a:pt x="1972" y="2405"/>
                    <a:pt x="1697" y="1898"/>
                    <a:pt x="2305" y="883"/>
                  </a:cubicBezTo>
                  <a:cubicBezTo>
                    <a:pt x="2668" y="303"/>
                    <a:pt x="1653" y="144"/>
                    <a:pt x="1175" y="28"/>
                  </a:cubicBezTo>
                  <a:cubicBezTo>
                    <a:pt x="1093" y="9"/>
                    <a:pt x="1011" y="1"/>
                    <a:pt x="932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021250" y="1807325"/>
              <a:ext cx="66725" cy="89050"/>
            </a:xfrm>
            <a:custGeom>
              <a:avLst/>
              <a:gdLst/>
              <a:ahLst/>
              <a:cxnLst/>
              <a:rect l="l" t="t" r="r" b="b"/>
              <a:pathLst>
                <a:path w="2669" h="3562" extrusionOk="0">
                  <a:moveTo>
                    <a:pt x="932" y="0"/>
                  </a:moveTo>
                  <a:cubicBezTo>
                    <a:pt x="536" y="0"/>
                    <a:pt x="204" y="201"/>
                    <a:pt x="204" y="201"/>
                  </a:cubicBezTo>
                  <a:cubicBezTo>
                    <a:pt x="204" y="201"/>
                    <a:pt x="1" y="2013"/>
                    <a:pt x="508" y="3086"/>
                  </a:cubicBezTo>
                  <a:cubicBezTo>
                    <a:pt x="675" y="3434"/>
                    <a:pt x="834" y="3561"/>
                    <a:pt x="982" y="3561"/>
                  </a:cubicBezTo>
                  <a:cubicBezTo>
                    <a:pt x="1283" y="3561"/>
                    <a:pt x="1536" y="3034"/>
                    <a:pt x="1711" y="2782"/>
                  </a:cubicBezTo>
                  <a:cubicBezTo>
                    <a:pt x="1972" y="2405"/>
                    <a:pt x="1697" y="1897"/>
                    <a:pt x="2306" y="883"/>
                  </a:cubicBezTo>
                  <a:cubicBezTo>
                    <a:pt x="2668" y="303"/>
                    <a:pt x="1653" y="143"/>
                    <a:pt x="1175" y="27"/>
                  </a:cubicBezTo>
                  <a:cubicBezTo>
                    <a:pt x="1093" y="8"/>
                    <a:pt x="1011" y="0"/>
                    <a:pt x="932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3915800" y="1854075"/>
              <a:ext cx="170000" cy="58525"/>
            </a:xfrm>
            <a:custGeom>
              <a:avLst/>
              <a:gdLst/>
              <a:ahLst/>
              <a:cxnLst/>
              <a:rect l="l" t="t" r="r" b="b"/>
              <a:pathLst>
                <a:path w="6800" h="2341" extrusionOk="0">
                  <a:moveTo>
                    <a:pt x="4205" y="1"/>
                  </a:moveTo>
                  <a:cubicBezTo>
                    <a:pt x="3041" y="1"/>
                    <a:pt x="1393" y="221"/>
                    <a:pt x="841" y="535"/>
                  </a:cubicBezTo>
                  <a:cubicBezTo>
                    <a:pt x="1" y="1013"/>
                    <a:pt x="827" y="1593"/>
                    <a:pt x="827" y="1593"/>
                  </a:cubicBezTo>
                  <a:cubicBezTo>
                    <a:pt x="827" y="1593"/>
                    <a:pt x="1276" y="1854"/>
                    <a:pt x="1784" y="2158"/>
                  </a:cubicBezTo>
                  <a:cubicBezTo>
                    <a:pt x="2005" y="2287"/>
                    <a:pt x="2461" y="2341"/>
                    <a:pt x="2990" y="2341"/>
                  </a:cubicBezTo>
                  <a:cubicBezTo>
                    <a:pt x="3709" y="2341"/>
                    <a:pt x="4562" y="2242"/>
                    <a:pt x="5147" y="2100"/>
                  </a:cubicBezTo>
                  <a:cubicBezTo>
                    <a:pt x="6161" y="1854"/>
                    <a:pt x="5756" y="1462"/>
                    <a:pt x="6277" y="1042"/>
                  </a:cubicBezTo>
                  <a:cubicBezTo>
                    <a:pt x="6799" y="622"/>
                    <a:pt x="5741" y="607"/>
                    <a:pt x="5408" y="201"/>
                  </a:cubicBezTo>
                  <a:cubicBezTo>
                    <a:pt x="5293" y="62"/>
                    <a:pt x="4816" y="1"/>
                    <a:pt x="42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3913275" y="1762825"/>
              <a:ext cx="175775" cy="106975"/>
            </a:xfrm>
            <a:custGeom>
              <a:avLst/>
              <a:gdLst/>
              <a:ahLst/>
              <a:cxnLst/>
              <a:rect l="l" t="t" r="r" b="b"/>
              <a:pathLst>
                <a:path w="7031" h="4279" extrusionOk="0">
                  <a:moveTo>
                    <a:pt x="4980" y="1"/>
                  </a:moveTo>
                  <a:cubicBezTo>
                    <a:pt x="4709" y="1"/>
                    <a:pt x="4386" y="107"/>
                    <a:pt x="3972" y="285"/>
                  </a:cubicBezTo>
                  <a:cubicBezTo>
                    <a:pt x="3233" y="619"/>
                    <a:pt x="1537" y="1894"/>
                    <a:pt x="769" y="2431"/>
                  </a:cubicBezTo>
                  <a:cubicBezTo>
                    <a:pt x="0" y="2967"/>
                    <a:pt x="58" y="4069"/>
                    <a:pt x="885" y="4228"/>
                  </a:cubicBezTo>
                  <a:cubicBezTo>
                    <a:pt x="1067" y="4263"/>
                    <a:pt x="1316" y="4278"/>
                    <a:pt x="1600" y="4278"/>
                  </a:cubicBezTo>
                  <a:cubicBezTo>
                    <a:pt x="2600" y="4278"/>
                    <a:pt x="4023" y="4095"/>
                    <a:pt x="4407" y="3982"/>
                  </a:cubicBezTo>
                  <a:cubicBezTo>
                    <a:pt x="4407" y="3982"/>
                    <a:pt x="6001" y="3634"/>
                    <a:pt x="6248" y="2402"/>
                  </a:cubicBezTo>
                  <a:cubicBezTo>
                    <a:pt x="6494" y="1170"/>
                    <a:pt x="7031" y="1141"/>
                    <a:pt x="6683" y="749"/>
                  </a:cubicBezTo>
                  <a:cubicBezTo>
                    <a:pt x="6349" y="343"/>
                    <a:pt x="5929" y="546"/>
                    <a:pt x="5538" y="213"/>
                  </a:cubicBezTo>
                  <a:cubicBezTo>
                    <a:pt x="5372" y="66"/>
                    <a:pt x="5192" y="1"/>
                    <a:pt x="49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3889475" y="1700575"/>
              <a:ext cx="139775" cy="151500"/>
            </a:xfrm>
            <a:custGeom>
              <a:avLst/>
              <a:gdLst/>
              <a:ahLst/>
              <a:cxnLst/>
              <a:rect l="l" t="t" r="r" b="b"/>
              <a:pathLst>
                <a:path w="5591" h="6060" extrusionOk="0">
                  <a:moveTo>
                    <a:pt x="4213" y="1"/>
                  </a:moveTo>
                  <a:cubicBezTo>
                    <a:pt x="4144" y="1"/>
                    <a:pt x="4067" y="12"/>
                    <a:pt x="3982" y="36"/>
                  </a:cubicBezTo>
                  <a:cubicBezTo>
                    <a:pt x="3359" y="210"/>
                    <a:pt x="2793" y="50"/>
                    <a:pt x="2503" y="297"/>
                  </a:cubicBezTo>
                  <a:cubicBezTo>
                    <a:pt x="2213" y="543"/>
                    <a:pt x="1416" y="1210"/>
                    <a:pt x="691" y="3123"/>
                  </a:cubicBezTo>
                  <a:cubicBezTo>
                    <a:pt x="0" y="4934"/>
                    <a:pt x="561" y="6059"/>
                    <a:pt x="1231" y="6059"/>
                  </a:cubicBezTo>
                  <a:cubicBezTo>
                    <a:pt x="1263" y="6059"/>
                    <a:pt x="1296" y="6057"/>
                    <a:pt x="1329" y="6051"/>
                  </a:cubicBezTo>
                  <a:cubicBezTo>
                    <a:pt x="2025" y="5921"/>
                    <a:pt x="4533" y="4370"/>
                    <a:pt x="5171" y="3065"/>
                  </a:cubicBezTo>
                  <a:cubicBezTo>
                    <a:pt x="5171" y="3065"/>
                    <a:pt x="5286" y="2254"/>
                    <a:pt x="5446" y="1964"/>
                  </a:cubicBezTo>
                  <a:cubicBezTo>
                    <a:pt x="5591" y="1674"/>
                    <a:pt x="4808" y="1413"/>
                    <a:pt x="4794" y="891"/>
                  </a:cubicBezTo>
                  <a:cubicBezTo>
                    <a:pt x="4769" y="440"/>
                    <a:pt x="4646" y="1"/>
                    <a:pt x="42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3858550" y="1659575"/>
              <a:ext cx="85550" cy="165225"/>
            </a:xfrm>
            <a:custGeom>
              <a:avLst/>
              <a:gdLst/>
              <a:ahLst/>
              <a:cxnLst/>
              <a:rect l="l" t="t" r="r" b="b"/>
              <a:pathLst>
                <a:path w="3422" h="6609" extrusionOk="0">
                  <a:moveTo>
                    <a:pt x="2696" y="1"/>
                  </a:moveTo>
                  <a:cubicBezTo>
                    <a:pt x="2465" y="1"/>
                    <a:pt x="2221" y="155"/>
                    <a:pt x="1849" y="155"/>
                  </a:cubicBezTo>
                  <a:cubicBezTo>
                    <a:pt x="1828" y="155"/>
                    <a:pt x="1806" y="155"/>
                    <a:pt x="1783" y="154"/>
                  </a:cubicBezTo>
                  <a:cubicBezTo>
                    <a:pt x="1774" y="153"/>
                    <a:pt x="1765" y="153"/>
                    <a:pt x="1756" y="153"/>
                  </a:cubicBezTo>
                  <a:cubicBezTo>
                    <a:pt x="1156" y="153"/>
                    <a:pt x="87" y="1072"/>
                    <a:pt x="44" y="2313"/>
                  </a:cubicBezTo>
                  <a:cubicBezTo>
                    <a:pt x="0" y="3575"/>
                    <a:pt x="87" y="4821"/>
                    <a:pt x="464" y="5474"/>
                  </a:cubicBezTo>
                  <a:cubicBezTo>
                    <a:pt x="805" y="6076"/>
                    <a:pt x="885" y="6608"/>
                    <a:pt x="1433" y="6608"/>
                  </a:cubicBezTo>
                  <a:cubicBezTo>
                    <a:pt x="1491" y="6608"/>
                    <a:pt x="1554" y="6602"/>
                    <a:pt x="1624" y="6590"/>
                  </a:cubicBezTo>
                  <a:cubicBezTo>
                    <a:pt x="2349" y="6474"/>
                    <a:pt x="3001" y="5633"/>
                    <a:pt x="3378" y="2516"/>
                  </a:cubicBezTo>
                  <a:cubicBezTo>
                    <a:pt x="3378" y="2516"/>
                    <a:pt x="3392" y="1792"/>
                    <a:pt x="3102" y="1255"/>
                  </a:cubicBezTo>
                  <a:cubicBezTo>
                    <a:pt x="2798" y="704"/>
                    <a:pt x="3421" y="473"/>
                    <a:pt x="3030" y="139"/>
                  </a:cubicBezTo>
                  <a:cubicBezTo>
                    <a:pt x="2913" y="36"/>
                    <a:pt x="2806" y="1"/>
                    <a:pt x="26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3854550" y="1750950"/>
              <a:ext cx="143175" cy="161075"/>
            </a:xfrm>
            <a:custGeom>
              <a:avLst/>
              <a:gdLst/>
              <a:ahLst/>
              <a:cxnLst/>
              <a:rect l="l" t="t" r="r" b="b"/>
              <a:pathLst>
                <a:path w="5727" h="6443" extrusionOk="0">
                  <a:moveTo>
                    <a:pt x="497" y="0"/>
                  </a:moveTo>
                  <a:cubicBezTo>
                    <a:pt x="336" y="0"/>
                    <a:pt x="218" y="50"/>
                    <a:pt x="218" y="50"/>
                  </a:cubicBezTo>
                  <a:cubicBezTo>
                    <a:pt x="1" y="1297"/>
                    <a:pt x="987" y="3152"/>
                    <a:pt x="1639" y="3891"/>
                  </a:cubicBezTo>
                  <a:cubicBezTo>
                    <a:pt x="2306" y="4631"/>
                    <a:pt x="2683" y="5298"/>
                    <a:pt x="3234" y="5790"/>
                  </a:cubicBezTo>
                  <a:cubicBezTo>
                    <a:pt x="3770" y="6298"/>
                    <a:pt x="4234" y="6283"/>
                    <a:pt x="4741" y="6428"/>
                  </a:cubicBezTo>
                  <a:cubicBezTo>
                    <a:pt x="4775" y="6438"/>
                    <a:pt x="4807" y="6442"/>
                    <a:pt x="4837" y="6442"/>
                  </a:cubicBezTo>
                  <a:cubicBezTo>
                    <a:pt x="5257" y="6442"/>
                    <a:pt x="5320" y="5553"/>
                    <a:pt x="5509" y="5269"/>
                  </a:cubicBezTo>
                  <a:cubicBezTo>
                    <a:pt x="5727" y="4964"/>
                    <a:pt x="5350" y="4703"/>
                    <a:pt x="4524" y="3717"/>
                  </a:cubicBezTo>
                  <a:cubicBezTo>
                    <a:pt x="3683" y="2746"/>
                    <a:pt x="4306" y="2500"/>
                    <a:pt x="3552" y="1572"/>
                  </a:cubicBezTo>
                  <a:cubicBezTo>
                    <a:pt x="3330" y="1298"/>
                    <a:pt x="3067" y="1223"/>
                    <a:pt x="2800" y="1223"/>
                  </a:cubicBezTo>
                  <a:cubicBezTo>
                    <a:pt x="2470" y="1223"/>
                    <a:pt x="2134" y="1338"/>
                    <a:pt x="1859" y="1338"/>
                  </a:cubicBezTo>
                  <a:cubicBezTo>
                    <a:pt x="1603" y="1338"/>
                    <a:pt x="1399" y="1237"/>
                    <a:pt x="1306" y="847"/>
                  </a:cubicBezTo>
                  <a:cubicBezTo>
                    <a:pt x="1143" y="135"/>
                    <a:pt x="762" y="0"/>
                    <a:pt x="497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3872675" y="1805300"/>
              <a:ext cx="97050" cy="102650"/>
            </a:xfrm>
            <a:custGeom>
              <a:avLst/>
              <a:gdLst/>
              <a:ahLst/>
              <a:cxnLst/>
              <a:rect l="l" t="t" r="r" b="b"/>
              <a:pathLst>
                <a:path w="3882" h="4106" extrusionOk="0">
                  <a:moveTo>
                    <a:pt x="218" y="0"/>
                  </a:moveTo>
                  <a:cubicBezTo>
                    <a:pt x="86" y="0"/>
                    <a:pt x="1" y="268"/>
                    <a:pt x="1" y="268"/>
                  </a:cubicBezTo>
                  <a:cubicBezTo>
                    <a:pt x="1059" y="2906"/>
                    <a:pt x="2682" y="3921"/>
                    <a:pt x="3291" y="4080"/>
                  </a:cubicBezTo>
                  <a:cubicBezTo>
                    <a:pt x="3364" y="4098"/>
                    <a:pt x="3428" y="4106"/>
                    <a:pt x="3483" y="4106"/>
                  </a:cubicBezTo>
                  <a:cubicBezTo>
                    <a:pt x="3881" y="4106"/>
                    <a:pt x="3795" y="3678"/>
                    <a:pt x="3451" y="3384"/>
                  </a:cubicBezTo>
                  <a:cubicBezTo>
                    <a:pt x="3059" y="3066"/>
                    <a:pt x="2856" y="2964"/>
                    <a:pt x="3103" y="2529"/>
                  </a:cubicBezTo>
                  <a:cubicBezTo>
                    <a:pt x="3364" y="2080"/>
                    <a:pt x="3320" y="1891"/>
                    <a:pt x="2523" y="1833"/>
                  </a:cubicBezTo>
                  <a:cubicBezTo>
                    <a:pt x="1726" y="1775"/>
                    <a:pt x="2436" y="920"/>
                    <a:pt x="1987" y="268"/>
                  </a:cubicBezTo>
                  <a:cubicBezTo>
                    <a:pt x="1908" y="156"/>
                    <a:pt x="1819" y="112"/>
                    <a:pt x="1724" y="112"/>
                  </a:cubicBezTo>
                  <a:cubicBezTo>
                    <a:pt x="1397" y="112"/>
                    <a:pt x="1004" y="636"/>
                    <a:pt x="730" y="636"/>
                  </a:cubicBezTo>
                  <a:cubicBezTo>
                    <a:pt x="634" y="636"/>
                    <a:pt x="552" y="572"/>
                    <a:pt x="494" y="398"/>
                  </a:cubicBezTo>
                  <a:cubicBezTo>
                    <a:pt x="391" y="95"/>
                    <a:pt x="296" y="0"/>
                    <a:pt x="218" y="0"/>
                  </a:cubicBezTo>
                  <a:close/>
                </a:path>
              </a:pathLst>
            </a:custGeom>
            <a:solidFill>
              <a:srgbClr val="656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16"/>
          <p:cNvSpPr/>
          <p:nvPr/>
        </p:nvSpPr>
        <p:spPr>
          <a:xfrm rot="900250" flipH="1">
            <a:off x="7435277" y="4064827"/>
            <a:ext cx="684849" cy="276092"/>
          </a:xfrm>
          <a:prstGeom prst="rect">
            <a:avLst/>
          </a:prstGeom>
          <a:solidFill>
            <a:srgbClr val="F5C6A6">
              <a:alpha val="67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" name="Google Shape;261;p16"/>
          <p:cNvGrpSpPr/>
          <p:nvPr/>
        </p:nvGrpSpPr>
        <p:grpSpPr>
          <a:xfrm rot="-900108" flipH="1">
            <a:off x="774507" y="3020423"/>
            <a:ext cx="704624" cy="1482525"/>
            <a:chOff x="4109792" y="2076049"/>
            <a:chExt cx="772191" cy="1624685"/>
          </a:xfrm>
        </p:grpSpPr>
        <p:sp>
          <p:nvSpPr>
            <p:cNvPr id="262" name="Google Shape;262;p16"/>
            <p:cNvSpPr/>
            <p:nvPr/>
          </p:nvSpPr>
          <p:spPr>
            <a:xfrm>
              <a:off x="4392509" y="2238907"/>
              <a:ext cx="191419" cy="1461827"/>
            </a:xfrm>
            <a:custGeom>
              <a:avLst/>
              <a:gdLst/>
              <a:ahLst/>
              <a:cxnLst/>
              <a:rect l="l" t="t" r="r" b="b"/>
              <a:pathLst>
                <a:path w="9785" h="74726" fill="none" extrusionOk="0">
                  <a:moveTo>
                    <a:pt x="5929" y="1"/>
                  </a:moveTo>
                  <a:cubicBezTo>
                    <a:pt x="5929" y="1"/>
                    <a:pt x="9785" y="27499"/>
                    <a:pt x="3740" y="41386"/>
                  </a:cubicBezTo>
                  <a:cubicBezTo>
                    <a:pt x="0" y="49996"/>
                    <a:pt x="2435" y="63912"/>
                    <a:pt x="2812" y="74726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277090" y="2419821"/>
              <a:ext cx="213270" cy="561502"/>
            </a:xfrm>
            <a:custGeom>
              <a:avLst/>
              <a:gdLst/>
              <a:ahLst/>
              <a:cxnLst/>
              <a:rect l="l" t="t" r="r" b="b"/>
              <a:pathLst>
                <a:path w="10902" h="28703" fill="none" extrusionOk="0">
                  <a:moveTo>
                    <a:pt x="0" y="1"/>
                  </a:moveTo>
                  <a:cubicBezTo>
                    <a:pt x="0" y="1"/>
                    <a:pt x="0" y="5408"/>
                    <a:pt x="2059" y="9003"/>
                  </a:cubicBezTo>
                  <a:cubicBezTo>
                    <a:pt x="4117" y="12598"/>
                    <a:pt x="5146" y="16714"/>
                    <a:pt x="5146" y="20048"/>
                  </a:cubicBezTo>
                  <a:cubicBezTo>
                    <a:pt x="5146" y="23382"/>
                    <a:pt x="8480" y="26992"/>
                    <a:pt x="10901" y="28702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522091" y="2334470"/>
              <a:ext cx="242751" cy="465940"/>
            </a:xfrm>
            <a:custGeom>
              <a:avLst/>
              <a:gdLst/>
              <a:ahLst/>
              <a:cxnLst/>
              <a:rect l="l" t="t" r="r" b="b"/>
              <a:pathLst>
                <a:path w="12409" h="23818" fill="none" extrusionOk="0">
                  <a:moveTo>
                    <a:pt x="10858" y="1"/>
                  </a:moveTo>
                  <a:cubicBezTo>
                    <a:pt x="10858" y="1"/>
                    <a:pt x="12409" y="4625"/>
                    <a:pt x="8814" y="10539"/>
                  </a:cubicBezTo>
                  <a:cubicBezTo>
                    <a:pt x="5205" y="16453"/>
                    <a:pt x="1" y="23817"/>
                    <a:pt x="1" y="23817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426821" y="2917491"/>
              <a:ext cx="212410" cy="465940"/>
            </a:xfrm>
            <a:custGeom>
              <a:avLst/>
              <a:gdLst/>
              <a:ahLst/>
              <a:cxnLst/>
              <a:rect l="l" t="t" r="r" b="b"/>
              <a:pathLst>
                <a:path w="10858" h="23818" fill="none" extrusionOk="0">
                  <a:moveTo>
                    <a:pt x="10857" y="1"/>
                  </a:moveTo>
                  <a:cubicBezTo>
                    <a:pt x="10857" y="1"/>
                    <a:pt x="7813" y="3683"/>
                    <a:pt x="8799" y="10539"/>
                  </a:cubicBezTo>
                  <a:cubicBezTo>
                    <a:pt x="9828" y="17729"/>
                    <a:pt x="0" y="23817"/>
                    <a:pt x="0" y="23817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729101" y="2309802"/>
              <a:ext cx="79130" cy="93059"/>
            </a:xfrm>
            <a:custGeom>
              <a:avLst/>
              <a:gdLst/>
              <a:ahLst/>
              <a:cxnLst/>
              <a:rect l="l" t="t" r="r" b="b"/>
              <a:pathLst>
                <a:path w="4045" h="4757" extrusionOk="0">
                  <a:moveTo>
                    <a:pt x="4045" y="0"/>
                  </a:moveTo>
                  <a:lnTo>
                    <a:pt x="653" y="1436"/>
                  </a:lnTo>
                  <a:lnTo>
                    <a:pt x="1" y="4509"/>
                  </a:lnTo>
                  <a:cubicBezTo>
                    <a:pt x="1" y="4509"/>
                    <a:pt x="387" y="4756"/>
                    <a:pt x="804" y="4756"/>
                  </a:cubicBezTo>
                  <a:cubicBezTo>
                    <a:pt x="1100" y="4756"/>
                    <a:pt x="1411" y="4632"/>
                    <a:pt x="1610" y="4204"/>
                  </a:cubicBezTo>
                  <a:cubicBezTo>
                    <a:pt x="2102" y="3190"/>
                    <a:pt x="4045" y="1"/>
                    <a:pt x="4045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681740" y="2186656"/>
              <a:ext cx="82260" cy="157752"/>
            </a:xfrm>
            <a:custGeom>
              <a:avLst/>
              <a:gdLst/>
              <a:ahLst/>
              <a:cxnLst/>
              <a:rect l="l" t="t" r="r" b="b"/>
              <a:pathLst>
                <a:path w="4205" h="8064" extrusionOk="0">
                  <a:moveTo>
                    <a:pt x="2771" y="0"/>
                  </a:moveTo>
                  <a:cubicBezTo>
                    <a:pt x="2589" y="0"/>
                    <a:pt x="2405" y="46"/>
                    <a:pt x="2233" y="149"/>
                  </a:cubicBezTo>
                  <a:cubicBezTo>
                    <a:pt x="1436" y="642"/>
                    <a:pt x="2320" y="1265"/>
                    <a:pt x="1160" y="2483"/>
                  </a:cubicBezTo>
                  <a:cubicBezTo>
                    <a:pt x="1" y="3686"/>
                    <a:pt x="189" y="6049"/>
                    <a:pt x="1001" y="7528"/>
                  </a:cubicBezTo>
                  <a:cubicBezTo>
                    <a:pt x="1209" y="7906"/>
                    <a:pt x="1427" y="8064"/>
                    <a:pt x="1645" y="8064"/>
                  </a:cubicBezTo>
                  <a:cubicBezTo>
                    <a:pt x="2276" y="8064"/>
                    <a:pt x="2899" y="6740"/>
                    <a:pt x="3233" y="5672"/>
                  </a:cubicBezTo>
                  <a:cubicBezTo>
                    <a:pt x="3683" y="4237"/>
                    <a:pt x="3726" y="4788"/>
                    <a:pt x="4089" y="4063"/>
                  </a:cubicBezTo>
                  <a:cubicBezTo>
                    <a:pt x="4147" y="3947"/>
                    <a:pt x="4205" y="2092"/>
                    <a:pt x="4147" y="1265"/>
                  </a:cubicBezTo>
                  <a:cubicBezTo>
                    <a:pt x="4090" y="606"/>
                    <a:pt x="3436" y="0"/>
                    <a:pt x="2771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727399" y="2223590"/>
              <a:ext cx="147267" cy="125435"/>
            </a:xfrm>
            <a:custGeom>
              <a:avLst/>
              <a:gdLst/>
              <a:ahLst/>
              <a:cxnLst/>
              <a:rect l="l" t="t" r="r" b="b"/>
              <a:pathLst>
                <a:path w="7528" h="6412" extrusionOk="0">
                  <a:moveTo>
                    <a:pt x="5132" y="1"/>
                  </a:moveTo>
                  <a:cubicBezTo>
                    <a:pt x="5059" y="1"/>
                    <a:pt x="4974" y="14"/>
                    <a:pt x="4871" y="44"/>
                  </a:cubicBezTo>
                  <a:cubicBezTo>
                    <a:pt x="4190" y="233"/>
                    <a:pt x="3335" y="30"/>
                    <a:pt x="1900" y="1392"/>
                  </a:cubicBezTo>
                  <a:cubicBezTo>
                    <a:pt x="464" y="2769"/>
                    <a:pt x="1" y="5611"/>
                    <a:pt x="1" y="5611"/>
                  </a:cubicBezTo>
                  <a:cubicBezTo>
                    <a:pt x="1" y="5611"/>
                    <a:pt x="296" y="6412"/>
                    <a:pt x="558" y="6412"/>
                  </a:cubicBezTo>
                  <a:cubicBezTo>
                    <a:pt x="580" y="6412"/>
                    <a:pt x="602" y="6406"/>
                    <a:pt x="624" y="6393"/>
                  </a:cubicBezTo>
                  <a:cubicBezTo>
                    <a:pt x="885" y="6234"/>
                    <a:pt x="2653" y="5669"/>
                    <a:pt x="3320" y="5205"/>
                  </a:cubicBezTo>
                  <a:cubicBezTo>
                    <a:pt x="3987" y="4726"/>
                    <a:pt x="5002" y="3393"/>
                    <a:pt x="5726" y="1929"/>
                  </a:cubicBezTo>
                  <a:cubicBezTo>
                    <a:pt x="6055" y="1257"/>
                    <a:pt x="6521" y="1114"/>
                    <a:pt x="6895" y="1114"/>
                  </a:cubicBezTo>
                  <a:cubicBezTo>
                    <a:pt x="7171" y="1114"/>
                    <a:pt x="7397" y="1192"/>
                    <a:pt x="7480" y="1192"/>
                  </a:cubicBezTo>
                  <a:cubicBezTo>
                    <a:pt x="7527" y="1192"/>
                    <a:pt x="7528" y="1167"/>
                    <a:pt x="7466" y="1088"/>
                  </a:cubicBezTo>
                  <a:cubicBezTo>
                    <a:pt x="7161" y="697"/>
                    <a:pt x="6872" y="581"/>
                    <a:pt x="6161" y="494"/>
                  </a:cubicBezTo>
                  <a:cubicBezTo>
                    <a:pt x="5570" y="420"/>
                    <a:pt x="5544" y="1"/>
                    <a:pt x="5132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77101" y="2242820"/>
              <a:ext cx="141241" cy="98243"/>
            </a:xfrm>
            <a:custGeom>
              <a:avLst/>
              <a:gdLst/>
              <a:ahLst/>
              <a:cxnLst/>
              <a:rect l="l" t="t" r="r" b="b"/>
              <a:pathLst>
                <a:path w="7220" h="5022" extrusionOk="0">
                  <a:moveTo>
                    <a:pt x="2319" y="1"/>
                  </a:moveTo>
                  <a:cubicBezTo>
                    <a:pt x="1805" y="1"/>
                    <a:pt x="1538" y="202"/>
                    <a:pt x="972" y="322"/>
                  </a:cubicBezTo>
                  <a:cubicBezTo>
                    <a:pt x="1" y="540"/>
                    <a:pt x="175" y="815"/>
                    <a:pt x="624" y="1337"/>
                  </a:cubicBezTo>
                  <a:cubicBezTo>
                    <a:pt x="1088" y="1859"/>
                    <a:pt x="1175" y="2830"/>
                    <a:pt x="2190" y="3453"/>
                  </a:cubicBezTo>
                  <a:cubicBezTo>
                    <a:pt x="3191" y="4045"/>
                    <a:pt x="4493" y="5021"/>
                    <a:pt x="5324" y="5021"/>
                  </a:cubicBezTo>
                  <a:cubicBezTo>
                    <a:pt x="5347" y="5021"/>
                    <a:pt x="5371" y="5021"/>
                    <a:pt x="5393" y="5019"/>
                  </a:cubicBezTo>
                  <a:cubicBezTo>
                    <a:pt x="6234" y="4947"/>
                    <a:pt x="7220" y="5004"/>
                    <a:pt x="6698" y="3787"/>
                  </a:cubicBezTo>
                  <a:cubicBezTo>
                    <a:pt x="6698" y="3787"/>
                    <a:pt x="5785" y="1062"/>
                    <a:pt x="3915" y="380"/>
                  </a:cubicBezTo>
                  <a:cubicBezTo>
                    <a:pt x="3146" y="96"/>
                    <a:pt x="2674" y="1"/>
                    <a:pt x="2319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584202" y="2308882"/>
              <a:ext cx="147188" cy="56301"/>
            </a:xfrm>
            <a:custGeom>
              <a:avLst/>
              <a:gdLst/>
              <a:ahLst/>
              <a:cxnLst/>
              <a:rect l="l" t="t" r="r" b="b"/>
              <a:pathLst>
                <a:path w="7524" h="2878" extrusionOk="0">
                  <a:moveTo>
                    <a:pt x="6578" y="1086"/>
                  </a:moveTo>
                  <a:cubicBezTo>
                    <a:pt x="6467" y="1086"/>
                    <a:pt x="6353" y="1092"/>
                    <a:pt x="6238" y="1104"/>
                  </a:cubicBezTo>
                  <a:lnTo>
                    <a:pt x="6238" y="1104"/>
                  </a:lnTo>
                  <a:cubicBezTo>
                    <a:pt x="7050" y="1266"/>
                    <a:pt x="7524" y="1294"/>
                    <a:pt x="7524" y="1294"/>
                  </a:cubicBezTo>
                  <a:cubicBezTo>
                    <a:pt x="7244" y="1147"/>
                    <a:pt x="6922" y="1086"/>
                    <a:pt x="6578" y="1086"/>
                  </a:cubicBezTo>
                  <a:close/>
                  <a:moveTo>
                    <a:pt x="2577" y="1"/>
                  </a:moveTo>
                  <a:cubicBezTo>
                    <a:pt x="2404" y="1"/>
                    <a:pt x="2208" y="20"/>
                    <a:pt x="1972" y="62"/>
                  </a:cubicBezTo>
                  <a:cubicBezTo>
                    <a:pt x="595" y="308"/>
                    <a:pt x="0" y="1613"/>
                    <a:pt x="348" y="2425"/>
                  </a:cubicBezTo>
                  <a:cubicBezTo>
                    <a:pt x="481" y="2747"/>
                    <a:pt x="821" y="2878"/>
                    <a:pt x="1251" y="2878"/>
                  </a:cubicBezTo>
                  <a:cubicBezTo>
                    <a:pt x="1903" y="2878"/>
                    <a:pt x="2760" y="2577"/>
                    <a:pt x="3407" y="2193"/>
                  </a:cubicBezTo>
                  <a:cubicBezTo>
                    <a:pt x="4127" y="1749"/>
                    <a:pt x="5237" y="1211"/>
                    <a:pt x="6238" y="1104"/>
                  </a:cubicBezTo>
                  <a:lnTo>
                    <a:pt x="6238" y="1104"/>
                  </a:lnTo>
                  <a:cubicBezTo>
                    <a:pt x="5879" y="1033"/>
                    <a:pt x="5453" y="935"/>
                    <a:pt x="4972" y="801"/>
                  </a:cubicBezTo>
                  <a:cubicBezTo>
                    <a:pt x="3663" y="441"/>
                    <a:pt x="3409" y="1"/>
                    <a:pt x="2577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695356" y="2306359"/>
              <a:ext cx="87933" cy="45150"/>
            </a:xfrm>
            <a:custGeom>
              <a:avLst/>
              <a:gdLst/>
              <a:ahLst/>
              <a:cxnLst/>
              <a:rect l="l" t="t" r="r" b="b"/>
              <a:pathLst>
                <a:path w="4495" h="2308" extrusionOk="0">
                  <a:moveTo>
                    <a:pt x="3068" y="0"/>
                  </a:moveTo>
                  <a:cubicBezTo>
                    <a:pt x="2749" y="0"/>
                    <a:pt x="2491" y="426"/>
                    <a:pt x="1914" y="582"/>
                  </a:cubicBezTo>
                  <a:cubicBezTo>
                    <a:pt x="1758" y="625"/>
                    <a:pt x="1600" y="640"/>
                    <a:pt x="1445" y="640"/>
                  </a:cubicBezTo>
                  <a:cubicBezTo>
                    <a:pt x="1144" y="640"/>
                    <a:pt x="857" y="585"/>
                    <a:pt x="630" y="585"/>
                  </a:cubicBezTo>
                  <a:cubicBezTo>
                    <a:pt x="465" y="585"/>
                    <a:pt x="332" y="614"/>
                    <a:pt x="247" y="713"/>
                  </a:cubicBezTo>
                  <a:cubicBezTo>
                    <a:pt x="1" y="1017"/>
                    <a:pt x="204" y="1481"/>
                    <a:pt x="204" y="1481"/>
                  </a:cubicBezTo>
                  <a:cubicBezTo>
                    <a:pt x="204" y="1481"/>
                    <a:pt x="628" y="2076"/>
                    <a:pt x="778" y="2076"/>
                  </a:cubicBezTo>
                  <a:cubicBezTo>
                    <a:pt x="780" y="2076"/>
                    <a:pt x="782" y="2076"/>
                    <a:pt x="783" y="2075"/>
                  </a:cubicBezTo>
                  <a:cubicBezTo>
                    <a:pt x="788" y="2075"/>
                    <a:pt x="792" y="2075"/>
                    <a:pt x="798" y="2075"/>
                  </a:cubicBezTo>
                  <a:cubicBezTo>
                    <a:pt x="960" y="2075"/>
                    <a:pt x="1639" y="2278"/>
                    <a:pt x="1639" y="2278"/>
                  </a:cubicBezTo>
                  <a:cubicBezTo>
                    <a:pt x="1639" y="2278"/>
                    <a:pt x="3030" y="2307"/>
                    <a:pt x="3175" y="2307"/>
                  </a:cubicBezTo>
                  <a:cubicBezTo>
                    <a:pt x="3320" y="2293"/>
                    <a:pt x="4494" y="1220"/>
                    <a:pt x="4494" y="1220"/>
                  </a:cubicBezTo>
                  <a:cubicBezTo>
                    <a:pt x="4494" y="1220"/>
                    <a:pt x="4480" y="1075"/>
                    <a:pt x="4306" y="669"/>
                  </a:cubicBezTo>
                  <a:cubicBezTo>
                    <a:pt x="4132" y="263"/>
                    <a:pt x="3711" y="292"/>
                    <a:pt x="3277" y="60"/>
                  </a:cubicBezTo>
                  <a:cubicBezTo>
                    <a:pt x="3202" y="18"/>
                    <a:pt x="3134" y="0"/>
                    <a:pt x="3068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649423" y="2331242"/>
              <a:ext cx="117414" cy="69623"/>
            </a:xfrm>
            <a:custGeom>
              <a:avLst/>
              <a:gdLst/>
              <a:ahLst/>
              <a:cxnLst/>
              <a:rect l="l" t="t" r="r" b="b"/>
              <a:pathLst>
                <a:path w="6002" h="3559" extrusionOk="0">
                  <a:moveTo>
                    <a:pt x="2870" y="0"/>
                  </a:moveTo>
                  <a:cubicBezTo>
                    <a:pt x="2707" y="0"/>
                    <a:pt x="2538" y="7"/>
                    <a:pt x="2363" y="21"/>
                  </a:cubicBezTo>
                  <a:cubicBezTo>
                    <a:pt x="0" y="209"/>
                    <a:pt x="580" y="441"/>
                    <a:pt x="580" y="441"/>
                  </a:cubicBezTo>
                  <a:cubicBezTo>
                    <a:pt x="580" y="441"/>
                    <a:pt x="3001" y="948"/>
                    <a:pt x="3552" y="2586"/>
                  </a:cubicBezTo>
                  <a:cubicBezTo>
                    <a:pt x="3810" y="3354"/>
                    <a:pt x="4177" y="3558"/>
                    <a:pt x="4493" y="3558"/>
                  </a:cubicBezTo>
                  <a:cubicBezTo>
                    <a:pt x="4852" y="3558"/>
                    <a:pt x="5146" y="3297"/>
                    <a:pt x="5146" y="3297"/>
                  </a:cubicBezTo>
                  <a:cubicBezTo>
                    <a:pt x="5146" y="3297"/>
                    <a:pt x="6001" y="1833"/>
                    <a:pt x="5972" y="1412"/>
                  </a:cubicBezTo>
                  <a:cubicBezTo>
                    <a:pt x="5946" y="1023"/>
                    <a:pt x="4900" y="0"/>
                    <a:pt x="2870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726460" y="2303757"/>
              <a:ext cx="155522" cy="60898"/>
            </a:xfrm>
            <a:custGeom>
              <a:avLst/>
              <a:gdLst/>
              <a:ahLst/>
              <a:cxnLst/>
              <a:rect l="l" t="t" r="r" b="b"/>
              <a:pathLst>
                <a:path w="7950" h="3113" extrusionOk="0">
                  <a:moveTo>
                    <a:pt x="6013" y="0"/>
                  </a:moveTo>
                  <a:cubicBezTo>
                    <a:pt x="4963" y="0"/>
                    <a:pt x="3542" y="599"/>
                    <a:pt x="3542" y="599"/>
                  </a:cubicBezTo>
                  <a:cubicBezTo>
                    <a:pt x="2208" y="1542"/>
                    <a:pt x="1382" y="1614"/>
                    <a:pt x="585" y="2092"/>
                  </a:cubicBezTo>
                  <a:cubicBezTo>
                    <a:pt x="0" y="2447"/>
                    <a:pt x="205" y="2584"/>
                    <a:pt x="989" y="2584"/>
                  </a:cubicBezTo>
                  <a:cubicBezTo>
                    <a:pt x="1293" y="2584"/>
                    <a:pt x="1684" y="2564"/>
                    <a:pt x="2150" y="2527"/>
                  </a:cubicBezTo>
                  <a:cubicBezTo>
                    <a:pt x="2757" y="2480"/>
                    <a:pt x="3218" y="2444"/>
                    <a:pt x="3648" y="2444"/>
                  </a:cubicBezTo>
                  <a:cubicBezTo>
                    <a:pt x="4400" y="2444"/>
                    <a:pt x="5058" y="2554"/>
                    <a:pt x="6238" y="2904"/>
                  </a:cubicBezTo>
                  <a:cubicBezTo>
                    <a:pt x="6743" y="3053"/>
                    <a:pt x="7087" y="3113"/>
                    <a:pt x="7320" y="3113"/>
                  </a:cubicBezTo>
                  <a:cubicBezTo>
                    <a:pt x="7949" y="3113"/>
                    <a:pt x="7763" y="2675"/>
                    <a:pt x="7731" y="2368"/>
                  </a:cubicBezTo>
                  <a:cubicBezTo>
                    <a:pt x="7702" y="1947"/>
                    <a:pt x="7586" y="411"/>
                    <a:pt x="6572" y="78"/>
                  </a:cubicBezTo>
                  <a:cubicBezTo>
                    <a:pt x="6408" y="23"/>
                    <a:pt x="6218" y="0"/>
                    <a:pt x="601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261499" y="2349787"/>
              <a:ext cx="79404" cy="93215"/>
            </a:xfrm>
            <a:custGeom>
              <a:avLst/>
              <a:gdLst/>
              <a:ahLst/>
              <a:cxnLst/>
              <a:rect l="l" t="t" r="r" b="b"/>
              <a:pathLst>
                <a:path w="4059" h="4765" extrusionOk="0">
                  <a:moveTo>
                    <a:pt x="4059" y="0"/>
                  </a:moveTo>
                  <a:lnTo>
                    <a:pt x="667" y="1450"/>
                  </a:lnTo>
                  <a:lnTo>
                    <a:pt x="0" y="4523"/>
                  </a:lnTo>
                  <a:cubicBezTo>
                    <a:pt x="0" y="4523"/>
                    <a:pt x="390" y="4765"/>
                    <a:pt x="810" y="4765"/>
                  </a:cubicBezTo>
                  <a:cubicBezTo>
                    <a:pt x="1109" y="4765"/>
                    <a:pt x="1424" y="4641"/>
                    <a:pt x="1624" y="4219"/>
                  </a:cubicBezTo>
                  <a:cubicBezTo>
                    <a:pt x="2102" y="3204"/>
                    <a:pt x="4059" y="1"/>
                    <a:pt x="4059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214138" y="2226915"/>
              <a:ext cx="82534" cy="157752"/>
            </a:xfrm>
            <a:custGeom>
              <a:avLst/>
              <a:gdLst/>
              <a:ahLst/>
              <a:cxnLst/>
              <a:rect l="l" t="t" r="r" b="b"/>
              <a:pathLst>
                <a:path w="4219" h="8064" extrusionOk="0">
                  <a:moveTo>
                    <a:pt x="2785" y="1"/>
                  </a:moveTo>
                  <a:cubicBezTo>
                    <a:pt x="2603" y="1"/>
                    <a:pt x="2419" y="46"/>
                    <a:pt x="2247" y="150"/>
                  </a:cubicBezTo>
                  <a:cubicBezTo>
                    <a:pt x="1436" y="643"/>
                    <a:pt x="2334" y="1266"/>
                    <a:pt x="1175" y="2483"/>
                  </a:cubicBezTo>
                  <a:cubicBezTo>
                    <a:pt x="0" y="3687"/>
                    <a:pt x="189" y="6049"/>
                    <a:pt x="1015" y="7528"/>
                  </a:cubicBezTo>
                  <a:cubicBezTo>
                    <a:pt x="1223" y="7907"/>
                    <a:pt x="1442" y="8064"/>
                    <a:pt x="1659" y="8064"/>
                  </a:cubicBezTo>
                  <a:cubicBezTo>
                    <a:pt x="2290" y="8064"/>
                    <a:pt x="2913" y="6740"/>
                    <a:pt x="3247" y="5673"/>
                  </a:cubicBezTo>
                  <a:cubicBezTo>
                    <a:pt x="3682" y="4237"/>
                    <a:pt x="3726" y="4788"/>
                    <a:pt x="4088" y="4064"/>
                  </a:cubicBezTo>
                  <a:cubicBezTo>
                    <a:pt x="4161" y="3933"/>
                    <a:pt x="4219" y="2092"/>
                    <a:pt x="4146" y="1266"/>
                  </a:cubicBezTo>
                  <a:cubicBezTo>
                    <a:pt x="4101" y="606"/>
                    <a:pt x="3449" y="1"/>
                    <a:pt x="2785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259797" y="2263849"/>
              <a:ext cx="147521" cy="125435"/>
            </a:xfrm>
            <a:custGeom>
              <a:avLst/>
              <a:gdLst/>
              <a:ahLst/>
              <a:cxnLst/>
              <a:rect l="l" t="t" r="r" b="b"/>
              <a:pathLst>
                <a:path w="7541" h="6412" extrusionOk="0">
                  <a:moveTo>
                    <a:pt x="5136" y="1"/>
                  </a:moveTo>
                  <a:cubicBezTo>
                    <a:pt x="5062" y="1"/>
                    <a:pt x="4975" y="14"/>
                    <a:pt x="4871" y="45"/>
                  </a:cubicBezTo>
                  <a:cubicBezTo>
                    <a:pt x="4189" y="233"/>
                    <a:pt x="3334" y="16"/>
                    <a:pt x="1914" y="1393"/>
                  </a:cubicBezTo>
                  <a:cubicBezTo>
                    <a:pt x="479" y="2770"/>
                    <a:pt x="0" y="5596"/>
                    <a:pt x="0" y="5596"/>
                  </a:cubicBezTo>
                  <a:cubicBezTo>
                    <a:pt x="0" y="5596"/>
                    <a:pt x="309" y="6412"/>
                    <a:pt x="562" y="6412"/>
                  </a:cubicBezTo>
                  <a:cubicBezTo>
                    <a:pt x="583" y="6412"/>
                    <a:pt x="603" y="6406"/>
                    <a:pt x="624" y="6394"/>
                  </a:cubicBezTo>
                  <a:cubicBezTo>
                    <a:pt x="899" y="6234"/>
                    <a:pt x="2667" y="5669"/>
                    <a:pt x="3334" y="5205"/>
                  </a:cubicBezTo>
                  <a:cubicBezTo>
                    <a:pt x="3987" y="4727"/>
                    <a:pt x="5001" y="3379"/>
                    <a:pt x="5726" y="1929"/>
                  </a:cubicBezTo>
                  <a:cubicBezTo>
                    <a:pt x="6062" y="1250"/>
                    <a:pt x="6533" y="1104"/>
                    <a:pt x="6909" y="1104"/>
                  </a:cubicBezTo>
                  <a:cubicBezTo>
                    <a:pt x="7191" y="1104"/>
                    <a:pt x="7419" y="1186"/>
                    <a:pt x="7498" y="1186"/>
                  </a:cubicBezTo>
                  <a:cubicBezTo>
                    <a:pt x="7541" y="1186"/>
                    <a:pt x="7540" y="1162"/>
                    <a:pt x="7480" y="1088"/>
                  </a:cubicBezTo>
                  <a:cubicBezTo>
                    <a:pt x="7176" y="697"/>
                    <a:pt x="6886" y="581"/>
                    <a:pt x="6175" y="494"/>
                  </a:cubicBezTo>
                  <a:cubicBezTo>
                    <a:pt x="5572" y="420"/>
                    <a:pt x="5554" y="1"/>
                    <a:pt x="5136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109792" y="2282942"/>
              <a:ext cx="141222" cy="98126"/>
            </a:xfrm>
            <a:custGeom>
              <a:avLst/>
              <a:gdLst/>
              <a:ahLst/>
              <a:cxnLst/>
              <a:rect l="l" t="t" r="r" b="b"/>
              <a:pathLst>
                <a:path w="7219" h="5016" extrusionOk="0">
                  <a:moveTo>
                    <a:pt x="2316" y="1"/>
                  </a:moveTo>
                  <a:cubicBezTo>
                    <a:pt x="1802" y="1"/>
                    <a:pt x="1532" y="201"/>
                    <a:pt x="957" y="330"/>
                  </a:cubicBezTo>
                  <a:cubicBezTo>
                    <a:pt x="0" y="547"/>
                    <a:pt x="159" y="823"/>
                    <a:pt x="623" y="1344"/>
                  </a:cubicBezTo>
                  <a:cubicBezTo>
                    <a:pt x="1087" y="1866"/>
                    <a:pt x="1160" y="2838"/>
                    <a:pt x="2189" y="3461"/>
                  </a:cubicBezTo>
                  <a:cubicBezTo>
                    <a:pt x="3183" y="4049"/>
                    <a:pt x="4475" y="5016"/>
                    <a:pt x="5306" y="5016"/>
                  </a:cubicBezTo>
                  <a:cubicBezTo>
                    <a:pt x="5335" y="5016"/>
                    <a:pt x="5364" y="5014"/>
                    <a:pt x="5392" y="5012"/>
                  </a:cubicBezTo>
                  <a:cubicBezTo>
                    <a:pt x="6233" y="4954"/>
                    <a:pt x="7219" y="5012"/>
                    <a:pt x="6697" y="3794"/>
                  </a:cubicBezTo>
                  <a:cubicBezTo>
                    <a:pt x="6697" y="3794"/>
                    <a:pt x="5784" y="1069"/>
                    <a:pt x="3899" y="373"/>
                  </a:cubicBezTo>
                  <a:cubicBezTo>
                    <a:pt x="3137" y="96"/>
                    <a:pt x="2669" y="1"/>
                    <a:pt x="2316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4116580" y="2349161"/>
              <a:ext cx="147482" cy="56262"/>
            </a:xfrm>
            <a:custGeom>
              <a:avLst/>
              <a:gdLst/>
              <a:ahLst/>
              <a:cxnLst/>
              <a:rect l="l" t="t" r="r" b="b"/>
              <a:pathLst>
                <a:path w="7539" h="2876" extrusionOk="0">
                  <a:moveTo>
                    <a:pt x="6586" y="1085"/>
                  </a:moveTo>
                  <a:cubicBezTo>
                    <a:pt x="6475" y="1085"/>
                    <a:pt x="6363" y="1091"/>
                    <a:pt x="6250" y="1103"/>
                  </a:cubicBezTo>
                  <a:lnTo>
                    <a:pt x="6250" y="1103"/>
                  </a:lnTo>
                  <a:cubicBezTo>
                    <a:pt x="7064" y="1266"/>
                    <a:pt x="7539" y="1293"/>
                    <a:pt x="7539" y="1293"/>
                  </a:cubicBezTo>
                  <a:cubicBezTo>
                    <a:pt x="7255" y="1147"/>
                    <a:pt x="6930" y="1085"/>
                    <a:pt x="6586" y="1085"/>
                  </a:cubicBezTo>
                  <a:close/>
                  <a:moveTo>
                    <a:pt x="2592" y="0"/>
                  </a:moveTo>
                  <a:cubicBezTo>
                    <a:pt x="2420" y="0"/>
                    <a:pt x="2223" y="19"/>
                    <a:pt x="1987" y="61"/>
                  </a:cubicBezTo>
                  <a:cubicBezTo>
                    <a:pt x="610" y="308"/>
                    <a:pt x="1" y="1612"/>
                    <a:pt x="349" y="2424"/>
                  </a:cubicBezTo>
                  <a:cubicBezTo>
                    <a:pt x="487" y="2745"/>
                    <a:pt x="829" y="2876"/>
                    <a:pt x="1257" y="2876"/>
                  </a:cubicBezTo>
                  <a:cubicBezTo>
                    <a:pt x="1912" y="2876"/>
                    <a:pt x="2768" y="2572"/>
                    <a:pt x="3407" y="2178"/>
                  </a:cubicBezTo>
                  <a:cubicBezTo>
                    <a:pt x="4138" y="1743"/>
                    <a:pt x="5246" y="1207"/>
                    <a:pt x="6250" y="1103"/>
                  </a:cubicBezTo>
                  <a:lnTo>
                    <a:pt x="6250" y="1103"/>
                  </a:lnTo>
                  <a:cubicBezTo>
                    <a:pt x="5891" y="1031"/>
                    <a:pt x="5466" y="934"/>
                    <a:pt x="4987" y="801"/>
                  </a:cubicBezTo>
                  <a:cubicBezTo>
                    <a:pt x="3678" y="440"/>
                    <a:pt x="3424" y="0"/>
                    <a:pt x="2592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4227753" y="2346344"/>
              <a:ext cx="87914" cy="45228"/>
            </a:xfrm>
            <a:custGeom>
              <a:avLst/>
              <a:gdLst/>
              <a:ahLst/>
              <a:cxnLst/>
              <a:rect l="l" t="t" r="r" b="b"/>
              <a:pathLst>
                <a:path w="4494" h="2312" extrusionOk="0">
                  <a:moveTo>
                    <a:pt x="3077" y="0"/>
                  </a:moveTo>
                  <a:cubicBezTo>
                    <a:pt x="2749" y="0"/>
                    <a:pt x="2493" y="428"/>
                    <a:pt x="1928" y="597"/>
                  </a:cubicBezTo>
                  <a:cubicBezTo>
                    <a:pt x="1772" y="640"/>
                    <a:pt x="1614" y="654"/>
                    <a:pt x="1459" y="654"/>
                  </a:cubicBezTo>
                  <a:cubicBezTo>
                    <a:pt x="1158" y="654"/>
                    <a:pt x="871" y="600"/>
                    <a:pt x="644" y="600"/>
                  </a:cubicBezTo>
                  <a:cubicBezTo>
                    <a:pt x="479" y="600"/>
                    <a:pt x="346" y="628"/>
                    <a:pt x="261" y="727"/>
                  </a:cubicBezTo>
                  <a:cubicBezTo>
                    <a:pt x="0" y="1032"/>
                    <a:pt x="218" y="1481"/>
                    <a:pt x="218" y="1481"/>
                  </a:cubicBezTo>
                  <a:cubicBezTo>
                    <a:pt x="218" y="1481"/>
                    <a:pt x="653" y="2090"/>
                    <a:pt x="783" y="2090"/>
                  </a:cubicBezTo>
                  <a:cubicBezTo>
                    <a:pt x="788" y="2089"/>
                    <a:pt x="793" y="2089"/>
                    <a:pt x="799" y="2089"/>
                  </a:cubicBezTo>
                  <a:cubicBezTo>
                    <a:pt x="973" y="2089"/>
                    <a:pt x="1638" y="2293"/>
                    <a:pt x="1638" y="2293"/>
                  </a:cubicBezTo>
                  <a:cubicBezTo>
                    <a:pt x="1638" y="2293"/>
                    <a:pt x="2538" y="2311"/>
                    <a:pt x="2972" y="2311"/>
                  </a:cubicBezTo>
                  <a:cubicBezTo>
                    <a:pt x="3081" y="2311"/>
                    <a:pt x="3160" y="2310"/>
                    <a:pt x="3189" y="2307"/>
                  </a:cubicBezTo>
                  <a:cubicBezTo>
                    <a:pt x="3320" y="2307"/>
                    <a:pt x="4494" y="1235"/>
                    <a:pt x="4494" y="1235"/>
                  </a:cubicBezTo>
                  <a:cubicBezTo>
                    <a:pt x="4494" y="1235"/>
                    <a:pt x="4494" y="1090"/>
                    <a:pt x="4320" y="684"/>
                  </a:cubicBezTo>
                  <a:cubicBezTo>
                    <a:pt x="4146" y="278"/>
                    <a:pt x="3726" y="307"/>
                    <a:pt x="3291" y="60"/>
                  </a:cubicBezTo>
                  <a:cubicBezTo>
                    <a:pt x="3214" y="18"/>
                    <a:pt x="3144" y="0"/>
                    <a:pt x="3077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182095" y="2371502"/>
              <a:ext cx="117414" cy="69623"/>
            </a:xfrm>
            <a:custGeom>
              <a:avLst/>
              <a:gdLst/>
              <a:ahLst/>
              <a:cxnLst/>
              <a:rect l="l" t="t" r="r" b="b"/>
              <a:pathLst>
                <a:path w="6002" h="3559" extrusionOk="0">
                  <a:moveTo>
                    <a:pt x="2870" y="0"/>
                  </a:moveTo>
                  <a:cubicBezTo>
                    <a:pt x="2707" y="0"/>
                    <a:pt x="2538" y="7"/>
                    <a:pt x="2363" y="21"/>
                  </a:cubicBezTo>
                  <a:cubicBezTo>
                    <a:pt x="0" y="209"/>
                    <a:pt x="580" y="441"/>
                    <a:pt x="580" y="441"/>
                  </a:cubicBezTo>
                  <a:cubicBezTo>
                    <a:pt x="580" y="441"/>
                    <a:pt x="2987" y="949"/>
                    <a:pt x="3537" y="2587"/>
                  </a:cubicBezTo>
                  <a:cubicBezTo>
                    <a:pt x="3796" y="3355"/>
                    <a:pt x="4165" y="3559"/>
                    <a:pt x="4485" y="3559"/>
                  </a:cubicBezTo>
                  <a:cubicBezTo>
                    <a:pt x="4848" y="3559"/>
                    <a:pt x="5146" y="3297"/>
                    <a:pt x="5146" y="3297"/>
                  </a:cubicBezTo>
                  <a:cubicBezTo>
                    <a:pt x="5146" y="3297"/>
                    <a:pt x="6002" y="1833"/>
                    <a:pt x="5973" y="1413"/>
                  </a:cubicBezTo>
                  <a:cubicBezTo>
                    <a:pt x="5932" y="1023"/>
                    <a:pt x="4898" y="0"/>
                    <a:pt x="2870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258916" y="2343919"/>
              <a:ext cx="155502" cy="60957"/>
            </a:xfrm>
            <a:custGeom>
              <a:avLst/>
              <a:gdLst/>
              <a:ahLst/>
              <a:cxnLst/>
              <a:rect l="l" t="t" r="r" b="b"/>
              <a:pathLst>
                <a:path w="7949" h="3116" extrusionOk="0">
                  <a:moveTo>
                    <a:pt x="6005" y="1"/>
                  </a:moveTo>
                  <a:cubicBezTo>
                    <a:pt x="4948" y="1"/>
                    <a:pt x="3539" y="605"/>
                    <a:pt x="3539" y="605"/>
                  </a:cubicBezTo>
                  <a:cubicBezTo>
                    <a:pt x="2220" y="1547"/>
                    <a:pt x="1393" y="1619"/>
                    <a:pt x="582" y="2098"/>
                  </a:cubicBezTo>
                  <a:cubicBezTo>
                    <a:pt x="0" y="2447"/>
                    <a:pt x="221" y="2587"/>
                    <a:pt x="1029" y="2587"/>
                  </a:cubicBezTo>
                  <a:cubicBezTo>
                    <a:pt x="1329" y="2587"/>
                    <a:pt x="1710" y="2568"/>
                    <a:pt x="2162" y="2533"/>
                  </a:cubicBezTo>
                  <a:cubicBezTo>
                    <a:pt x="2768" y="2485"/>
                    <a:pt x="3227" y="2449"/>
                    <a:pt x="3655" y="2449"/>
                  </a:cubicBezTo>
                  <a:cubicBezTo>
                    <a:pt x="4404" y="2449"/>
                    <a:pt x="5060" y="2559"/>
                    <a:pt x="6249" y="2910"/>
                  </a:cubicBezTo>
                  <a:cubicBezTo>
                    <a:pt x="6745" y="3057"/>
                    <a:pt x="7085" y="3116"/>
                    <a:pt x="7315" y="3116"/>
                  </a:cubicBezTo>
                  <a:cubicBezTo>
                    <a:pt x="7948" y="3116"/>
                    <a:pt x="7764" y="2671"/>
                    <a:pt x="7742" y="2373"/>
                  </a:cubicBezTo>
                  <a:cubicBezTo>
                    <a:pt x="7713" y="1953"/>
                    <a:pt x="7583" y="416"/>
                    <a:pt x="6583" y="83"/>
                  </a:cubicBezTo>
                  <a:cubicBezTo>
                    <a:pt x="6414" y="25"/>
                    <a:pt x="6216" y="1"/>
                    <a:pt x="6005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4497716" y="2199215"/>
              <a:ext cx="79404" cy="93117"/>
            </a:xfrm>
            <a:custGeom>
              <a:avLst/>
              <a:gdLst/>
              <a:ahLst/>
              <a:cxnLst/>
              <a:rect l="l" t="t" r="r" b="b"/>
              <a:pathLst>
                <a:path w="4059" h="4760" extrusionOk="0">
                  <a:moveTo>
                    <a:pt x="4059" y="0"/>
                  </a:moveTo>
                  <a:lnTo>
                    <a:pt x="667" y="1435"/>
                  </a:lnTo>
                  <a:lnTo>
                    <a:pt x="0" y="4508"/>
                  </a:lnTo>
                  <a:cubicBezTo>
                    <a:pt x="0" y="4508"/>
                    <a:pt x="396" y="4759"/>
                    <a:pt x="820" y="4759"/>
                  </a:cubicBezTo>
                  <a:cubicBezTo>
                    <a:pt x="1117" y="4759"/>
                    <a:pt x="1427" y="4636"/>
                    <a:pt x="1624" y="4218"/>
                  </a:cubicBezTo>
                  <a:cubicBezTo>
                    <a:pt x="2102" y="3189"/>
                    <a:pt x="4059" y="0"/>
                    <a:pt x="4059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4450355" y="2076049"/>
              <a:ext cx="82534" cy="157772"/>
            </a:xfrm>
            <a:custGeom>
              <a:avLst/>
              <a:gdLst/>
              <a:ahLst/>
              <a:cxnLst/>
              <a:rect l="l" t="t" r="r" b="b"/>
              <a:pathLst>
                <a:path w="4219" h="8065" extrusionOk="0">
                  <a:moveTo>
                    <a:pt x="2785" y="1"/>
                  </a:moveTo>
                  <a:cubicBezTo>
                    <a:pt x="2603" y="1"/>
                    <a:pt x="2419" y="47"/>
                    <a:pt x="2247" y="150"/>
                  </a:cubicBezTo>
                  <a:cubicBezTo>
                    <a:pt x="1435" y="643"/>
                    <a:pt x="2334" y="1266"/>
                    <a:pt x="1174" y="2484"/>
                  </a:cubicBezTo>
                  <a:cubicBezTo>
                    <a:pt x="0" y="3687"/>
                    <a:pt x="189" y="6050"/>
                    <a:pt x="1015" y="7528"/>
                  </a:cubicBezTo>
                  <a:cubicBezTo>
                    <a:pt x="1223" y="7907"/>
                    <a:pt x="1441" y="8064"/>
                    <a:pt x="1659" y="8064"/>
                  </a:cubicBezTo>
                  <a:cubicBezTo>
                    <a:pt x="2290" y="8064"/>
                    <a:pt x="2913" y="6740"/>
                    <a:pt x="3247" y="5673"/>
                  </a:cubicBezTo>
                  <a:cubicBezTo>
                    <a:pt x="3682" y="4238"/>
                    <a:pt x="3726" y="4789"/>
                    <a:pt x="4088" y="4064"/>
                  </a:cubicBezTo>
                  <a:cubicBezTo>
                    <a:pt x="4161" y="3948"/>
                    <a:pt x="4219" y="2092"/>
                    <a:pt x="4146" y="1266"/>
                  </a:cubicBezTo>
                  <a:cubicBezTo>
                    <a:pt x="4101" y="607"/>
                    <a:pt x="3449" y="1"/>
                    <a:pt x="278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4496014" y="2113003"/>
              <a:ext cx="147540" cy="125435"/>
            </a:xfrm>
            <a:custGeom>
              <a:avLst/>
              <a:gdLst/>
              <a:ahLst/>
              <a:cxnLst/>
              <a:rect l="l" t="t" r="r" b="b"/>
              <a:pathLst>
                <a:path w="7542" h="6412" extrusionOk="0">
                  <a:moveTo>
                    <a:pt x="5145" y="0"/>
                  </a:moveTo>
                  <a:cubicBezTo>
                    <a:pt x="5072" y="0"/>
                    <a:pt x="4988" y="13"/>
                    <a:pt x="4885" y="44"/>
                  </a:cubicBezTo>
                  <a:cubicBezTo>
                    <a:pt x="4189" y="232"/>
                    <a:pt x="3334" y="29"/>
                    <a:pt x="1914" y="1392"/>
                  </a:cubicBezTo>
                  <a:cubicBezTo>
                    <a:pt x="478" y="2769"/>
                    <a:pt x="0" y="5610"/>
                    <a:pt x="0" y="5610"/>
                  </a:cubicBezTo>
                  <a:cubicBezTo>
                    <a:pt x="0" y="5610"/>
                    <a:pt x="308" y="6411"/>
                    <a:pt x="561" y="6411"/>
                  </a:cubicBezTo>
                  <a:cubicBezTo>
                    <a:pt x="582" y="6411"/>
                    <a:pt x="603" y="6405"/>
                    <a:pt x="623" y="6393"/>
                  </a:cubicBezTo>
                  <a:cubicBezTo>
                    <a:pt x="899" y="6234"/>
                    <a:pt x="2667" y="5668"/>
                    <a:pt x="3334" y="5204"/>
                  </a:cubicBezTo>
                  <a:cubicBezTo>
                    <a:pt x="3986" y="4726"/>
                    <a:pt x="5001" y="3392"/>
                    <a:pt x="5726" y="1928"/>
                  </a:cubicBezTo>
                  <a:cubicBezTo>
                    <a:pt x="6062" y="1257"/>
                    <a:pt x="6531" y="1114"/>
                    <a:pt x="6907" y="1114"/>
                  </a:cubicBezTo>
                  <a:cubicBezTo>
                    <a:pt x="7184" y="1114"/>
                    <a:pt x="7410" y="1192"/>
                    <a:pt x="7493" y="1192"/>
                  </a:cubicBezTo>
                  <a:cubicBezTo>
                    <a:pt x="7541" y="1192"/>
                    <a:pt x="7542" y="1167"/>
                    <a:pt x="7480" y="1088"/>
                  </a:cubicBezTo>
                  <a:cubicBezTo>
                    <a:pt x="7175" y="696"/>
                    <a:pt x="6886" y="580"/>
                    <a:pt x="6175" y="493"/>
                  </a:cubicBezTo>
                  <a:cubicBezTo>
                    <a:pt x="5572" y="419"/>
                    <a:pt x="5554" y="0"/>
                    <a:pt x="5145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345989" y="2132252"/>
              <a:ext cx="141241" cy="98223"/>
            </a:xfrm>
            <a:custGeom>
              <a:avLst/>
              <a:gdLst/>
              <a:ahLst/>
              <a:cxnLst/>
              <a:rect l="l" t="t" r="r" b="b"/>
              <a:pathLst>
                <a:path w="7220" h="5021" extrusionOk="0">
                  <a:moveTo>
                    <a:pt x="2321" y="0"/>
                  </a:moveTo>
                  <a:cubicBezTo>
                    <a:pt x="1805" y="0"/>
                    <a:pt x="1535" y="206"/>
                    <a:pt x="958" y="336"/>
                  </a:cubicBezTo>
                  <a:cubicBezTo>
                    <a:pt x="1" y="538"/>
                    <a:pt x="160" y="814"/>
                    <a:pt x="624" y="1336"/>
                  </a:cubicBezTo>
                  <a:cubicBezTo>
                    <a:pt x="1088" y="1858"/>
                    <a:pt x="1161" y="2829"/>
                    <a:pt x="2190" y="3452"/>
                  </a:cubicBezTo>
                  <a:cubicBezTo>
                    <a:pt x="3191" y="4044"/>
                    <a:pt x="4493" y="5020"/>
                    <a:pt x="5324" y="5020"/>
                  </a:cubicBezTo>
                  <a:cubicBezTo>
                    <a:pt x="5347" y="5020"/>
                    <a:pt x="5371" y="5019"/>
                    <a:pt x="5393" y="5018"/>
                  </a:cubicBezTo>
                  <a:cubicBezTo>
                    <a:pt x="6234" y="4945"/>
                    <a:pt x="7220" y="5003"/>
                    <a:pt x="6698" y="3786"/>
                  </a:cubicBezTo>
                  <a:cubicBezTo>
                    <a:pt x="6698" y="3786"/>
                    <a:pt x="5785" y="1060"/>
                    <a:pt x="3900" y="379"/>
                  </a:cubicBezTo>
                  <a:cubicBezTo>
                    <a:pt x="3141" y="97"/>
                    <a:pt x="2674" y="0"/>
                    <a:pt x="2321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4418312" y="2220636"/>
              <a:ext cx="117414" cy="69642"/>
            </a:xfrm>
            <a:custGeom>
              <a:avLst/>
              <a:gdLst/>
              <a:ahLst/>
              <a:cxnLst/>
              <a:rect l="l" t="t" r="r" b="b"/>
              <a:pathLst>
                <a:path w="6002" h="3560" extrusionOk="0">
                  <a:moveTo>
                    <a:pt x="2870" y="1"/>
                  </a:moveTo>
                  <a:cubicBezTo>
                    <a:pt x="2707" y="1"/>
                    <a:pt x="2538" y="7"/>
                    <a:pt x="2363" y="21"/>
                  </a:cubicBezTo>
                  <a:cubicBezTo>
                    <a:pt x="0" y="210"/>
                    <a:pt x="580" y="442"/>
                    <a:pt x="580" y="442"/>
                  </a:cubicBezTo>
                  <a:cubicBezTo>
                    <a:pt x="580" y="442"/>
                    <a:pt x="3001" y="949"/>
                    <a:pt x="3537" y="2587"/>
                  </a:cubicBezTo>
                  <a:cubicBezTo>
                    <a:pt x="3796" y="3355"/>
                    <a:pt x="4165" y="3559"/>
                    <a:pt x="4485" y="3559"/>
                  </a:cubicBezTo>
                  <a:cubicBezTo>
                    <a:pt x="4848" y="3559"/>
                    <a:pt x="5146" y="3297"/>
                    <a:pt x="5146" y="3297"/>
                  </a:cubicBezTo>
                  <a:cubicBezTo>
                    <a:pt x="5146" y="3297"/>
                    <a:pt x="6002" y="1833"/>
                    <a:pt x="5973" y="1413"/>
                  </a:cubicBezTo>
                  <a:cubicBezTo>
                    <a:pt x="5932" y="1024"/>
                    <a:pt x="4898" y="1"/>
                    <a:pt x="2870" y="1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353090" y="2198295"/>
              <a:ext cx="147188" cy="56301"/>
            </a:xfrm>
            <a:custGeom>
              <a:avLst/>
              <a:gdLst/>
              <a:ahLst/>
              <a:cxnLst/>
              <a:rect l="l" t="t" r="r" b="b"/>
              <a:pathLst>
                <a:path w="7524" h="2878" extrusionOk="0">
                  <a:moveTo>
                    <a:pt x="6585" y="1091"/>
                  </a:moveTo>
                  <a:cubicBezTo>
                    <a:pt x="6478" y="1091"/>
                    <a:pt x="6369" y="1097"/>
                    <a:pt x="6260" y="1108"/>
                  </a:cubicBezTo>
                  <a:lnTo>
                    <a:pt x="6260" y="1108"/>
                  </a:lnTo>
                  <a:cubicBezTo>
                    <a:pt x="7058" y="1266"/>
                    <a:pt x="7524" y="1294"/>
                    <a:pt x="7524" y="1294"/>
                  </a:cubicBezTo>
                  <a:cubicBezTo>
                    <a:pt x="7246" y="1151"/>
                    <a:pt x="6926" y="1091"/>
                    <a:pt x="6585" y="1091"/>
                  </a:cubicBezTo>
                  <a:close/>
                  <a:moveTo>
                    <a:pt x="2577" y="1"/>
                  </a:moveTo>
                  <a:cubicBezTo>
                    <a:pt x="2405" y="1"/>
                    <a:pt x="2208" y="19"/>
                    <a:pt x="1972" y="62"/>
                  </a:cubicBezTo>
                  <a:cubicBezTo>
                    <a:pt x="595" y="308"/>
                    <a:pt x="0" y="1613"/>
                    <a:pt x="334" y="2424"/>
                  </a:cubicBezTo>
                  <a:cubicBezTo>
                    <a:pt x="472" y="2747"/>
                    <a:pt x="816" y="2877"/>
                    <a:pt x="1247" y="2877"/>
                  </a:cubicBezTo>
                  <a:cubicBezTo>
                    <a:pt x="1901" y="2877"/>
                    <a:pt x="2754" y="2577"/>
                    <a:pt x="3392" y="2192"/>
                  </a:cubicBezTo>
                  <a:cubicBezTo>
                    <a:pt x="4128" y="1745"/>
                    <a:pt x="5252" y="1209"/>
                    <a:pt x="6260" y="1108"/>
                  </a:cubicBezTo>
                  <a:lnTo>
                    <a:pt x="6260" y="1108"/>
                  </a:lnTo>
                  <a:cubicBezTo>
                    <a:pt x="5896" y="1036"/>
                    <a:pt x="5462" y="937"/>
                    <a:pt x="4972" y="801"/>
                  </a:cubicBezTo>
                  <a:cubicBezTo>
                    <a:pt x="3663" y="441"/>
                    <a:pt x="3409" y="1"/>
                    <a:pt x="2577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4495271" y="2193170"/>
              <a:ext cx="155326" cy="60898"/>
            </a:xfrm>
            <a:custGeom>
              <a:avLst/>
              <a:gdLst/>
              <a:ahLst/>
              <a:cxnLst/>
              <a:rect l="l" t="t" r="r" b="b"/>
              <a:pathLst>
                <a:path w="7940" h="3113" extrusionOk="0">
                  <a:moveTo>
                    <a:pt x="6016" y="0"/>
                  </a:moveTo>
                  <a:cubicBezTo>
                    <a:pt x="4963" y="0"/>
                    <a:pt x="3532" y="599"/>
                    <a:pt x="3532" y="599"/>
                  </a:cubicBezTo>
                  <a:cubicBezTo>
                    <a:pt x="2212" y="1541"/>
                    <a:pt x="1386" y="1614"/>
                    <a:pt x="574" y="2092"/>
                  </a:cubicBezTo>
                  <a:cubicBezTo>
                    <a:pt x="0" y="2447"/>
                    <a:pt x="208" y="2584"/>
                    <a:pt x="993" y="2584"/>
                  </a:cubicBezTo>
                  <a:cubicBezTo>
                    <a:pt x="1297" y="2584"/>
                    <a:pt x="1688" y="2563"/>
                    <a:pt x="2154" y="2527"/>
                  </a:cubicBezTo>
                  <a:cubicBezTo>
                    <a:pt x="2761" y="2480"/>
                    <a:pt x="3220" y="2444"/>
                    <a:pt x="3648" y="2444"/>
                  </a:cubicBezTo>
                  <a:cubicBezTo>
                    <a:pt x="4397" y="2444"/>
                    <a:pt x="5053" y="2553"/>
                    <a:pt x="6242" y="2904"/>
                  </a:cubicBezTo>
                  <a:cubicBezTo>
                    <a:pt x="6743" y="3053"/>
                    <a:pt x="7085" y="3113"/>
                    <a:pt x="7316" y="3113"/>
                  </a:cubicBezTo>
                  <a:cubicBezTo>
                    <a:pt x="7940" y="3113"/>
                    <a:pt x="7756" y="2674"/>
                    <a:pt x="7735" y="2368"/>
                  </a:cubicBezTo>
                  <a:cubicBezTo>
                    <a:pt x="7706" y="1947"/>
                    <a:pt x="7576" y="425"/>
                    <a:pt x="6576" y="77"/>
                  </a:cubicBezTo>
                  <a:cubicBezTo>
                    <a:pt x="6413" y="23"/>
                    <a:pt x="6222" y="0"/>
                    <a:pt x="6016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437874" y="3311265"/>
              <a:ext cx="257795" cy="63363"/>
            </a:xfrm>
            <a:custGeom>
              <a:avLst/>
              <a:gdLst/>
              <a:ahLst/>
              <a:cxnLst/>
              <a:rect l="l" t="t" r="r" b="b"/>
              <a:pathLst>
                <a:path w="13178" h="3239" extrusionOk="0">
                  <a:moveTo>
                    <a:pt x="10080" y="0"/>
                  </a:moveTo>
                  <a:cubicBezTo>
                    <a:pt x="9797" y="0"/>
                    <a:pt x="9486" y="79"/>
                    <a:pt x="9133" y="282"/>
                  </a:cubicBezTo>
                  <a:cubicBezTo>
                    <a:pt x="8843" y="448"/>
                    <a:pt x="8595" y="508"/>
                    <a:pt x="8367" y="508"/>
                  </a:cubicBezTo>
                  <a:cubicBezTo>
                    <a:pt x="7760" y="508"/>
                    <a:pt x="7292" y="81"/>
                    <a:pt x="6538" y="81"/>
                  </a:cubicBezTo>
                  <a:cubicBezTo>
                    <a:pt x="6215" y="81"/>
                    <a:pt x="5839" y="160"/>
                    <a:pt x="5378" y="383"/>
                  </a:cubicBezTo>
                  <a:cubicBezTo>
                    <a:pt x="3436" y="1325"/>
                    <a:pt x="203" y="2905"/>
                    <a:pt x="1" y="3239"/>
                  </a:cubicBezTo>
                  <a:cubicBezTo>
                    <a:pt x="1" y="3239"/>
                    <a:pt x="2305" y="1992"/>
                    <a:pt x="5393" y="1543"/>
                  </a:cubicBezTo>
                  <a:cubicBezTo>
                    <a:pt x="7915" y="1180"/>
                    <a:pt x="13177" y="1267"/>
                    <a:pt x="12220" y="934"/>
                  </a:cubicBezTo>
                  <a:cubicBezTo>
                    <a:pt x="11506" y="685"/>
                    <a:pt x="10913" y="0"/>
                    <a:pt x="10080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4544783" y="3201812"/>
              <a:ext cx="169313" cy="77252"/>
            </a:xfrm>
            <a:custGeom>
              <a:avLst/>
              <a:gdLst/>
              <a:ahLst/>
              <a:cxnLst/>
              <a:rect l="l" t="t" r="r" b="b"/>
              <a:pathLst>
                <a:path w="8655" h="3949" extrusionOk="0">
                  <a:moveTo>
                    <a:pt x="6580" y="1"/>
                  </a:moveTo>
                  <a:cubicBezTo>
                    <a:pt x="6307" y="1"/>
                    <a:pt x="6026" y="94"/>
                    <a:pt x="5726" y="383"/>
                  </a:cubicBezTo>
                  <a:cubicBezTo>
                    <a:pt x="5461" y="638"/>
                    <a:pt x="5221" y="699"/>
                    <a:pt x="4978" y="699"/>
                  </a:cubicBezTo>
                  <a:cubicBezTo>
                    <a:pt x="4755" y="699"/>
                    <a:pt x="4529" y="648"/>
                    <a:pt x="4278" y="648"/>
                  </a:cubicBezTo>
                  <a:cubicBezTo>
                    <a:pt x="3964" y="648"/>
                    <a:pt x="3610" y="729"/>
                    <a:pt x="3175" y="1093"/>
                  </a:cubicBezTo>
                  <a:cubicBezTo>
                    <a:pt x="2015" y="2064"/>
                    <a:pt x="73" y="3673"/>
                    <a:pt x="0" y="3949"/>
                  </a:cubicBezTo>
                  <a:cubicBezTo>
                    <a:pt x="0" y="3949"/>
                    <a:pt x="1363" y="2702"/>
                    <a:pt x="3378" y="1876"/>
                  </a:cubicBezTo>
                  <a:cubicBezTo>
                    <a:pt x="5045" y="1209"/>
                    <a:pt x="8654" y="368"/>
                    <a:pt x="7944" y="310"/>
                  </a:cubicBezTo>
                  <a:cubicBezTo>
                    <a:pt x="7487" y="274"/>
                    <a:pt x="7047" y="1"/>
                    <a:pt x="6580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460567" y="3186671"/>
              <a:ext cx="54736" cy="176063"/>
            </a:xfrm>
            <a:custGeom>
              <a:avLst/>
              <a:gdLst/>
              <a:ahLst/>
              <a:cxnLst/>
              <a:rect l="l" t="t" r="r" b="b"/>
              <a:pathLst>
                <a:path w="2798" h="9000" extrusionOk="0">
                  <a:moveTo>
                    <a:pt x="1671" y="1"/>
                  </a:moveTo>
                  <a:cubicBezTo>
                    <a:pt x="1486" y="1"/>
                    <a:pt x="1514" y="3380"/>
                    <a:pt x="1261" y="5071"/>
                  </a:cubicBezTo>
                  <a:cubicBezTo>
                    <a:pt x="928" y="7318"/>
                    <a:pt x="0" y="8999"/>
                    <a:pt x="0" y="8999"/>
                  </a:cubicBezTo>
                  <a:cubicBezTo>
                    <a:pt x="261" y="8854"/>
                    <a:pt x="1406" y="6506"/>
                    <a:pt x="2102" y="5085"/>
                  </a:cubicBezTo>
                  <a:cubicBezTo>
                    <a:pt x="2798" y="3679"/>
                    <a:pt x="1609" y="3360"/>
                    <a:pt x="2189" y="2345"/>
                  </a:cubicBezTo>
                  <a:cubicBezTo>
                    <a:pt x="2783" y="1331"/>
                    <a:pt x="1957" y="794"/>
                    <a:pt x="1725" y="84"/>
                  </a:cubicBezTo>
                  <a:cubicBezTo>
                    <a:pt x="1705" y="27"/>
                    <a:pt x="1687" y="1"/>
                    <a:pt x="1671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4242993" y="2614351"/>
              <a:ext cx="130521" cy="132164"/>
            </a:xfrm>
            <a:custGeom>
              <a:avLst/>
              <a:gdLst/>
              <a:ahLst/>
              <a:cxnLst/>
              <a:rect l="l" t="t" r="r" b="b"/>
              <a:pathLst>
                <a:path w="6672" h="6756" extrusionOk="0">
                  <a:moveTo>
                    <a:pt x="350" y="116"/>
                  </a:moveTo>
                  <a:cubicBezTo>
                    <a:pt x="0" y="116"/>
                    <a:pt x="2921" y="2192"/>
                    <a:pt x="4193" y="3436"/>
                  </a:cubicBezTo>
                  <a:cubicBezTo>
                    <a:pt x="5817" y="5031"/>
                    <a:pt x="6643" y="6756"/>
                    <a:pt x="6643" y="6756"/>
                  </a:cubicBezTo>
                  <a:cubicBezTo>
                    <a:pt x="6672" y="6466"/>
                    <a:pt x="5440" y="4147"/>
                    <a:pt x="4701" y="2755"/>
                  </a:cubicBezTo>
                  <a:cubicBezTo>
                    <a:pt x="3961" y="1363"/>
                    <a:pt x="3005" y="2146"/>
                    <a:pt x="2526" y="1074"/>
                  </a:cubicBezTo>
                  <a:cubicBezTo>
                    <a:pt x="2048" y="1"/>
                    <a:pt x="1135" y="349"/>
                    <a:pt x="424" y="131"/>
                  </a:cubicBezTo>
                  <a:cubicBezTo>
                    <a:pt x="392" y="121"/>
                    <a:pt x="367" y="116"/>
                    <a:pt x="350" y="116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4410017" y="2999556"/>
              <a:ext cx="44329" cy="178273"/>
            </a:xfrm>
            <a:custGeom>
              <a:avLst/>
              <a:gdLst/>
              <a:ahLst/>
              <a:cxnLst/>
              <a:rect l="l" t="t" r="r" b="b"/>
              <a:pathLst>
                <a:path w="2266" h="9113" extrusionOk="0">
                  <a:moveTo>
                    <a:pt x="195" y="1"/>
                  </a:moveTo>
                  <a:cubicBezTo>
                    <a:pt x="0" y="1"/>
                    <a:pt x="934" y="3293"/>
                    <a:pt x="1149" y="4996"/>
                  </a:cubicBezTo>
                  <a:cubicBezTo>
                    <a:pt x="1439" y="7257"/>
                    <a:pt x="1004" y="9113"/>
                    <a:pt x="1004" y="9113"/>
                  </a:cubicBezTo>
                  <a:cubicBezTo>
                    <a:pt x="1207" y="8910"/>
                    <a:pt x="1685" y="6330"/>
                    <a:pt x="1975" y="4779"/>
                  </a:cubicBezTo>
                  <a:cubicBezTo>
                    <a:pt x="2265" y="3242"/>
                    <a:pt x="1033" y="3257"/>
                    <a:pt x="1323" y="2111"/>
                  </a:cubicBezTo>
                  <a:cubicBezTo>
                    <a:pt x="1613" y="981"/>
                    <a:pt x="685" y="691"/>
                    <a:pt x="265" y="68"/>
                  </a:cubicBezTo>
                  <a:cubicBezTo>
                    <a:pt x="233" y="22"/>
                    <a:pt x="210" y="1"/>
                    <a:pt x="195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634947" y="2459474"/>
              <a:ext cx="65534" cy="173050"/>
            </a:xfrm>
            <a:custGeom>
              <a:avLst/>
              <a:gdLst/>
              <a:ahLst/>
              <a:cxnLst/>
              <a:rect l="l" t="t" r="r" b="b"/>
              <a:pathLst>
                <a:path w="3350" h="8846" extrusionOk="0">
                  <a:moveTo>
                    <a:pt x="2344" y="0"/>
                  </a:moveTo>
                  <a:cubicBezTo>
                    <a:pt x="2162" y="0"/>
                    <a:pt x="1924" y="3360"/>
                    <a:pt x="1552" y="5019"/>
                  </a:cubicBezTo>
                  <a:cubicBezTo>
                    <a:pt x="1045" y="7237"/>
                    <a:pt x="1" y="8846"/>
                    <a:pt x="1" y="8846"/>
                  </a:cubicBezTo>
                  <a:cubicBezTo>
                    <a:pt x="262" y="8715"/>
                    <a:pt x="1596" y="6454"/>
                    <a:pt x="2393" y="5106"/>
                  </a:cubicBezTo>
                  <a:cubicBezTo>
                    <a:pt x="3190" y="3743"/>
                    <a:pt x="2030" y="3337"/>
                    <a:pt x="2683" y="2366"/>
                  </a:cubicBezTo>
                  <a:cubicBezTo>
                    <a:pt x="3349" y="1409"/>
                    <a:pt x="2581" y="800"/>
                    <a:pt x="2393" y="90"/>
                  </a:cubicBezTo>
                  <a:cubicBezTo>
                    <a:pt x="2377" y="29"/>
                    <a:pt x="2361" y="0"/>
                    <a:pt x="2344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687140" y="2377586"/>
              <a:ext cx="54169" cy="176102"/>
            </a:xfrm>
            <a:custGeom>
              <a:avLst/>
              <a:gdLst/>
              <a:ahLst/>
              <a:cxnLst/>
              <a:rect l="l" t="t" r="r" b="b"/>
              <a:pathLst>
                <a:path w="2769" h="9002" extrusionOk="0">
                  <a:moveTo>
                    <a:pt x="1641" y="0"/>
                  </a:moveTo>
                  <a:cubicBezTo>
                    <a:pt x="1457" y="0"/>
                    <a:pt x="1485" y="3372"/>
                    <a:pt x="1232" y="5073"/>
                  </a:cubicBezTo>
                  <a:cubicBezTo>
                    <a:pt x="913" y="7320"/>
                    <a:pt x="0" y="9002"/>
                    <a:pt x="0" y="9002"/>
                  </a:cubicBezTo>
                  <a:cubicBezTo>
                    <a:pt x="247" y="8857"/>
                    <a:pt x="1392" y="6494"/>
                    <a:pt x="2088" y="5073"/>
                  </a:cubicBezTo>
                  <a:cubicBezTo>
                    <a:pt x="2769" y="3667"/>
                    <a:pt x="1580" y="3348"/>
                    <a:pt x="2160" y="2334"/>
                  </a:cubicBezTo>
                  <a:cubicBezTo>
                    <a:pt x="2754" y="1319"/>
                    <a:pt x="1928" y="783"/>
                    <a:pt x="1696" y="87"/>
                  </a:cubicBezTo>
                  <a:cubicBezTo>
                    <a:pt x="1676" y="28"/>
                    <a:pt x="1657" y="0"/>
                    <a:pt x="1641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192795" y="2473696"/>
              <a:ext cx="130541" cy="132164"/>
            </a:xfrm>
            <a:custGeom>
              <a:avLst/>
              <a:gdLst/>
              <a:ahLst/>
              <a:cxnLst/>
              <a:rect l="l" t="t" r="r" b="b"/>
              <a:pathLst>
                <a:path w="6673" h="6756" extrusionOk="0">
                  <a:moveTo>
                    <a:pt x="350" y="117"/>
                  </a:moveTo>
                  <a:cubicBezTo>
                    <a:pt x="1" y="117"/>
                    <a:pt x="2921" y="2192"/>
                    <a:pt x="4194" y="3436"/>
                  </a:cubicBezTo>
                  <a:cubicBezTo>
                    <a:pt x="5817" y="5031"/>
                    <a:pt x="6643" y="6756"/>
                    <a:pt x="6643" y="6756"/>
                  </a:cubicBezTo>
                  <a:cubicBezTo>
                    <a:pt x="6672" y="6466"/>
                    <a:pt x="5440" y="4147"/>
                    <a:pt x="4701" y="2755"/>
                  </a:cubicBezTo>
                  <a:cubicBezTo>
                    <a:pt x="3962" y="1364"/>
                    <a:pt x="3005" y="2146"/>
                    <a:pt x="2527" y="1074"/>
                  </a:cubicBezTo>
                  <a:cubicBezTo>
                    <a:pt x="2048" y="1"/>
                    <a:pt x="1135" y="349"/>
                    <a:pt x="425" y="131"/>
                  </a:cubicBezTo>
                  <a:cubicBezTo>
                    <a:pt x="392" y="121"/>
                    <a:pt x="367" y="117"/>
                    <a:pt x="350" y="117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4317350" y="2481658"/>
              <a:ext cx="40592" cy="178938"/>
            </a:xfrm>
            <a:custGeom>
              <a:avLst/>
              <a:gdLst/>
              <a:ahLst/>
              <a:cxnLst/>
              <a:rect l="l" t="t" r="r" b="b"/>
              <a:pathLst>
                <a:path w="2075" h="9147" extrusionOk="0">
                  <a:moveTo>
                    <a:pt x="1882" y="0"/>
                  </a:moveTo>
                  <a:cubicBezTo>
                    <a:pt x="1866" y="0"/>
                    <a:pt x="1843" y="23"/>
                    <a:pt x="1813" y="72"/>
                  </a:cubicBezTo>
                  <a:cubicBezTo>
                    <a:pt x="1436" y="710"/>
                    <a:pt x="523" y="1058"/>
                    <a:pt x="885" y="2174"/>
                  </a:cubicBezTo>
                  <a:cubicBezTo>
                    <a:pt x="1233" y="3290"/>
                    <a:pt x="1" y="3348"/>
                    <a:pt x="378" y="4870"/>
                  </a:cubicBezTo>
                  <a:cubicBezTo>
                    <a:pt x="755" y="6407"/>
                    <a:pt x="1378" y="8944"/>
                    <a:pt x="1595" y="9147"/>
                  </a:cubicBezTo>
                  <a:cubicBezTo>
                    <a:pt x="1595" y="9147"/>
                    <a:pt x="1059" y="7306"/>
                    <a:pt x="1204" y="5044"/>
                  </a:cubicBezTo>
                  <a:cubicBezTo>
                    <a:pt x="1324" y="3331"/>
                    <a:pt x="2075" y="0"/>
                    <a:pt x="1882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29192" y="2537157"/>
              <a:ext cx="68117" cy="168238"/>
            </a:xfrm>
            <a:custGeom>
              <a:avLst/>
              <a:gdLst/>
              <a:ahLst/>
              <a:cxnLst/>
              <a:rect l="l" t="t" r="r" b="b"/>
              <a:pathLst>
                <a:path w="3482" h="8600" extrusionOk="0">
                  <a:moveTo>
                    <a:pt x="3255" y="1"/>
                  </a:moveTo>
                  <a:cubicBezTo>
                    <a:pt x="3239" y="1"/>
                    <a:pt x="3212" y="16"/>
                    <a:pt x="3175" y="48"/>
                  </a:cubicBezTo>
                  <a:cubicBezTo>
                    <a:pt x="2609" y="540"/>
                    <a:pt x="1638" y="584"/>
                    <a:pt x="1624" y="1758"/>
                  </a:cubicBezTo>
                  <a:cubicBezTo>
                    <a:pt x="1624" y="2932"/>
                    <a:pt x="435" y="2599"/>
                    <a:pt x="319" y="4164"/>
                  </a:cubicBezTo>
                  <a:cubicBezTo>
                    <a:pt x="189" y="5744"/>
                    <a:pt x="0" y="8354"/>
                    <a:pt x="145" y="8600"/>
                  </a:cubicBezTo>
                  <a:cubicBezTo>
                    <a:pt x="145" y="8600"/>
                    <a:pt x="203" y="6701"/>
                    <a:pt x="1044" y="4585"/>
                  </a:cubicBezTo>
                  <a:cubicBezTo>
                    <a:pt x="1707" y="2975"/>
                    <a:pt x="3481" y="1"/>
                    <a:pt x="3255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4546192" y="3103002"/>
              <a:ext cx="55029" cy="174361"/>
            </a:xfrm>
            <a:custGeom>
              <a:avLst/>
              <a:gdLst/>
              <a:ahLst/>
              <a:cxnLst/>
              <a:rect l="l" t="t" r="r" b="b"/>
              <a:pathLst>
                <a:path w="2813" h="8913" extrusionOk="0">
                  <a:moveTo>
                    <a:pt x="1714" y="1"/>
                  </a:moveTo>
                  <a:cubicBezTo>
                    <a:pt x="1526" y="1"/>
                    <a:pt x="1528" y="3337"/>
                    <a:pt x="1262" y="5013"/>
                  </a:cubicBezTo>
                  <a:cubicBezTo>
                    <a:pt x="914" y="7246"/>
                    <a:pt x="1" y="8913"/>
                    <a:pt x="1" y="8913"/>
                  </a:cubicBezTo>
                  <a:cubicBezTo>
                    <a:pt x="247" y="8768"/>
                    <a:pt x="1407" y="6420"/>
                    <a:pt x="2117" y="5028"/>
                  </a:cubicBezTo>
                  <a:cubicBezTo>
                    <a:pt x="2813" y="3622"/>
                    <a:pt x="1624" y="3317"/>
                    <a:pt x="2219" y="2303"/>
                  </a:cubicBezTo>
                  <a:cubicBezTo>
                    <a:pt x="2813" y="1303"/>
                    <a:pt x="2001" y="781"/>
                    <a:pt x="1769" y="85"/>
                  </a:cubicBezTo>
                  <a:cubicBezTo>
                    <a:pt x="1749" y="28"/>
                    <a:pt x="1731" y="1"/>
                    <a:pt x="1714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4495447" y="2494393"/>
              <a:ext cx="45385" cy="91337"/>
            </a:xfrm>
            <a:custGeom>
              <a:avLst/>
              <a:gdLst/>
              <a:ahLst/>
              <a:cxnLst/>
              <a:rect l="l" t="t" r="r" b="b"/>
              <a:pathLst>
                <a:path w="2320" h="4669" extrusionOk="0">
                  <a:moveTo>
                    <a:pt x="423" y="0"/>
                  </a:moveTo>
                  <a:cubicBezTo>
                    <a:pt x="187" y="0"/>
                    <a:pt x="590" y="1316"/>
                    <a:pt x="305" y="1958"/>
                  </a:cubicBezTo>
                  <a:cubicBezTo>
                    <a:pt x="0" y="2596"/>
                    <a:pt x="1899" y="4669"/>
                    <a:pt x="1899" y="4669"/>
                  </a:cubicBezTo>
                  <a:cubicBezTo>
                    <a:pt x="1899" y="4669"/>
                    <a:pt x="2319" y="3335"/>
                    <a:pt x="1566" y="2465"/>
                  </a:cubicBezTo>
                  <a:cubicBezTo>
                    <a:pt x="826" y="1610"/>
                    <a:pt x="696" y="30"/>
                    <a:pt x="435" y="1"/>
                  </a:cubicBezTo>
                  <a:cubicBezTo>
                    <a:pt x="431" y="0"/>
                    <a:pt x="427" y="0"/>
                    <a:pt x="423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4460273" y="2856221"/>
              <a:ext cx="45385" cy="91631"/>
            </a:xfrm>
            <a:custGeom>
              <a:avLst/>
              <a:gdLst/>
              <a:ahLst/>
              <a:cxnLst/>
              <a:rect l="l" t="t" r="r" b="b"/>
              <a:pathLst>
                <a:path w="2320" h="4684" extrusionOk="0">
                  <a:moveTo>
                    <a:pt x="424" y="1"/>
                  </a:moveTo>
                  <a:cubicBezTo>
                    <a:pt x="188" y="1"/>
                    <a:pt x="590" y="1317"/>
                    <a:pt x="305" y="1959"/>
                  </a:cubicBezTo>
                  <a:cubicBezTo>
                    <a:pt x="1" y="2596"/>
                    <a:pt x="1900" y="4684"/>
                    <a:pt x="1900" y="4684"/>
                  </a:cubicBezTo>
                  <a:cubicBezTo>
                    <a:pt x="1900" y="4684"/>
                    <a:pt x="2320" y="3336"/>
                    <a:pt x="1566" y="2466"/>
                  </a:cubicBezTo>
                  <a:cubicBezTo>
                    <a:pt x="827" y="1611"/>
                    <a:pt x="696" y="31"/>
                    <a:pt x="436" y="2"/>
                  </a:cubicBezTo>
                  <a:cubicBezTo>
                    <a:pt x="431" y="1"/>
                    <a:pt x="427" y="1"/>
                    <a:pt x="424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4440417" y="3056854"/>
              <a:ext cx="47674" cy="85527"/>
            </a:xfrm>
            <a:custGeom>
              <a:avLst/>
              <a:gdLst/>
              <a:ahLst/>
              <a:cxnLst/>
              <a:rect l="l" t="t" r="r" b="b"/>
              <a:pathLst>
                <a:path w="2437" h="4372" extrusionOk="0">
                  <a:moveTo>
                    <a:pt x="2233" y="1"/>
                  </a:moveTo>
                  <a:cubicBezTo>
                    <a:pt x="2020" y="1"/>
                    <a:pt x="1415" y="1085"/>
                    <a:pt x="798" y="1313"/>
                  </a:cubicBezTo>
                  <a:cubicBezTo>
                    <a:pt x="131" y="1545"/>
                    <a:pt x="1" y="4372"/>
                    <a:pt x="1" y="4372"/>
                  </a:cubicBezTo>
                  <a:cubicBezTo>
                    <a:pt x="1" y="4372"/>
                    <a:pt x="1248" y="3720"/>
                    <a:pt x="1320" y="2574"/>
                  </a:cubicBezTo>
                  <a:cubicBezTo>
                    <a:pt x="1407" y="1429"/>
                    <a:pt x="2436" y="226"/>
                    <a:pt x="2277" y="23"/>
                  </a:cubicBezTo>
                  <a:cubicBezTo>
                    <a:pt x="2265" y="8"/>
                    <a:pt x="2250" y="1"/>
                    <a:pt x="2233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4521523" y="2412994"/>
              <a:ext cx="43976" cy="93626"/>
            </a:xfrm>
            <a:custGeom>
              <a:avLst/>
              <a:gdLst/>
              <a:ahLst/>
              <a:cxnLst/>
              <a:rect l="l" t="t" r="r" b="b"/>
              <a:pathLst>
                <a:path w="2248" h="4786" extrusionOk="0">
                  <a:moveTo>
                    <a:pt x="1635" y="1"/>
                  </a:moveTo>
                  <a:cubicBezTo>
                    <a:pt x="1632" y="1"/>
                    <a:pt x="1628" y="1"/>
                    <a:pt x="1624" y="2"/>
                  </a:cubicBezTo>
                  <a:cubicBezTo>
                    <a:pt x="1363" y="60"/>
                    <a:pt x="1363" y="1640"/>
                    <a:pt x="682" y="2553"/>
                  </a:cubicBezTo>
                  <a:cubicBezTo>
                    <a:pt x="1" y="3481"/>
                    <a:pt x="523" y="4785"/>
                    <a:pt x="523" y="4785"/>
                  </a:cubicBezTo>
                  <a:cubicBezTo>
                    <a:pt x="523" y="4785"/>
                    <a:pt x="2248" y="2568"/>
                    <a:pt x="1900" y="1944"/>
                  </a:cubicBezTo>
                  <a:cubicBezTo>
                    <a:pt x="1557" y="1345"/>
                    <a:pt x="1861" y="1"/>
                    <a:pt x="1635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4700736" y="2464267"/>
              <a:ext cx="71207" cy="69290"/>
            </a:xfrm>
            <a:custGeom>
              <a:avLst/>
              <a:gdLst/>
              <a:ahLst/>
              <a:cxnLst/>
              <a:rect l="l" t="t" r="r" b="b"/>
              <a:pathLst>
                <a:path w="3640" h="3542" extrusionOk="0">
                  <a:moveTo>
                    <a:pt x="3368" y="1"/>
                  </a:moveTo>
                  <a:cubicBezTo>
                    <a:pt x="3096" y="1"/>
                    <a:pt x="2302" y="1280"/>
                    <a:pt x="1277" y="1715"/>
                  </a:cubicBezTo>
                  <a:cubicBezTo>
                    <a:pt x="218" y="2150"/>
                    <a:pt x="1" y="3542"/>
                    <a:pt x="1" y="3542"/>
                  </a:cubicBezTo>
                  <a:cubicBezTo>
                    <a:pt x="1" y="3542"/>
                    <a:pt x="2625" y="2527"/>
                    <a:pt x="2639" y="1817"/>
                  </a:cubicBezTo>
                  <a:cubicBezTo>
                    <a:pt x="2654" y="1106"/>
                    <a:pt x="3639" y="77"/>
                    <a:pt x="3393" y="5"/>
                  </a:cubicBezTo>
                  <a:cubicBezTo>
                    <a:pt x="3385" y="2"/>
                    <a:pt x="3377" y="1"/>
                    <a:pt x="3368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4511312" y="2287363"/>
              <a:ext cx="44270" cy="93626"/>
            </a:xfrm>
            <a:custGeom>
              <a:avLst/>
              <a:gdLst/>
              <a:ahLst/>
              <a:cxnLst/>
              <a:rect l="l" t="t" r="r" b="b"/>
              <a:pathLst>
                <a:path w="2263" h="4786" extrusionOk="0">
                  <a:moveTo>
                    <a:pt x="1640" y="1"/>
                  </a:moveTo>
                  <a:cubicBezTo>
                    <a:pt x="1635" y="1"/>
                    <a:pt x="1630" y="1"/>
                    <a:pt x="1624" y="2"/>
                  </a:cubicBezTo>
                  <a:cubicBezTo>
                    <a:pt x="1378" y="60"/>
                    <a:pt x="1363" y="1640"/>
                    <a:pt x="682" y="2554"/>
                  </a:cubicBezTo>
                  <a:cubicBezTo>
                    <a:pt x="1" y="3481"/>
                    <a:pt x="523" y="4786"/>
                    <a:pt x="523" y="4786"/>
                  </a:cubicBezTo>
                  <a:cubicBezTo>
                    <a:pt x="523" y="4786"/>
                    <a:pt x="2262" y="2568"/>
                    <a:pt x="1914" y="1945"/>
                  </a:cubicBezTo>
                  <a:cubicBezTo>
                    <a:pt x="1574" y="1334"/>
                    <a:pt x="1873" y="1"/>
                    <a:pt x="1640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4583908" y="2874101"/>
              <a:ext cx="141535" cy="97343"/>
            </a:xfrm>
            <a:custGeom>
              <a:avLst/>
              <a:gdLst/>
              <a:ahLst/>
              <a:cxnLst/>
              <a:rect l="l" t="t" r="r" b="b"/>
              <a:pathLst>
                <a:path w="7235" h="4976" extrusionOk="0">
                  <a:moveTo>
                    <a:pt x="7234" y="1"/>
                  </a:moveTo>
                  <a:lnTo>
                    <a:pt x="2161" y="479"/>
                  </a:lnTo>
                  <a:lnTo>
                    <a:pt x="1" y="4248"/>
                  </a:lnTo>
                  <a:cubicBezTo>
                    <a:pt x="1" y="4248"/>
                    <a:pt x="616" y="4975"/>
                    <a:pt x="1354" y="4975"/>
                  </a:cubicBezTo>
                  <a:cubicBezTo>
                    <a:pt x="1648" y="4975"/>
                    <a:pt x="1961" y="4860"/>
                    <a:pt x="2262" y="4538"/>
                  </a:cubicBezTo>
                  <a:cubicBezTo>
                    <a:pt x="3320" y="3393"/>
                    <a:pt x="7234" y="1"/>
                    <a:pt x="7234" y="1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4565480" y="2680530"/>
              <a:ext cx="146171" cy="200300"/>
            </a:xfrm>
            <a:custGeom>
              <a:avLst/>
              <a:gdLst/>
              <a:ahLst/>
              <a:cxnLst/>
              <a:rect l="l" t="t" r="r" b="b"/>
              <a:pathLst>
                <a:path w="7472" h="10239" extrusionOk="0">
                  <a:moveTo>
                    <a:pt x="5520" y="1"/>
                  </a:moveTo>
                  <a:cubicBezTo>
                    <a:pt x="5412" y="1"/>
                    <a:pt x="5302" y="13"/>
                    <a:pt x="5190" y="39"/>
                  </a:cubicBezTo>
                  <a:cubicBezTo>
                    <a:pt x="3929" y="343"/>
                    <a:pt x="4842" y="1546"/>
                    <a:pt x="2798" y="2648"/>
                  </a:cubicBezTo>
                  <a:cubicBezTo>
                    <a:pt x="754" y="3750"/>
                    <a:pt x="1" y="6939"/>
                    <a:pt x="464" y="9229"/>
                  </a:cubicBezTo>
                  <a:cubicBezTo>
                    <a:pt x="606" y="9952"/>
                    <a:pt x="910" y="10239"/>
                    <a:pt x="1297" y="10239"/>
                  </a:cubicBezTo>
                  <a:cubicBezTo>
                    <a:pt x="2135" y="10239"/>
                    <a:pt x="3362" y="8892"/>
                    <a:pt x="4175" y="7722"/>
                  </a:cubicBezTo>
                  <a:cubicBezTo>
                    <a:pt x="5364" y="6026"/>
                    <a:pt x="5190" y="6779"/>
                    <a:pt x="5973" y="5968"/>
                  </a:cubicBezTo>
                  <a:cubicBezTo>
                    <a:pt x="6103" y="5837"/>
                    <a:pt x="6973" y="3431"/>
                    <a:pt x="7234" y="2300"/>
                  </a:cubicBezTo>
                  <a:cubicBezTo>
                    <a:pt x="7472" y="1283"/>
                    <a:pt x="6626" y="1"/>
                    <a:pt x="5520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4608870" y="2764141"/>
              <a:ext cx="230466" cy="132497"/>
            </a:xfrm>
            <a:custGeom>
              <a:avLst/>
              <a:gdLst/>
              <a:ahLst/>
              <a:cxnLst/>
              <a:rect l="l" t="t" r="r" b="b"/>
              <a:pathLst>
                <a:path w="11781" h="6773" extrusionOk="0">
                  <a:moveTo>
                    <a:pt x="6983" y="0"/>
                  </a:moveTo>
                  <a:cubicBezTo>
                    <a:pt x="6307" y="0"/>
                    <a:pt x="5454" y="155"/>
                    <a:pt x="4277" y="737"/>
                  </a:cubicBezTo>
                  <a:cubicBezTo>
                    <a:pt x="1827" y="1940"/>
                    <a:pt x="0" y="5462"/>
                    <a:pt x="0" y="5462"/>
                  </a:cubicBezTo>
                  <a:cubicBezTo>
                    <a:pt x="0" y="5462"/>
                    <a:pt x="68" y="6772"/>
                    <a:pt x="451" y="6772"/>
                  </a:cubicBezTo>
                  <a:cubicBezTo>
                    <a:pt x="464" y="6772"/>
                    <a:pt x="479" y="6771"/>
                    <a:pt x="493" y="6767"/>
                  </a:cubicBezTo>
                  <a:cubicBezTo>
                    <a:pt x="899" y="6666"/>
                    <a:pt x="3479" y="6680"/>
                    <a:pt x="4552" y="6332"/>
                  </a:cubicBezTo>
                  <a:cubicBezTo>
                    <a:pt x="5625" y="5999"/>
                    <a:pt x="7509" y="4651"/>
                    <a:pt x="9089" y="3042"/>
                  </a:cubicBezTo>
                  <a:cubicBezTo>
                    <a:pt x="9582" y="2535"/>
                    <a:pt x="10053" y="2376"/>
                    <a:pt x="10458" y="2376"/>
                  </a:cubicBezTo>
                  <a:cubicBezTo>
                    <a:pt x="11136" y="2376"/>
                    <a:pt x="11632" y="2821"/>
                    <a:pt x="11746" y="2821"/>
                  </a:cubicBezTo>
                  <a:cubicBezTo>
                    <a:pt x="11780" y="2821"/>
                    <a:pt x="11781" y="2782"/>
                    <a:pt x="11742" y="2679"/>
                  </a:cubicBezTo>
                  <a:cubicBezTo>
                    <a:pt x="11495" y="2027"/>
                    <a:pt x="11162" y="1752"/>
                    <a:pt x="10278" y="1346"/>
                  </a:cubicBezTo>
                  <a:cubicBezTo>
                    <a:pt x="9379" y="940"/>
                    <a:pt x="9741" y="230"/>
                    <a:pt x="8756" y="201"/>
                  </a:cubicBezTo>
                  <a:cubicBezTo>
                    <a:pt x="8249" y="185"/>
                    <a:pt x="7722" y="0"/>
                    <a:pt x="698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4445464" y="2704729"/>
              <a:ext cx="147071" cy="162917"/>
            </a:xfrm>
            <a:custGeom>
              <a:avLst/>
              <a:gdLst/>
              <a:ahLst/>
              <a:cxnLst/>
              <a:rect l="l" t="t" r="r" b="b"/>
              <a:pathLst>
                <a:path w="7518" h="8328" extrusionOk="0">
                  <a:moveTo>
                    <a:pt x="943" y="1"/>
                  </a:moveTo>
                  <a:cubicBezTo>
                    <a:pt x="0" y="1"/>
                    <a:pt x="119" y="420"/>
                    <a:pt x="468" y="1208"/>
                  </a:cubicBezTo>
                  <a:cubicBezTo>
                    <a:pt x="845" y="2092"/>
                    <a:pt x="540" y="3411"/>
                    <a:pt x="1642" y="4658"/>
                  </a:cubicBezTo>
                  <a:cubicBezTo>
                    <a:pt x="2729" y="5890"/>
                    <a:pt x="4063" y="7789"/>
                    <a:pt x="5193" y="8065"/>
                  </a:cubicBezTo>
                  <a:cubicBezTo>
                    <a:pt x="5672" y="8175"/>
                    <a:pt x="6174" y="8327"/>
                    <a:pt x="6582" y="8327"/>
                  </a:cubicBezTo>
                  <a:cubicBezTo>
                    <a:pt x="7137" y="8327"/>
                    <a:pt x="7518" y="8045"/>
                    <a:pt x="7426" y="6992"/>
                  </a:cubicBezTo>
                  <a:cubicBezTo>
                    <a:pt x="7426" y="6992"/>
                    <a:pt x="7368" y="3020"/>
                    <a:pt x="5193" y="1324"/>
                  </a:cubicBezTo>
                  <a:cubicBezTo>
                    <a:pt x="3684" y="147"/>
                    <a:pt x="3062" y="38"/>
                    <a:pt x="2372" y="38"/>
                  </a:cubicBezTo>
                  <a:cubicBezTo>
                    <a:pt x="2215" y="38"/>
                    <a:pt x="2055" y="44"/>
                    <a:pt x="1880" y="44"/>
                  </a:cubicBezTo>
                  <a:cubicBezTo>
                    <a:pt x="1716" y="44"/>
                    <a:pt x="1538" y="39"/>
                    <a:pt x="1337" y="19"/>
                  </a:cubicBezTo>
                  <a:cubicBezTo>
                    <a:pt x="1189" y="7"/>
                    <a:pt x="1058" y="1"/>
                    <a:pt x="943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4417647" y="2796106"/>
              <a:ext cx="196349" cy="78015"/>
            </a:xfrm>
            <a:custGeom>
              <a:avLst/>
              <a:gdLst/>
              <a:ahLst/>
              <a:cxnLst/>
              <a:rect l="l" t="t" r="r" b="b"/>
              <a:pathLst>
                <a:path w="10037" h="3988" extrusionOk="0">
                  <a:moveTo>
                    <a:pt x="2794" y="0"/>
                  </a:moveTo>
                  <a:cubicBezTo>
                    <a:pt x="1122" y="0"/>
                    <a:pt x="0" y="1330"/>
                    <a:pt x="107" y="2451"/>
                  </a:cubicBezTo>
                  <a:cubicBezTo>
                    <a:pt x="176" y="3285"/>
                    <a:pt x="1299" y="3616"/>
                    <a:pt x="2536" y="3616"/>
                  </a:cubicBezTo>
                  <a:cubicBezTo>
                    <a:pt x="3105" y="3616"/>
                    <a:pt x="3698" y="3546"/>
                    <a:pt x="4224" y="3423"/>
                  </a:cubicBezTo>
                  <a:cubicBezTo>
                    <a:pt x="5004" y="3241"/>
                    <a:pt x="6038" y="3072"/>
                    <a:pt x="7050" y="3072"/>
                  </a:cubicBezTo>
                  <a:cubicBezTo>
                    <a:pt x="7523" y="3072"/>
                    <a:pt x="7991" y="3109"/>
                    <a:pt x="8426" y="3199"/>
                  </a:cubicBezTo>
                  <a:lnTo>
                    <a:pt x="8426" y="3199"/>
                  </a:lnTo>
                  <a:cubicBezTo>
                    <a:pt x="7980" y="2952"/>
                    <a:pt x="7457" y="2643"/>
                    <a:pt x="6876" y="2263"/>
                  </a:cubicBezTo>
                  <a:cubicBezTo>
                    <a:pt x="4992" y="1031"/>
                    <a:pt x="5166" y="277"/>
                    <a:pt x="3238" y="31"/>
                  </a:cubicBezTo>
                  <a:cubicBezTo>
                    <a:pt x="3086" y="10"/>
                    <a:pt x="2938" y="0"/>
                    <a:pt x="2794" y="0"/>
                  </a:cubicBezTo>
                  <a:close/>
                  <a:moveTo>
                    <a:pt x="8426" y="3199"/>
                  </a:moveTo>
                  <a:lnTo>
                    <a:pt x="8426" y="3199"/>
                  </a:lnTo>
                  <a:cubicBezTo>
                    <a:pt x="9426" y="3752"/>
                    <a:pt x="10036" y="3988"/>
                    <a:pt x="10036" y="3988"/>
                  </a:cubicBezTo>
                  <a:cubicBezTo>
                    <a:pt x="9630" y="3577"/>
                    <a:pt x="9063" y="3331"/>
                    <a:pt x="8426" y="3199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4569725" y="2841393"/>
              <a:ext cx="114871" cy="66219"/>
            </a:xfrm>
            <a:custGeom>
              <a:avLst/>
              <a:gdLst/>
              <a:ahLst/>
              <a:cxnLst/>
              <a:rect l="l" t="t" r="r" b="b"/>
              <a:pathLst>
                <a:path w="5872" h="3385" extrusionOk="0">
                  <a:moveTo>
                    <a:pt x="701" y="1"/>
                  </a:moveTo>
                  <a:cubicBezTo>
                    <a:pt x="615" y="1"/>
                    <a:pt x="536" y="19"/>
                    <a:pt x="465" y="64"/>
                  </a:cubicBezTo>
                  <a:cubicBezTo>
                    <a:pt x="1" y="354"/>
                    <a:pt x="88" y="1050"/>
                    <a:pt x="88" y="1050"/>
                  </a:cubicBezTo>
                  <a:cubicBezTo>
                    <a:pt x="88" y="1050"/>
                    <a:pt x="392" y="2035"/>
                    <a:pt x="581" y="2079"/>
                  </a:cubicBezTo>
                  <a:cubicBezTo>
                    <a:pt x="769" y="2122"/>
                    <a:pt x="1625" y="2717"/>
                    <a:pt x="1625" y="2717"/>
                  </a:cubicBezTo>
                  <a:cubicBezTo>
                    <a:pt x="1625" y="2717"/>
                    <a:pt x="3451" y="3340"/>
                    <a:pt x="3639" y="3383"/>
                  </a:cubicBezTo>
                  <a:cubicBezTo>
                    <a:pt x="3644" y="3384"/>
                    <a:pt x="3649" y="3385"/>
                    <a:pt x="3655" y="3385"/>
                  </a:cubicBezTo>
                  <a:cubicBezTo>
                    <a:pt x="3920" y="3385"/>
                    <a:pt x="5828" y="2514"/>
                    <a:pt x="5828" y="2514"/>
                  </a:cubicBezTo>
                  <a:cubicBezTo>
                    <a:pt x="5828" y="2514"/>
                    <a:pt x="5872" y="2325"/>
                    <a:pt x="5814" y="1716"/>
                  </a:cubicBezTo>
                  <a:cubicBezTo>
                    <a:pt x="5756" y="1108"/>
                    <a:pt x="5190" y="977"/>
                    <a:pt x="4727" y="470"/>
                  </a:cubicBezTo>
                  <a:cubicBezTo>
                    <a:pt x="4594" y="329"/>
                    <a:pt x="4456" y="279"/>
                    <a:pt x="4304" y="279"/>
                  </a:cubicBezTo>
                  <a:cubicBezTo>
                    <a:pt x="3921" y="279"/>
                    <a:pt x="3453" y="601"/>
                    <a:pt x="2775" y="601"/>
                  </a:cubicBezTo>
                  <a:cubicBezTo>
                    <a:pt x="2754" y="601"/>
                    <a:pt x="2733" y="601"/>
                    <a:pt x="2712" y="600"/>
                  </a:cubicBezTo>
                  <a:cubicBezTo>
                    <a:pt x="1877" y="576"/>
                    <a:pt x="1178" y="1"/>
                    <a:pt x="701" y="1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4513914" y="2847907"/>
              <a:ext cx="138072" cy="117375"/>
            </a:xfrm>
            <a:custGeom>
              <a:avLst/>
              <a:gdLst/>
              <a:ahLst/>
              <a:cxnLst/>
              <a:rect l="l" t="t" r="r" b="b"/>
              <a:pathLst>
                <a:path w="7058" h="6000" extrusionOk="0">
                  <a:moveTo>
                    <a:pt x="481" y="1"/>
                  </a:moveTo>
                  <a:cubicBezTo>
                    <a:pt x="0" y="1"/>
                    <a:pt x="230" y="195"/>
                    <a:pt x="230" y="195"/>
                  </a:cubicBezTo>
                  <a:cubicBezTo>
                    <a:pt x="230" y="195"/>
                    <a:pt x="3202" y="1891"/>
                    <a:pt x="3245" y="4268"/>
                  </a:cubicBezTo>
                  <a:cubicBezTo>
                    <a:pt x="3263" y="5714"/>
                    <a:pt x="3916" y="6000"/>
                    <a:pt x="4430" y="6000"/>
                  </a:cubicBezTo>
                  <a:cubicBezTo>
                    <a:pt x="4766" y="6000"/>
                    <a:pt x="5043" y="5877"/>
                    <a:pt x="5043" y="5877"/>
                  </a:cubicBezTo>
                  <a:cubicBezTo>
                    <a:pt x="5043" y="5877"/>
                    <a:pt x="6797" y="4312"/>
                    <a:pt x="6927" y="3746"/>
                  </a:cubicBezTo>
                  <a:cubicBezTo>
                    <a:pt x="7058" y="3181"/>
                    <a:pt x="5956" y="1151"/>
                    <a:pt x="2767" y="398"/>
                  </a:cubicBezTo>
                  <a:cubicBezTo>
                    <a:pt x="1471" y="91"/>
                    <a:pt x="810" y="1"/>
                    <a:pt x="481" y="1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4593279" y="2875764"/>
              <a:ext cx="218650" cy="97871"/>
            </a:xfrm>
            <a:custGeom>
              <a:avLst/>
              <a:gdLst/>
              <a:ahLst/>
              <a:cxnLst/>
              <a:rect l="l" t="t" r="r" b="b"/>
              <a:pathLst>
                <a:path w="11177" h="5003" extrusionOk="0">
                  <a:moveTo>
                    <a:pt x="6907" y="1"/>
                  </a:moveTo>
                  <a:cubicBezTo>
                    <a:pt x="6259" y="1"/>
                    <a:pt x="5784" y="46"/>
                    <a:pt x="5784" y="46"/>
                  </a:cubicBezTo>
                  <a:cubicBezTo>
                    <a:pt x="3639" y="728"/>
                    <a:pt x="2508" y="467"/>
                    <a:pt x="1261" y="757"/>
                  </a:cubicBezTo>
                  <a:cubicBezTo>
                    <a:pt x="0" y="1061"/>
                    <a:pt x="899" y="1467"/>
                    <a:pt x="3146" y="1989"/>
                  </a:cubicBezTo>
                  <a:cubicBezTo>
                    <a:pt x="5393" y="2525"/>
                    <a:pt x="6146" y="2699"/>
                    <a:pt x="8364" y="4207"/>
                  </a:cubicBezTo>
                  <a:cubicBezTo>
                    <a:pt x="9222" y="4795"/>
                    <a:pt x="9726" y="5002"/>
                    <a:pt x="10029" y="5002"/>
                  </a:cubicBezTo>
                  <a:cubicBezTo>
                    <a:pt x="10511" y="5002"/>
                    <a:pt x="10487" y="4481"/>
                    <a:pt x="10567" y="4134"/>
                  </a:cubicBezTo>
                  <a:cubicBezTo>
                    <a:pt x="10698" y="3569"/>
                    <a:pt x="11176" y="1510"/>
                    <a:pt x="10002" y="641"/>
                  </a:cubicBezTo>
                  <a:cubicBezTo>
                    <a:pt x="9284" y="107"/>
                    <a:pt x="7895" y="1"/>
                    <a:pt x="6907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 rot="680147">
              <a:off x="4464752" y="2208952"/>
              <a:ext cx="87910" cy="45129"/>
            </a:xfrm>
            <a:custGeom>
              <a:avLst/>
              <a:gdLst/>
              <a:ahLst/>
              <a:cxnLst/>
              <a:rect l="l" t="t" r="r" b="b"/>
              <a:pathLst>
                <a:path w="4494" h="2307" extrusionOk="0">
                  <a:moveTo>
                    <a:pt x="3076" y="0"/>
                  </a:moveTo>
                  <a:cubicBezTo>
                    <a:pt x="2749" y="0"/>
                    <a:pt x="2493" y="426"/>
                    <a:pt x="1928" y="582"/>
                  </a:cubicBezTo>
                  <a:cubicBezTo>
                    <a:pt x="1772" y="625"/>
                    <a:pt x="1614" y="639"/>
                    <a:pt x="1459" y="639"/>
                  </a:cubicBezTo>
                  <a:cubicBezTo>
                    <a:pt x="1158" y="639"/>
                    <a:pt x="871" y="585"/>
                    <a:pt x="644" y="585"/>
                  </a:cubicBezTo>
                  <a:cubicBezTo>
                    <a:pt x="479" y="585"/>
                    <a:pt x="346" y="614"/>
                    <a:pt x="261" y="712"/>
                  </a:cubicBezTo>
                  <a:cubicBezTo>
                    <a:pt x="0" y="1017"/>
                    <a:pt x="218" y="1481"/>
                    <a:pt x="218" y="1481"/>
                  </a:cubicBezTo>
                  <a:cubicBezTo>
                    <a:pt x="218" y="1481"/>
                    <a:pt x="642" y="2075"/>
                    <a:pt x="778" y="2075"/>
                  </a:cubicBezTo>
                  <a:cubicBezTo>
                    <a:pt x="780" y="2075"/>
                    <a:pt x="781" y="2075"/>
                    <a:pt x="783" y="2075"/>
                  </a:cubicBezTo>
                  <a:cubicBezTo>
                    <a:pt x="788" y="2075"/>
                    <a:pt x="793" y="2074"/>
                    <a:pt x="799" y="2074"/>
                  </a:cubicBezTo>
                  <a:cubicBezTo>
                    <a:pt x="973" y="2074"/>
                    <a:pt x="1638" y="2278"/>
                    <a:pt x="1638" y="2278"/>
                  </a:cubicBezTo>
                  <a:cubicBezTo>
                    <a:pt x="1638" y="2278"/>
                    <a:pt x="3044" y="2307"/>
                    <a:pt x="3189" y="2307"/>
                  </a:cubicBezTo>
                  <a:cubicBezTo>
                    <a:pt x="3320" y="2293"/>
                    <a:pt x="4494" y="1220"/>
                    <a:pt x="4494" y="1220"/>
                  </a:cubicBezTo>
                  <a:cubicBezTo>
                    <a:pt x="4494" y="1220"/>
                    <a:pt x="4494" y="1075"/>
                    <a:pt x="4320" y="669"/>
                  </a:cubicBezTo>
                  <a:cubicBezTo>
                    <a:pt x="4146" y="263"/>
                    <a:pt x="3725" y="307"/>
                    <a:pt x="3291" y="60"/>
                  </a:cubicBezTo>
                  <a:cubicBezTo>
                    <a:pt x="3214" y="18"/>
                    <a:pt x="3144" y="0"/>
                    <a:pt x="3076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" name="Google Shape;315;p16"/>
          <p:cNvSpPr/>
          <p:nvPr/>
        </p:nvSpPr>
        <p:spPr>
          <a:xfrm rot="-901102">
            <a:off x="924812" y="4071834"/>
            <a:ext cx="725894" cy="275802"/>
          </a:xfrm>
          <a:prstGeom prst="rect">
            <a:avLst/>
          </a:prstGeom>
          <a:solidFill>
            <a:srgbClr val="F5C6A6">
              <a:alpha val="67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65B8F97-6AA1-12A6-F5D5-13B2D6FACDE7}"/>
              </a:ext>
            </a:extLst>
          </p:cNvPr>
          <p:cNvSpPr txBox="1"/>
          <p:nvPr/>
        </p:nvSpPr>
        <p:spPr>
          <a:xfrm>
            <a:off x="1915132" y="1044131"/>
            <a:ext cx="53553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02</a:t>
            </a:r>
          </a:p>
          <a:p>
            <a:pPr algn="ctr"/>
            <a:r>
              <a:rPr lang="zh-TW" altLang="en-US" sz="60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系統功能</a:t>
            </a:r>
            <a:endParaRPr lang="en-US" altLang="zh-TW" sz="6000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60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</a:p>
        </p:txBody>
      </p:sp>
    </p:spTree>
    <p:extLst>
      <p:ext uri="{BB962C8B-B14F-4D97-AF65-F5344CB8AC3E}">
        <p14:creationId xmlns:p14="http://schemas.microsoft.com/office/powerpoint/2010/main" val="73242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1"/>
          <p:cNvSpPr txBox="1"/>
          <p:nvPr/>
        </p:nvSpPr>
        <p:spPr>
          <a:xfrm>
            <a:off x="2477240" y="706588"/>
            <a:ext cx="2011650" cy="54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bhaya Libre"/>
                <a:sym typeface="Abhaya Libre"/>
              </a:rPr>
              <a:t>個人化歌曲推薦</a:t>
            </a:r>
            <a:r>
              <a:rPr lang="en" sz="20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bhaya Libre"/>
                <a:sym typeface="Abhaya Libre"/>
              </a:rPr>
              <a:t> </a:t>
            </a:r>
            <a:endParaRPr sz="2000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bhaya Libre"/>
              <a:sym typeface="Abhaya Libre"/>
            </a:endParaRPr>
          </a:p>
        </p:txBody>
      </p:sp>
      <p:sp>
        <p:nvSpPr>
          <p:cNvPr id="465" name="Google Shape;465;p21"/>
          <p:cNvSpPr txBox="1"/>
          <p:nvPr/>
        </p:nvSpPr>
        <p:spPr>
          <a:xfrm>
            <a:off x="2432892" y="1461486"/>
            <a:ext cx="1859249" cy="54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bhaya Libre"/>
                <a:sym typeface="Abhaya Libre"/>
              </a:rPr>
              <a:t>會員發表功能</a:t>
            </a:r>
            <a:endParaRPr sz="2000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bhaya Libre"/>
              <a:sym typeface="Abhaya Libre"/>
            </a:endParaRPr>
          </a:p>
        </p:txBody>
      </p:sp>
      <p:sp>
        <p:nvSpPr>
          <p:cNvPr id="468" name="Google Shape;468;p21"/>
          <p:cNvSpPr txBox="1"/>
          <p:nvPr/>
        </p:nvSpPr>
        <p:spPr>
          <a:xfrm>
            <a:off x="2484730" y="2189753"/>
            <a:ext cx="1755571" cy="54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bhaya Libre"/>
                <a:sym typeface="Abhaya Libre"/>
              </a:rPr>
              <a:t>文章回覆功能</a:t>
            </a:r>
            <a:endParaRPr sz="2000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bhaya Libre"/>
              <a:sym typeface="Abhaya Libre"/>
            </a:endParaRPr>
          </a:p>
        </p:txBody>
      </p:sp>
      <p:sp>
        <p:nvSpPr>
          <p:cNvPr id="481" name="Google Shape;481;p21"/>
          <p:cNvSpPr/>
          <p:nvPr/>
        </p:nvSpPr>
        <p:spPr>
          <a:xfrm>
            <a:off x="1813159" y="658675"/>
            <a:ext cx="640049" cy="594508"/>
          </a:xfrm>
          <a:prstGeom prst="ellipse">
            <a:avLst/>
          </a:prstGeom>
          <a:solidFill>
            <a:srgbClr val="F4F0EB"/>
          </a:solidFill>
          <a:ln w="19050" cap="flat" cmpd="sng">
            <a:solidFill>
              <a:srgbClr val="CFC6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5" name="Google Shape;495;p21"/>
          <p:cNvSpPr/>
          <p:nvPr/>
        </p:nvSpPr>
        <p:spPr>
          <a:xfrm>
            <a:off x="1813159" y="2143150"/>
            <a:ext cx="640049" cy="594508"/>
          </a:xfrm>
          <a:prstGeom prst="ellipse">
            <a:avLst/>
          </a:prstGeom>
          <a:solidFill>
            <a:srgbClr val="F4F0EB"/>
          </a:solidFill>
          <a:ln w="19050" cap="flat" cmpd="sng">
            <a:solidFill>
              <a:srgbClr val="CFC6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2" name="Google Shape;502;p21"/>
          <p:cNvSpPr/>
          <p:nvPr/>
        </p:nvSpPr>
        <p:spPr>
          <a:xfrm>
            <a:off x="1813159" y="1391400"/>
            <a:ext cx="640049" cy="594508"/>
          </a:xfrm>
          <a:prstGeom prst="ellipse">
            <a:avLst/>
          </a:prstGeom>
          <a:solidFill>
            <a:srgbClr val="F4F0EB"/>
          </a:solidFill>
          <a:ln w="19050" cap="flat" cmpd="sng">
            <a:solidFill>
              <a:srgbClr val="CFC6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9" name="Google Shape;509;p21"/>
          <p:cNvCxnSpPr>
            <a:cxnSpLocks/>
            <a:stCxn id="481" idx="4"/>
            <a:endCxn id="502" idx="0"/>
          </p:cNvCxnSpPr>
          <p:nvPr/>
        </p:nvCxnSpPr>
        <p:spPr>
          <a:xfrm>
            <a:off x="2133184" y="1253183"/>
            <a:ext cx="0" cy="13821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0" name="Google Shape;510;p21"/>
          <p:cNvCxnSpPr>
            <a:stCxn id="502" idx="4"/>
            <a:endCxn id="495" idx="0"/>
          </p:cNvCxnSpPr>
          <p:nvPr/>
        </p:nvCxnSpPr>
        <p:spPr>
          <a:xfrm>
            <a:off x="2133184" y="1985908"/>
            <a:ext cx="0" cy="15724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462;p21">
            <a:extLst>
              <a:ext uri="{FF2B5EF4-FFF2-40B4-BE49-F238E27FC236}">
                <a16:creationId xmlns:a16="http://schemas.microsoft.com/office/drawing/2014/main" id="{B6BD402B-447B-8B9E-6CAF-79FD20F9B25B}"/>
              </a:ext>
            </a:extLst>
          </p:cNvPr>
          <p:cNvSpPr txBox="1"/>
          <p:nvPr/>
        </p:nvSpPr>
        <p:spPr>
          <a:xfrm>
            <a:off x="5531590" y="2207437"/>
            <a:ext cx="1814901" cy="54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bhaya Libre"/>
                <a:sym typeface="Abhaya Libre"/>
              </a:rPr>
              <a:t>匿名發表功能</a:t>
            </a:r>
            <a:r>
              <a:rPr lang="en" sz="20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bhaya Libre"/>
                <a:sym typeface="Abhaya Libre"/>
              </a:rPr>
              <a:t> </a:t>
            </a:r>
            <a:endParaRPr sz="2000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bhaya Libre"/>
              <a:sym typeface="Abhaya Libre"/>
            </a:endParaRPr>
          </a:p>
        </p:txBody>
      </p:sp>
      <p:sp>
        <p:nvSpPr>
          <p:cNvPr id="91" name="Google Shape;465;p21">
            <a:extLst>
              <a:ext uri="{FF2B5EF4-FFF2-40B4-BE49-F238E27FC236}">
                <a16:creationId xmlns:a16="http://schemas.microsoft.com/office/drawing/2014/main" id="{F83E94C7-80A8-EE5B-F08C-71FECDB1818C}"/>
              </a:ext>
            </a:extLst>
          </p:cNvPr>
          <p:cNvSpPr txBox="1"/>
          <p:nvPr/>
        </p:nvSpPr>
        <p:spPr>
          <a:xfrm>
            <a:off x="5487243" y="2962335"/>
            <a:ext cx="1415208" cy="54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bhaya Libre"/>
                <a:sym typeface="Abhaya Libre"/>
              </a:rPr>
              <a:t>搜尋功能</a:t>
            </a:r>
            <a:endParaRPr sz="2000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bhaya Libre"/>
              <a:sym typeface="Abhaya Libre"/>
            </a:endParaRPr>
          </a:p>
        </p:txBody>
      </p:sp>
      <p:sp>
        <p:nvSpPr>
          <p:cNvPr id="92" name="Google Shape;468;p21">
            <a:extLst>
              <a:ext uri="{FF2B5EF4-FFF2-40B4-BE49-F238E27FC236}">
                <a16:creationId xmlns:a16="http://schemas.microsoft.com/office/drawing/2014/main" id="{ACB7DCEA-7C7A-58DF-A5FF-BB988CCAEBF9}"/>
              </a:ext>
            </a:extLst>
          </p:cNvPr>
          <p:cNvSpPr txBox="1"/>
          <p:nvPr/>
        </p:nvSpPr>
        <p:spPr>
          <a:xfrm>
            <a:off x="5244782" y="3699955"/>
            <a:ext cx="2157700" cy="54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bhaya Libre"/>
                <a:sym typeface="Abhaya Libre"/>
              </a:rPr>
              <a:t>熱門排行榜</a:t>
            </a:r>
            <a:endParaRPr sz="2000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bhaya Libre"/>
              <a:sym typeface="Abhaya Libre"/>
            </a:endParaRPr>
          </a:p>
        </p:txBody>
      </p:sp>
      <p:sp>
        <p:nvSpPr>
          <p:cNvPr id="94" name="Google Shape;481;p21">
            <a:extLst>
              <a:ext uri="{FF2B5EF4-FFF2-40B4-BE49-F238E27FC236}">
                <a16:creationId xmlns:a16="http://schemas.microsoft.com/office/drawing/2014/main" id="{A52ECE70-E249-6A9F-D959-2DDFEF1DA4DB}"/>
              </a:ext>
            </a:extLst>
          </p:cNvPr>
          <p:cNvSpPr/>
          <p:nvPr/>
        </p:nvSpPr>
        <p:spPr>
          <a:xfrm>
            <a:off x="4867509" y="2159524"/>
            <a:ext cx="640049" cy="594508"/>
          </a:xfrm>
          <a:prstGeom prst="ellipse">
            <a:avLst/>
          </a:prstGeom>
          <a:solidFill>
            <a:srgbClr val="F4F0EB"/>
          </a:solidFill>
          <a:ln w="19050" cap="flat" cmpd="sng">
            <a:solidFill>
              <a:srgbClr val="CFC6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495;p21">
            <a:extLst>
              <a:ext uri="{FF2B5EF4-FFF2-40B4-BE49-F238E27FC236}">
                <a16:creationId xmlns:a16="http://schemas.microsoft.com/office/drawing/2014/main" id="{CE6AACFA-603C-5498-C2D9-AF7B2EDA8CEB}"/>
              </a:ext>
            </a:extLst>
          </p:cNvPr>
          <p:cNvSpPr/>
          <p:nvPr/>
        </p:nvSpPr>
        <p:spPr>
          <a:xfrm>
            <a:off x="4867509" y="3643999"/>
            <a:ext cx="640049" cy="594508"/>
          </a:xfrm>
          <a:prstGeom prst="ellipse">
            <a:avLst/>
          </a:prstGeom>
          <a:solidFill>
            <a:srgbClr val="F4F0EB"/>
          </a:solidFill>
          <a:ln w="19050" cap="flat" cmpd="sng">
            <a:solidFill>
              <a:srgbClr val="CFC6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502;p21">
            <a:extLst>
              <a:ext uri="{FF2B5EF4-FFF2-40B4-BE49-F238E27FC236}">
                <a16:creationId xmlns:a16="http://schemas.microsoft.com/office/drawing/2014/main" id="{8796D259-471C-6752-52F7-3EF71618E082}"/>
              </a:ext>
            </a:extLst>
          </p:cNvPr>
          <p:cNvSpPr/>
          <p:nvPr/>
        </p:nvSpPr>
        <p:spPr>
          <a:xfrm>
            <a:off x="4867509" y="2892249"/>
            <a:ext cx="640049" cy="594508"/>
          </a:xfrm>
          <a:prstGeom prst="ellipse">
            <a:avLst/>
          </a:prstGeom>
          <a:solidFill>
            <a:srgbClr val="F4F0EB"/>
          </a:solidFill>
          <a:ln w="19050" cap="flat" cmpd="sng">
            <a:solidFill>
              <a:srgbClr val="CFC6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2" name="Google Shape;509;p21">
            <a:extLst>
              <a:ext uri="{FF2B5EF4-FFF2-40B4-BE49-F238E27FC236}">
                <a16:creationId xmlns:a16="http://schemas.microsoft.com/office/drawing/2014/main" id="{46D8E1BD-EC6A-256F-FC98-9A2B4C8AFF42}"/>
              </a:ext>
            </a:extLst>
          </p:cNvPr>
          <p:cNvCxnSpPr>
            <a:cxnSpLocks/>
            <a:stCxn id="94" idx="4"/>
            <a:endCxn id="115" idx="0"/>
          </p:cNvCxnSpPr>
          <p:nvPr/>
        </p:nvCxnSpPr>
        <p:spPr>
          <a:xfrm>
            <a:off x="5187534" y="2754032"/>
            <a:ext cx="0" cy="13821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510;p21">
            <a:extLst>
              <a:ext uri="{FF2B5EF4-FFF2-40B4-BE49-F238E27FC236}">
                <a16:creationId xmlns:a16="http://schemas.microsoft.com/office/drawing/2014/main" id="{B5D1703C-5824-77B8-7E21-F89D2CEE512E}"/>
              </a:ext>
            </a:extLst>
          </p:cNvPr>
          <p:cNvCxnSpPr>
            <a:stCxn id="115" idx="4"/>
            <a:endCxn id="108" idx="0"/>
          </p:cNvCxnSpPr>
          <p:nvPr/>
        </p:nvCxnSpPr>
        <p:spPr>
          <a:xfrm>
            <a:off x="5187534" y="3486757"/>
            <a:ext cx="0" cy="15724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圖片 10">
            <a:extLst>
              <a:ext uri="{FF2B5EF4-FFF2-40B4-BE49-F238E27FC236}">
                <a16:creationId xmlns:a16="http://schemas.microsoft.com/office/drawing/2014/main" id="{F6C745E7-7640-DB9F-22E6-E810F4CAC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226" y="1496359"/>
            <a:ext cx="384010" cy="38401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E493FE3-1845-2809-7B52-11DBC589B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1913" y="2219515"/>
            <a:ext cx="467178" cy="46717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7C38E088-62A3-F5DB-27AF-95CDCFC97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8063" y="2221442"/>
            <a:ext cx="451639" cy="451639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826B4EC1-860B-718B-5E5E-D2529307B6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0012" y="737729"/>
            <a:ext cx="472775" cy="472775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251377A0-BEAB-1B9D-C15A-EB41B08F4D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7509" y="3008089"/>
            <a:ext cx="400047" cy="400047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89439107-7A89-5875-FFB9-6AC1309225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9693" y="3714364"/>
            <a:ext cx="428378" cy="4283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" grpId="0"/>
      <p:bldP spid="465" grpId="0"/>
      <p:bldP spid="468" grpId="0"/>
      <p:bldP spid="481" grpId="0" animBg="1"/>
      <p:bldP spid="495" grpId="0" animBg="1"/>
      <p:bldP spid="502" grpId="0" animBg="1"/>
      <p:bldP spid="90" grpId="0"/>
      <p:bldP spid="91" grpId="0"/>
      <p:bldP spid="92" grpId="0"/>
      <p:bldP spid="94" grpId="0" animBg="1"/>
      <p:bldP spid="108" grpId="0" animBg="1"/>
      <p:bldP spid="1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6"/>
          <p:cNvGrpSpPr/>
          <p:nvPr/>
        </p:nvGrpSpPr>
        <p:grpSpPr>
          <a:xfrm rot="900152" flipH="1">
            <a:off x="7569244" y="2785259"/>
            <a:ext cx="769868" cy="1713171"/>
            <a:chOff x="3195375" y="670975"/>
            <a:chExt cx="893675" cy="1988675"/>
          </a:xfrm>
        </p:grpSpPr>
        <p:sp>
          <p:nvSpPr>
            <p:cNvPr id="182" name="Google Shape;182;p16"/>
            <p:cNvSpPr/>
            <p:nvPr/>
          </p:nvSpPr>
          <p:spPr>
            <a:xfrm>
              <a:off x="3555600" y="848750"/>
              <a:ext cx="114525" cy="1810900"/>
            </a:xfrm>
            <a:custGeom>
              <a:avLst/>
              <a:gdLst/>
              <a:ahLst/>
              <a:cxnLst/>
              <a:rect l="l" t="t" r="r" b="b"/>
              <a:pathLst>
                <a:path w="4581" h="72436" fill="none" extrusionOk="0">
                  <a:moveTo>
                    <a:pt x="1740" y="0"/>
                  </a:moveTo>
                  <a:cubicBezTo>
                    <a:pt x="957" y="16293"/>
                    <a:pt x="0" y="32964"/>
                    <a:pt x="4102" y="48909"/>
                  </a:cubicBezTo>
                  <a:cubicBezTo>
                    <a:pt x="4581" y="56650"/>
                    <a:pt x="4349" y="64622"/>
                    <a:pt x="3885" y="72435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3599075" y="1386525"/>
              <a:ext cx="288500" cy="360625"/>
            </a:xfrm>
            <a:custGeom>
              <a:avLst/>
              <a:gdLst/>
              <a:ahLst/>
              <a:cxnLst/>
              <a:rect l="l" t="t" r="r" b="b"/>
              <a:pathLst>
                <a:path w="11540" h="14425" fill="none" extrusionOk="0">
                  <a:moveTo>
                    <a:pt x="1" y="14424"/>
                  </a:moveTo>
                  <a:cubicBezTo>
                    <a:pt x="1" y="14424"/>
                    <a:pt x="276" y="10916"/>
                    <a:pt x="3682" y="8872"/>
                  </a:cubicBezTo>
                  <a:cubicBezTo>
                    <a:pt x="7103" y="6828"/>
                    <a:pt x="10858" y="4089"/>
                    <a:pt x="11539" y="1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3354100" y="972675"/>
              <a:ext cx="226150" cy="367500"/>
            </a:xfrm>
            <a:custGeom>
              <a:avLst/>
              <a:gdLst/>
              <a:ahLst/>
              <a:cxnLst/>
              <a:rect l="l" t="t" r="r" b="b"/>
              <a:pathLst>
                <a:path w="9046" h="14700" fill="none" extrusionOk="0">
                  <a:moveTo>
                    <a:pt x="0" y="1"/>
                  </a:moveTo>
                  <a:cubicBezTo>
                    <a:pt x="0" y="1"/>
                    <a:pt x="348" y="4770"/>
                    <a:pt x="3074" y="6147"/>
                  </a:cubicBezTo>
                  <a:cubicBezTo>
                    <a:pt x="5813" y="7510"/>
                    <a:pt x="8872" y="10293"/>
                    <a:pt x="9046" y="14699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3665025" y="1842800"/>
              <a:ext cx="252250" cy="431975"/>
            </a:xfrm>
            <a:custGeom>
              <a:avLst/>
              <a:gdLst/>
              <a:ahLst/>
              <a:cxnLst/>
              <a:rect l="l" t="t" r="r" b="b"/>
              <a:pathLst>
                <a:path w="10090" h="17279" fill="none" extrusionOk="0">
                  <a:moveTo>
                    <a:pt x="10090" y="0"/>
                  </a:moveTo>
                  <a:cubicBezTo>
                    <a:pt x="10090" y="0"/>
                    <a:pt x="5321" y="3073"/>
                    <a:pt x="3262" y="7509"/>
                  </a:cubicBezTo>
                  <a:cubicBezTo>
                    <a:pt x="1218" y="11944"/>
                    <a:pt x="1" y="17279"/>
                    <a:pt x="1" y="17279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3345775" y="1825750"/>
              <a:ext cx="331250" cy="516450"/>
            </a:xfrm>
            <a:custGeom>
              <a:avLst/>
              <a:gdLst/>
              <a:ahLst/>
              <a:cxnLst/>
              <a:rect l="l" t="t" r="r" b="b"/>
              <a:pathLst>
                <a:path w="13250" h="20658" fill="none" extrusionOk="0">
                  <a:moveTo>
                    <a:pt x="0" y="1"/>
                  </a:moveTo>
                  <a:cubicBezTo>
                    <a:pt x="0" y="1"/>
                    <a:pt x="3754" y="682"/>
                    <a:pt x="4088" y="5466"/>
                  </a:cubicBezTo>
                  <a:cubicBezTo>
                    <a:pt x="4436" y="10235"/>
                    <a:pt x="13249" y="9930"/>
                    <a:pt x="12771" y="20657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3589300" y="941175"/>
              <a:ext cx="105800" cy="67400"/>
            </a:xfrm>
            <a:custGeom>
              <a:avLst/>
              <a:gdLst/>
              <a:ahLst/>
              <a:cxnLst/>
              <a:rect l="l" t="t" r="r" b="b"/>
              <a:pathLst>
                <a:path w="4232" h="2696" extrusionOk="0">
                  <a:moveTo>
                    <a:pt x="3390" y="1"/>
                  </a:moveTo>
                  <a:cubicBezTo>
                    <a:pt x="3289" y="1"/>
                    <a:pt x="3176" y="19"/>
                    <a:pt x="3059" y="58"/>
                  </a:cubicBezTo>
                  <a:cubicBezTo>
                    <a:pt x="2030" y="406"/>
                    <a:pt x="0" y="2696"/>
                    <a:pt x="0" y="2696"/>
                  </a:cubicBezTo>
                  <a:cubicBezTo>
                    <a:pt x="4232" y="1093"/>
                    <a:pt x="4164" y="1"/>
                    <a:pt x="3390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3580600" y="1018000"/>
              <a:ext cx="105800" cy="67400"/>
            </a:xfrm>
            <a:custGeom>
              <a:avLst/>
              <a:gdLst/>
              <a:ahLst/>
              <a:cxnLst/>
              <a:rect l="l" t="t" r="r" b="b"/>
              <a:pathLst>
                <a:path w="4232" h="2696" extrusionOk="0">
                  <a:moveTo>
                    <a:pt x="3394" y="1"/>
                  </a:moveTo>
                  <a:cubicBezTo>
                    <a:pt x="3292" y="1"/>
                    <a:pt x="3178" y="19"/>
                    <a:pt x="3059" y="58"/>
                  </a:cubicBezTo>
                  <a:cubicBezTo>
                    <a:pt x="2030" y="406"/>
                    <a:pt x="0" y="2696"/>
                    <a:pt x="0" y="2696"/>
                  </a:cubicBezTo>
                  <a:cubicBezTo>
                    <a:pt x="4232" y="1093"/>
                    <a:pt x="4176" y="1"/>
                    <a:pt x="3394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3545425" y="913025"/>
              <a:ext cx="42075" cy="108250"/>
            </a:xfrm>
            <a:custGeom>
              <a:avLst/>
              <a:gdLst/>
              <a:ahLst/>
              <a:cxnLst/>
              <a:rect l="l" t="t" r="r" b="b"/>
              <a:pathLst>
                <a:path w="1683" h="4330" extrusionOk="0">
                  <a:moveTo>
                    <a:pt x="366" y="0"/>
                  </a:moveTo>
                  <a:cubicBezTo>
                    <a:pt x="149" y="0"/>
                    <a:pt x="1" y="288"/>
                    <a:pt x="16" y="662"/>
                  </a:cubicBezTo>
                  <a:cubicBezTo>
                    <a:pt x="59" y="1749"/>
                    <a:pt x="1683" y="4329"/>
                    <a:pt x="1683" y="4329"/>
                  </a:cubicBezTo>
                  <a:cubicBezTo>
                    <a:pt x="1418" y="1005"/>
                    <a:pt x="772" y="0"/>
                    <a:pt x="366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3545425" y="1023925"/>
              <a:ext cx="42075" cy="108225"/>
            </a:xfrm>
            <a:custGeom>
              <a:avLst/>
              <a:gdLst/>
              <a:ahLst/>
              <a:cxnLst/>
              <a:rect l="l" t="t" r="r" b="b"/>
              <a:pathLst>
                <a:path w="1683" h="4329" extrusionOk="0">
                  <a:moveTo>
                    <a:pt x="366" y="0"/>
                  </a:moveTo>
                  <a:cubicBezTo>
                    <a:pt x="149" y="0"/>
                    <a:pt x="1" y="288"/>
                    <a:pt x="16" y="662"/>
                  </a:cubicBezTo>
                  <a:cubicBezTo>
                    <a:pt x="59" y="1749"/>
                    <a:pt x="1683" y="4329"/>
                    <a:pt x="1683" y="4329"/>
                  </a:cubicBezTo>
                  <a:cubicBezTo>
                    <a:pt x="1418" y="1005"/>
                    <a:pt x="772" y="0"/>
                    <a:pt x="366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3430200" y="1023000"/>
              <a:ext cx="40675" cy="113150"/>
            </a:xfrm>
            <a:custGeom>
              <a:avLst/>
              <a:gdLst/>
              <a:ahLst/>
              <a:cxnLst/>
              <a:rect l="l" t="t" r="r" b="b"/>
              <a:pathLst>
                <a:path w="1627" h="4526" extrusionOk="0">
                  <a:moveTo>
                    <a:pt x="865" y="1"/>
                  </a:moveTo>
                  <a:cubicBezTo>
                    <a:pt x="685" y="1"/>
                    <a:pt x="489" y="195"/>
                    <a:pt x="377" y="496"/>
                  </a:cubicBezTo>
                  <a:cubicBezTo>
                    <a:pt x="1" y="1510"/>
                    <a:pt x="493" y="4525"/>
                    <a:pt x="493" y="4525"/>
                  </a:cubicBezTo>
                  <a:cubicBezTo>
                    <a:pt x="1627" y="1106"/>
                    <a:pt x="1293" y="1"/>
                    <a:pt x="865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3488175" y="1087750"/>
              <a:ext cx="37725" cy="109650"/>
            </a:xfrm>
            <a:custGeom>
              <a:avLst/>
              <a:gdLst/>
              <a:ahLst/>
              <a:cxnLst/>
              <a:rect l="l" t="t" r="r" b="b"/>
              <a:pathLst>
                <a:path w="1509" h="4386" extrusionOk="0">
                  <a:moveTo>
                    <a:pt x="370" y="0"/>
                  </a:moveTo>
                  <a:cubicBezTo>
                    <a:pt x="157" y="0"/>
                    <a:pt x="1" y="278"/>
                    <a:pt x="1" y="645"/>
                  </a:cubicBezTo>
                  <a:cubicBezTo>
                    <a:pt x="1" y="1732"/>
                    <a:pt x="1508" y="4385"/>
                    <a:pt x="1508" y="4385"/>
                  </a:cubicBezTo>
                  <a:cubicBezTo>
                    <a:pt x="1394" y="1021"/>
                    <a:pt x="779" y="0"/>
                    <a:pt x="370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3341125" y="1091325"/>
              <a:ext cx="110475" cy="45900"/>
            </a:xfrm>
            <a:custGeom>
              <a:avLst/>
              <a:gdLst/>
              <a:ahLst/>
              <a:cxnLst/>
              <a:rect l="l" t="t" r="r" b="b"/>
              <a:pathLst>
                <a:path w="4419" h="1836" extrusionOk="0">
                  <a:moveTo>
                    <a:pt x="617" y="1"/>
                  </a:moveTo>
                  <a:cubicBezTo>
                    <a:pt x="0" y="1"/>
                    <a:pt x="71" y="492"/>
                    <a:pt x="519" y="821"/>
                  </a:cubicBezTo>
                  <a:cubicBezTo>
                    <a:pt x="1375" y="1473"/>
                    <a:pt x="4419" y="1836"/>
                    <a:pt x="4419" y="1836"/>
                  </a:cubicBezTo>
                  <a:cubicBezTo>
                    <a:pt x="2377" y="433"/>
                    <a:pt x="1195" y="1"/>
                    <a:pt x="617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3427350" y="1160950"/>
              <a:ext cx="110500" cy="45875"/>
            </a:xfrm>
            <a:custGeom>
              <a:avLst/>
              <a:gdLst/>
              <a:ahLst/>
              <a:cxnLst/>
              <a:rect l="l" t="t" r="r" b="b"/>
              <a:pathLst>
                <a:path w="4420" h="1835" extrusionOk="0">
                  <a:moveTo>
                    <a:pt x="621" y="1"/>
                  </a:moveTo>
                  <a:cubicBezTo>
                    <a:pt x="1" y="1"/>
                    <a:pt x="71" y="497"/>
                    <a:pt x="520" y="834"/>
                  </a:cubicBezTo>
                  <a:cubicBezTo>
                    <a:pt x="1376" y="1472"/>
                    <a:pt x="4420" y="1834"/>
                    <a:pt x="4420" y="1834"/>
                  </a:cubicBezTo>
                  <a:cubicBezTo>
                    <a:pt x="2382" y="434"/>
                    <a:pt x="1200" y="1"/>
                    <a:pt x="621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3581675" y="1307325"/>
              <a:ext cx="93050" cy="80325"/>
            </a:xfrm>
            <a:custGeom>
              <a:avLst/>
              <a:gdLst/>
              <a:ahLst/>
              <a:cxnLst/>
              <a:rect l="l" t="t" r="r" b="b"/>
              <a:pathLst>
                <a:path w="3722" h="3213" extrusionOk="0">
                  <a:moveTo>
                    <a:pt x="3051" y="0"/>
                  </a:moveTo>
                  <a:cubicBezTo>
                    <a:pt x="2922" y="0"/>
                    <a:pt x="2767" y="42"/>
                    <a:pt x="2610" y="125"/>
                  </a:cubicBezTo>
                  <a:cubicBezTo>
                    <a:pt x="1653" y="618"/>
                    <a:pt x="1" y="3212"/>
                    <a:pt x="1" y="3212"/>
                  </a:cubicBezTo>
                  <a:cubicBezTo>
                    <a:pt x="3721" y="1079"/>
                    <a:pt x="3713" y="0"/>
                    <a:pt x="3051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3586025" y="1411750"/>
              <a:ext cx="62475" cy="102375"/>
            </a:xfrm>
            <a:custGeom>
              <a:avLst/>
              <a:gdLst/>
              <a:ahLst/>
              <a:cxnLst/>
              <a:rect l="l" t="t" r="r" b="b"/>
              <a:pathLst>
                <a:path w="2499" h="4095" extrusionOk="0">
                  <a:moveTo>
                    <a:pt x="1892" y="0"/>
                  </a:moveTo>
                  <a:cubicBezTo>
                    <a:pt x="1734" y="0"/>
                    <a:pt x="1536" y="107"/>
                    <a:pt x="1363" y="297"/>
                  </a:cubicBezTo>
                  <a:cubicBezTo>
                    <a:pt x="638" y="1108"/>
                    <a:pt x="1" y="4094"/>
                    <a:pt x="1" y="4094"/>
                  </a:cubicBezTo>
                  <a:cubicBezTo>
                    <a:pt x="2498" y="1100"/>
                    <a:pt x="2401" y="0"/>
                    <a:pt x="1892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3521475" y="1309300"/>
              <a:ext cx="57700" cy="101900"/>
            </a:xfrm>
            <a:custGeom>
              <a:avLst/>
              <a:gdLst/>
              <a:ahLst/>
              <a:cxnLst/>
              <a:rect l="l" t="t" r="r" b="b"/>
              <a:pathLst>
                <a:path w="2308" h="4076" extrusionOk="0">
                  <a:moveTo>
                    <a:pt x="363" y="0"/>
                  </a:moveTo>
                  <a:cubicBezTo>
                    <a:pt x="121" y="0"/>
                    <a:pt x="0" y="322"/>
                    <a:pt x="75" y="713"/>
                  </a:cubicBezTo>
                  <a:cubicBezTo>
                    <a:pt x="292" y="1771"/>
                    <a:pt x="2307" y="4076"/>
                    <a:pt x="2307" y="4076"/>
                  </a:cubicBezTo>
                  <a:cubicBezTo>
                    <a:pt x="1548" y="939"/>
                    <a:pt x="778" y="0"/>
                    <a:pt x="363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3530525" y="1427350"/>
              <a:ext cx="58075" cy="102000"/>
            </a:xfrm>
            <a:custGeom>
              <a:avLst/>
              <a:gdLst/>
              <a:ahLst/>
              <a:cxnLst/>
              <a:rect l="l" t="t" r="r" b="b"/>
              <a:pathLst>
                <a:path w="2323" h="4080" extrusionOk="0">
                  <a:moveTo>
                    <a:pt x="366" y="0"/>
                  </a:moveTo>
                  <a:cubicBezTo>
                    <a:pt x="122" y="0"/>
                    <a:pt x="0" y="324"/>
                    <a:pt x="75" y="716"/>
                  </a:cubicBezTo>
                  <a:cubicBezTo>
                    <a:pt x="293" y="1774"/>
                    <a:pt x="2322" y="4079"/>
                    <a:pt x="2322" y="4079"/>
                  </a:cubicBezTo>
                  <a:cubicBezTo>
                    <a:pt x="1555" y="939"/>
                    <a:pt x="783" y="0"/>
                    <a:pt x="366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3581675" y="1486450"/>
              <a:ext cx="93275" cy="80225"/>
            </a:xfrm>
            <a:custGeom>
              <a:avLst/>
              <a:gdLst/>
              <a:ahLst/>
              <a:cxnLst/>
              <a:rect l="l" t="t" r="r" b="b"/>
              <a:pathLst>
                <a:path w="3731" h="3209" extrusionOk="0">
                  <a:moveTo>
                    <a:pt x="3047" y="1"/>
                  </a:moveTo>
                  <a:cubicBezTo>
                    <a:pt x="2918" y="1"/>
                    <a:pt x="2765" y="41"/>
                    <a:pt x="2610" y="121"/>
                  </a:cubicBezTo>
                  <a:cubicBezTo>
                    <a:pt x="1653" y="628"/>
                    <a:pt x="1" y="3208"/>
                    <a:pt x="1" y="3208"/>
                  </a:cubicBezTo>
                  <a:cubicBezTo>
                    <a:pt x="3730" y="1070"/>
                    <a:pt x="3713" y="1"/>
                    <a:pt x="3047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3594375" y="1574050"/>
              <a:ext cx="62350" cy="102425"/>
            </a:xfrm>
            <a:custGeom>
              <a:avLst/>
              <a:gdLst/>
              <a:ahLst/>
              <a:cxnLst/>
              <a:rect l="l" t="t" r="r" b="b"/>
              <a:pathLst>
                <a:path w="2494" h="4097" extrusionOk="0">
                  <a:moveTo>
                    <a:pt x="1901" y="0"/>
                  </a:moveTo>
                  <a:cubicBezTo>
                    <a:pt x="1744" y="0"/>
                    <a:pt x="1547" y="108"/>
                    <a:pt x="1377" y="299"/>
                  </a:cubicBezTo>
                  <a:cubicBezTo>
                    <a:pt x="652" y="1096"/>
                    <a:pt x="0" y="4096"/>
                    <a:pt x="0" y="4096"/>
                  </a:cubicBezTo>
                  <a:cubicBezTo>
                    <a:pt x="2494" y="1095"/>
                    <a:pt x="2401" y="0"/>
                    <a:pt x="1901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3530025" y="1471550"/>
              <a:ext cx="57850" cy="101650"/>
            </a:xfrm>
            <a:custGeom>
              <a:avLst/>
              <a:gdLst/>
              <a:ahLst/>
              <a:cxnLst/>
              <a:rect l="l" t="t" r="r" b="b"/>
              <a:pathLst>
                <a:path w="2314" h="4066" extrusionOk="0">
                  <a:moveTo>
                    <a:pt x="366" y="0"/>
                  </a:moveTo>
                  <a:cubicBezTo>
                    <a:pt x="121" y="0"/>
                    <a:pt x="0" y="325"/>
                    <a:pt x="81" y="717"/>
                  </a:cubicBezTo>
                  <a:cubicBezTo>
                    <a:pt x="298" y="1775"/>
                    <a:pt x="2313" y="4065"/>
                    <a:pt x="2313" y="4065"/>
                  </a:cubicBezTo>
                  <a:cubicBezTo>
                    <a:pt x="1556" y="936"/>
                    <a:pt x="781" y="0"/>
                    <a:pt x="366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3539075" y="1589425"/>
              <a:ext cx="57850" cy="101900"/>
            </a:xfrm>
            <a:custGeom>
              <a:avLst/>
              <a:gdLst/>
              <a:ahLst/>
              <a:cxnLst/>
              <a:rect l="l" t="t" r="r" b="b"/>
              <a:pathLst>
                <a:path w="2314" h="4076" extrusionOk="0">
                  <a:moveTo>
                    <a:pt x="363" y="1"/>
                  </a:moveTo>
                  <a:cubicBezTo>
                    <a:pt x="120" y="1"/>
                    <a:pt x="1" y="322"/>
                    <a:pt x="81" y="713"/>
                  </a:cubicBezTo>
                  <a:cubicBezTo>
                    <a:pt x="299" y="1771"/>
                    <a:pt x="2314" y="4076"/>
                    <a:pt x="2314" y="4076"/>
                  </a:cubicBezTo>
                  <a:cubicBezTo>
                    <a:pt x="1555" y="939"/>
                    <a:pt x="778" y="1"/>
                    <a:pt x="363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3614650" y="1788225"/>
              <a:ext cx="84650" cy="87200"/>
            </a:xfrm>
            <a:custGeom>
              <a:avLst/>
              <a:gdLst/>
              <a:ahLst/>
              <a:cxnLst/>
              <a:rect l="l" t="t" r="r" b="b"/>
              <a:pathLst>
                <a:path w="3386" h="3488" extrusionOk="0">
                  <a:moveTo>
                    <a:pt x="2768" y="0"/>
                  </a:moveTo>
                  <a:cubicBezTo>
                    <a:pt x="2629" y="0"/>
                    <a:pt x="2459" y="57"/>
                    <a:pt x="2291" y="168"/>
                  </a:cubicBezTo>
                  <a:cubicBezTo>
                    <a:pt x="1378" y="762"/>
                    <a:pt x="1" y="3488"/>
                    <a:pt x="1" y="3488"/>
                  </a:cubicBezTo>
                  <a:cubicBezTo>
                    <a:pt x="3385" y="1082"/>
                    <a:pt x="3374" y="0"/>
                    <a:pt x="2768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637850" y="1876775"/>
              <a:ext cx="53775" cy="106650"/>
            </a:xfrm>
            <a:custGeom>
              <a:avLst/>
              <a:gdLst/>
              <a:ahLst/>
              <a:cxnLst/>
              <a:rect l="l" t="t" r="r" b="b"/>
              <a:pathLst>
                <a:path w="2151" h="4266" extrusionOk="0">
                  <a:moveTo>
                    <a:pt x="1522" y="1"/>
                  </a:moveTo>
                  <a:cubicBezTo>
                    <a:pt x="1357" y="1"/>
                    <a:pt x="1152" y="130"/>
                    <a:pt x="986" y="352"/>
                  </a:cubicBezTo>
                  <a:cubicBezTo>
                    <a:pt x="348" y="1221"/>
                    <a:pt x="1" y="4265"/>
                    <a:pt x="1" y="4265"/>
                  </a:cubicBezTo>
                  <a:cubicBezTo>
                    <a:pt x="2151" y="1110"/>
                    <a:pt x="2006" y="1"/>
                    <a:pt x="1522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3554350" y="1776475"/>
              <a:ext cx="66850" cy="96425"/>
            </a:xfrm>
            <a:custGeom>
              <a:avLst/>
              <a:gdLst/>
              <a:ahLst/>
              <a:cxnLst/>
              <a:rect l="l" t="t" r="r" b="b"/>
              <a:pathLst>
                <a:path w="2674" h="3857" extrusionOk="0">
                  <a:moveTo>
                    <a:pt x="365" y="0"/>
                  </a:moveTo>
                  <a:cubicBezTo>
                    <a:pt x="100" y="0"/>
                    <a:pt x="0" y="344"/>
                    <a:pt x="123" y="740"/>
                  </a:cubicBezTo>
                  <a:cubicBezTo>
                    <a:pt x="441" y="1769"/>
                    <a:pt x="2674" y="3856"/>
                    <a:pt x="2674" y="3856"/>
                  </a:cubicBezTo>
                  <a:cubicBezTo>
                    <a:pt x="1638" y="884"/>
                    <a:pt x="790" y="0"/>
                    <a:pt x="365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3575000" y="1884475"/>
              <a:ext cx="66875" cy="96775"/>
            </a:xfrm>
            <a:custGeom>
              <a:avLst/>
              <a:gdLst/>
              <a:ahLst/>
              <a:cxnLst/>
              <a:rect l="l" t="t" r="r" b="b"/>
              <a:pathLst>
                <a:path w="2675" h="3871" extrusionOk="0">
                  <a:moveTo>
                    <a:pt x="364" y="1"/>
                  </a:moveTo>
                  <a:cubicBezTo>
                    <a:pt x="100" y="1"/>
                    <a:pt x="0" y="344"/>
                    <a:pt x="123" y="739"/>
                  </a:cubicBezTo>
                  <a:cubicBezTo>
                    <a:pt x="442" y="1768"/>
                    <a:pt x="2674" y="3870"/>
                    <a:pt x="2674" y="3870"/>
                  </a:cubicBezTo>
                  <a:cubicBezTo>
                    <a:pt x="1638" y="887"/>
                    <a:pt x="789" y="1"/>
                    <a:pt x="364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473325" y="1914400"/>
              <a:ext cx="42525" cy="111425"/>
            </a:xfrm>
            <a:custGeom>
              <a:avLst/>
              <a:gdLst/>
              <a:ahLst/>
              <a:cxnLst/>
              <a:rect l="l" t="t" r="r" b="b"/>
              <a:pathLst>
                <a:path w="1701" h="4457" extrusionOk="0">
                  <a:moveTo>
                    <a:pt x="1013" y="1"/>
                  </a:moveTo>
                  <a:cubicBezTo>
                    <a:pt x="840" y="1"/>
                    <a:pt x="635" y="169"/>
                    <a:pt x="493" y="441"/>
                  </a:cubicBezTo>
                  <a:cubicBezTo>
                    <a:pt x="1" y="1398"/>
                    <a:pt x="145" y="4456"/>
                    <a:pt x="145" y="4456"/>
                  </a:cubicBezTo>
                  <a:cubicBezTo>
                    <a:pt x="1701" y="1116"/>
                    <a:pt x="1460" y="1"/>
                    <a:pt x="1013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520800" y="1978825"/>
              <a:ext cx="36800" cy="112225"/>
            </a:xfrm>
            <a:custGeom>
              <a:avLst/>
              <a:gdLst/>
              <a:ahLst/>
              <a:cxnLst/>
              <a:rect l="l" t="t" r="r" b="b"/>
              <a:pathLst>
                <a:path w="1472" h="4489" extrusionOk="0">
                  <a:moveTo>
                    <a:pt x="540" y="0"/>
                  </a:moveTo>
                  <a:cubicBezTo>
                    <a:pt x="341" y="0"/>
                    <a:pt x="169" y="252"/>
                    <a:pt x="131" y="604"/>
                  </a:cubicBezTo>
                  <a:cubicBezTo>
                    <a:pt x="0" y="1662"/>
                    <a:pt x="1189" y="4489"/>
                    <a:pt x="1189" y="4489"/>
                  </a:cubicBezTo>
                  <a:cubicBezTo>
                    <a:pt x="1472" y="1059"/>
                    <a:pt x="949" y="0"/>
                    <a:pt x="540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360125" y="1946375"/>
              <a:ext cx="104525" cy="56975"/>
            </a:xfrm>
            <a:custGeom>
              <a:avLst/>
              <a:gdLst/>
              <a:ahLst/>
              <a:cxnLst/>
              <a:rect l="l" t="t" r="r" b="b"/>
              <a:pathLst>
                <a:path w="4181" h="2279" extrusionOk="0">
                  <a:moveTo>
                    <a:pt x="499" y="1"/>
                  </a:moveTo>
                  <a:cubicBezTo>
                    <a:pt x="1" y="1"/>
                    <a:pt x="34" y="458"/>
                    <a:pt x="412" y="815"/>
                  </a:cubicBezTo>
                  <a:cubicBezTo>
                    <a:pt x="1209" y="1554"/>
                    <a:pt x="4181" y="2279"/>
                    <a:pt x="4181" y="2279"/>
                  </a:cubicBezTo>
                  <a:cubicBezTo>
                    <a:pt x="2183" y="529"/>
                    <a:pt x="1034" y="1"/>
                    <a:pt x="499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448550" y="2030100"/>
              <a:ext cx="104525" cy="56975"/>
            </a:xfrm>
            <a:custGeom>
              <a:avLst/>
              <a:gdLst/>
              <a:ahLst/>
              <a:cxnLst/>
              <a:rect l="l" t="t" r="r" b="b"/>
              <a:pathLst>
                <a:path w="4181" h="2279" extrusionOk="0">
                  <a:moveTo>
                    <a:pt x="499" y="0"/>
                  </a:moveTo>
                  <a:cubicBezTo>
                    <a:pt x="1" y="0"/>
                    <a:pt x="34" y="458"/>
                    <a:pt x="412" y="814"/>
                  </a:cubicBezTo>
                  <a:cubicBezTo>
                    <a:pt x="1194" y="1553"/>
                    <a:pt x="4181" y="2278"/>
                    <a:pt x="4181" y="2278"/>
                  </a:cubicBezTo>
                  <a:cubicBezTo>
                    <a:pt x="2183" y="529"/>
                    <a:pt x="1034" y="0"/>
                    <a:pt x="499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753450" y="1968850"/>
              <a:ext cx="124475" cy="44275"/>
            </a:xfrm>
            <a:custGeom>
              <a:avLst/>
              <a:gdLst/>
              <a:ahLst/>
              <a:cxnLst/>
              <a:rect l="l" t="t" r="r" b="b"/>
              <a:pathLst>
                <a:path w="4979" h="1771" extrusionOk="0">
                  <a:moveTo>
                    <a:pt x="3693" y="1"/>
                  </a:moveTo>
                  <a:cubicBezTo>
                    <a:pt x="3671" y="1"/>
                    <a:pt x="3648" y="1"/>
                    <a:pt x="3625" y="3"/>
                  </a:cubicBezTo>
                  <a:cubicBezTo>
                    <a:pt x="2552" y="75"/>
                    <a:pt x="1" y="1771"/>
                    <a:pt x="1" y="1771"/>
                  </a:cubicBezTo>
                  <a:cubicBezTo>
                    <a:pt x="4979" y="1260"/>
                    <a:pt x="4712" y="1"/>
                    <a:pt x="3693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703450" y="2060400"/>
              <a:ext cx="98200" cy="75225"/>
            </a:xfrm>
            <a:custGeom>
              <a:avLst/>
              <a:gdLst/>
              <a:ahLst/>
              <a:cxnLst/>
              <a:rect l="l" t="t" r="r" b="b"/>
              <a:pathLst>
                <a:path w="3928" h="3009" extrusionOk="0">
                  <a:moveTo>
                    <a:pt x="3187" y="1"/>
                  </a:moveTo>
                  <a:cubicBezTo>
                    <a:pt x="3066" y="1"/>
                    <a:pt x="2927" y="32"/>
                    <a:pt x="2783" y="95"/>
                  </a:cubicBezTo>
                  <a:cubicBezTo>
                    <a:pt x="1798" y="530"/>
                    <a:pt x="0" y="3009"/>
                    <a:pt x="0" y="3009"/>
                  </a:cubicBezTo>
                  <a:cubicBezTo>
                    <a:pt x="3928" y="1076"/>
                    <a:pt x="3895" y="1"/>
                    <a:pt x="3187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720475" y="1917925"/>
              <a:ext cx="38500" cy="113325"/>
            </a:xfrm>
            <a:custGeom>
              <a:avLst/>
              <a:gdLst/>
              <a:ahLst/>
              <a:cxnLst/>
              <a:rect l="l" t="t" r="r" b="b"/>
              <a:pathLst>
                <a:path w="1540" h="4533" extrusionOk="0">
                  <a:moveTo>
                    <a:pt x="681" y="0"/>
                  </a:moveTo>
                  <a:cubicBezTo>
                    <a:pt x="490" y="0"/>
                    <a:pt x="305" y="228"/>
                    <a:pt x="233" y="561"/>
                  </a:cubicBezTo>
                  <a:cubicBezTo>
                    <a:pt x="1" y="1619"/>
                    <a:pt x="914" y="4533"/>
                    <a:pt x="914" y="4533"/>
                  </a:cubicBezTo>
                  <a:cubicBezTo>
                    <a:pt x="1540" y="1084"/>
                    <a:pt x="1096" y="0"/>
                    <a:pt x="681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685325" y="2022200"/>
              <a:ext cx="38475" cy="113425"/>
            </a:xfrm>
            <a:custGeom>
              <a:avLst/>
              <a:gdLst/>
              <a:ahLst/>
              <a:cxnLst/>
              <a:rect l="l" t="t" r="r" b="b"/>
              <a:pathLst>
                <a:path w="1539" h="4537" extrusionOk="0">
                  <a:moveTo>
                    <a:pt x="683" y="1"/>
                  </a:moveTo>
                  <a:cubicBezTo>
                    <a:pt x="491" y="1"/>
                    <a:pt x="306" y="231"/>
                    <a:pt x="232" y="565"/>
                  </a:cubicBezTo>
                  <a:cubicBezTo>
                    <a:pt x="1" y="1608"/>
                    <a:pt x="914" y="4537"/>
                    <a:pt x="914" y="4537"/>
                  </a:cubicBezTo>
                  <a:cubicBezTo>
                    <a:pt x="1539" y="1084"/>
                    <a:pt x="1098" y="1"/>
                    <a:pt x="683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60725" y="1234125"/>
              <a:ext cx="98950" cy="76225"/>
            </a:xfrm>
            <a:custGeom>
              <a:avLst/>
              <a:gdLst/>
              <a:ahLst/>
              <a:cxnLst/>
              <a:rect l="l" t="t" r="r" b="b"/>
              <a:pathLst>
                <a:path w="3958" h="3049" extrusionOk="0">
                  <a:moveTo>
                    <a:pt x="2357" y="1"/>
                  </a:moveTo>
                  <a:cubicBezTo>
                    <a:pt x="2310" y="1"/>
                    <a:pt x="2259" y="8"/>
                    <a:pt x="2204" y="23"/>
                  </a:cubicBezTo>
                  <a:cubicBezTo>
                    <a:pt x="1690" y="152"/>
                    <a:pt x="1609" y="644"/>
                    <a:pt x="1184" y="644"/>
                  </a:cubicBezTo>
                  <a:cubicBezTo>
                    <a:pt x="1129" y="644"/>
                    <a:pt x="1068" y="636"/>
                    <a:pt x="1001" y="618"/>
                  </a:cubicBezTo>
                  <a:cubicBezTo>
                    <a:pt x="940" y="600"/>
                    <a:pt x="882" y="592"/>
                    <a:pt x="827" y="592"/>
                  </a:cubicBezTo>
                  <a:cubicBezTo>
                    <a:pt x="333" y="592"/>
                    <a:pt x="26" y="1218"/>
                    <a:pt x="0" y="1270"/>
                  </a:cubicBezTo>
                  <a:cubicBezTo>
                    <a:pt x="0" y="1270"/>
                    <a:pt x="348" y="1661"/>
                    <a:pt x="522" y="1864"/>
                  </a:cubicBezTo>
                  <a:cubicBezTo>
                    <a:pt x="711" y="2067"/>
                    <a:pt x="2030" y="2908"/>
                    <a:pt x="2421" y="3024"/>
                  </a:cubicBezTo>
                  <a:cubicBezTo>
                    <a:pt x="2485" y="3040"/>
                    <a:pt x="2554" y="3049"/>
                    <a:pt x="2627" y="3049"/>
                  </a:cubicBezTo>
                  <a:cubicBezTo>
                    <a:pt x="3005" y="3049"/>
                    <a:pt x="3478" y="2824"/>
                    <a:pt x="3697" y="2314"/>
                  </a:cubicBezTo>
                  <a:cubicBezTo>
                    <a:pt x="3958" y="1705"/>
                    <a:pt x="3639" y="1009"/>
                    <a:pt x="3233" y="806"/>
                  </a:cubicBezTo>
                  <a:cubicBezTo>
                    <a:pt x="2866" y="623"/>
                    <a:pt x="2795" y="1"/>
                    <a:pt x="2357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781350" y="1253250"/>
              <a:ext cx="81550" cy="80300"/>
            </a:xfrm>
            <a:custGeom>
              <a:avLst/>
              <a:gdLst/>
              <a:ahLst/>
              <a:cxnLst/>
              <a:rect l="l" t="t" r="r" b="b"/>
              <a:pathLst>
                <a:path w="3262" h="3212" extrusionOk="0">
                  <a:moveTo>
                    <a:pt x="1621" y="1"/>
                  </a:moveTo>
                  <a:cubicBezTo>
                    <a:pt x="1297" y="1"/>
                    <a:pt x="833" y="335"/>
                    <a:pt x="552" y="519"/>
                  </a:cubicBezTo>
                  <a:cubicBezTo>
                    <a:pt x="131" y="780"/>
                    <a:pt x="1" y="1317"/>
                    <a:pt x="1" y="1317"/>
                  </a:cubicBezTo>
                  <a:cubicBezTo>
                    <a:pt x="1" y="1317"/>
                    <a:pt x="1146" y="2737"/>
                    <a:pt x="2262" y="3129"/>
                  </a:cubicBezTo>
                  <a:cubicBezTo>
                    <a:pt x="2433" y="3186"/>
                    <a:pt x="2568" y="3212"/>
                    <a:pt x="2675" y="3212"/>
                  </a:cubicBezTo>
                  <a:cubicBezTo>
                    <a:pt x="3262" y="3212"/>
                    <a:pt x="2961" y="2434"/>
                    <a:pt x="2900" y="2041"/>
                  </a:cubicBezTo>
                  <a:cubicBezTo>
                    <a:pt x="2813" y="1592"/>
                    <a:pt x="2248" y="1433"/>
                    <a:pt x="1958" y="302"/>
                  </a:cubicBezTo>
                  <a:cubicBezTo>
                    <a:pt x="1905" y="82"/>
                    <a:pt x="1780" y="1"/>
                    <a:pt x="1621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944075" y="1280525"/>
              <a:ext cx="81900" cy="80200"/>
            </a:xfrm>
            <a:custGeom>
              <a:avLst/>
              <a:gdLst/>
              <a:ahLst/>
              <a:cxnLst/>
              <a:rect l="l" t="t" r="r" b="b"/>
              <a:pathLst>
                <a:path w="3276" h="3208" extrusionOk="0">
                  <a:moveTo>
                    <a:pt x="1633" y="0"/>
                  </a:moveTo>
                  <a:cubicBezTo>
                    <a:pt x="1309" y="0"/>
                    <a:pt x="849" y="340"/>
                    <a:pt x="566" y="516"/>
                  </a:cubicBezTo>
                  <a:cubicBezTo>
                    <a:pt x="145" y="776"/>
                    <a:pt x="0" y="1327"/>
                    <a:pt x="0" y="1327"/>
                  </a:cubicBezTo>
                  <a:cubicBezTo>
                    <a:pt x="0" y="1327"/>
                    <a:pt x="1160" y="2748"/>
                    <a:pt x="2276" y="3125"/>
                  </a:cubicBezTo>
                  <a:cubicBezTo>
                    <a:pt x="2447" y="3183"/>
                    <a:pt x="2583" y="3208"/>
                    <a:pt x="2689" y="3208"/>
                  </a:cubicBezTo>
                  <a:cubicBezTo>
                    <a:pt x="3275" y="3208"/>
                    <a:pt x="2973" y="2433"/>
                    <a:pt x="2900" y="2052"/>
                  </a:cubicBezTo>
                  <a:cubicBezTo>
                    <a:pt x="2813" y="1603"/>
                    <a:pt x="2262" y="1443"/>
                    <a:pt x="1972" y="298"/>
                  </a:cubicBezTo>
                  <a:cubicBezTo>
                    <a:pt x="1915" y="80"/>
                    <a:pt x="1790" y="0"/>
                    <a:pt x="1633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916500" y="1320900"/>
              <a:ext cx="121100" cy="114250"/>
            </a:xfrm>
            <a:custGeom>
              <a:avLst/>
              <a:gdLst/>
              <a:ahLst/>
              <a:cxnLst/>
              <a:rect l="l" t="t" r="r" b="b"/>
              <a:pathLst>
                <a:path w="4844" h="4570" extrusionOk="0">
                  <a:moveTo>
                    <a:pt x="4212" y="1"/>
                  </a:moveTo>
                  <a:cubicBezTo>
                    <a:pt x="3988" y="1"/>
                    <a:pt x="3546" y="323"/>
                    <a:pt x="3192" y="323"/>
                  </a:cubicBezTo>
                  <a:cubicBezTo>
                    <a:pt x="3177" y="323"/>
                    <a:pt x="3162" y="322"/>
                    <a:pt x="3147" y="321"/>
                  </a:cubicBezTo>
                  <a:cubicBezTo>
                    <a:pt x="3143" y="321"/>
                    <a:pt x="3139" y="321"/>
                    <a:pt x="3134" y="321"/>
                  </a:cubicBezTo>
                  <a:cubicBezTo>
                    <a:pt x="2589" y="321"/>
                    <a:pt x="420" y="2880"/>
                    <a:pt x="176" y="3815"/>
                  </a:cubicBezTo>
                  <a:cubicBezTo>
                    <a:pt x="0" y="4474"/>
                    <a:pt x="456" y="4570"/>
                    <a:pt x="733" y="4570"/>
                  </a:cubicBezTo>
                  <a:cubicBezTo>
                    <a:pt x="846" y="4570"/>
                    <a:pt x="929" y="4554"/>
                    <a:pt x="929" y="4554"/>
                  </a:cubicBezTo>
                  <a:cubicBezTo>
                    <a:pt x="929" y="4554"/>
                    <a:pt x="1422" y="4423"/>
                    <a:pt x="2002" y="4264"/>
                  </a:cubicBezTo>
                  <a:cubicBezTo>
                    <a:pt x="2582" y="4119"/>
                    <a:pt x="3771" y="2727"/>
                    <a:pt x="4307" y="1829"/>
                  </a:cubicBezTo>
                  <a:cubicBezTo>
                    <a:pt x="4843" y="944"/>
                    <a:pt x="4292" y="944"/>
                    <a:pt x="4350" y="278"/>
                  </a:cubicBezTo>
                  <a:cubicBezTo>
                    <a:pt x="4373" y="71"/>
                    <a:pt x="4316" y="1"/>
                    <a:pt x="4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83700" y="1253100"/>
              <a:ext cx="116200" cy="168425"/>
            </a:xfrm>
            <a:custGeom>
              <a:avLst/>
              <a:gdLst/>
              <a:ahLst/>
              <a:cxnLst/>
              <a:rect l="l" t="t" r="r" b="b"/>
              <a:pathLst>
                <a:path w="4648" h="6737" extrusionOk="0">
                  <a:moveTo>
                    <a:pt x="2983" y="1"/>
                  </a:moveTo>
                  <a:cubicBezTo>
                    <a:pt x="2517" y="1"/>
                    <a:pt x="2363" y="411"/>
                    <a:pt x="1879" y="453"/>
                  </a:cubicBezTo>
                  <a:cubicBezTo>
                    <a:pt x="1372" y="511"/>
                    <a:pt x="1111" y="873"/>
                    <a:pt x="821" y="1642"/>
                  </a:cubicBezTo>
                  <a:cubicBezTo>
                    <a:pt x="545" y="2395"/>
                    <a:pt x="285" y="4497"/>
                    <a:pt x="125" y="5410"/>
                  </a:cubicBezTo>
                  <a:cubicBezTo>
                    <a:pt x="1" y="6135"/>
                    <a:pt x="469" y="6736"/>
                    <a:pt x="1011" y="6736"/>
                  </a:cubicBezTo>
                  <a:cubicBezTo>
                    <a:pt x="1163" y="6736"/>
                    <a:pt x="1321" y="6689"/>
                    <a:pt x="1473" y="6585"/>
                  </a:cubicBezTo>
                  <a:cubicBezTo>
                    <a:pt x="2169" y="6121"/>
                    <a:pt x="3532" y="4367"/>
                    <a:pt x="3778" y="3903"/>
                  </a:cubicBezTo>
                  <a:cubicBezTo>
                    <a:pt x="3778" y="3903"/>
                    <a:pt x="4648" y="2526"/>
                    <a:pt x="3937" y="1482"/>
                  </a:cubicBezTo>
                  <a:cubicBezTo>
                    <a:pt x="3227" y="438"/>
                    <a:pt x="3575" y="47"/>
                    <a:pt x="3053" y="3"/>
                  </a:cubicBezTo>
                  <a:cubicBezTo>
                    <a:pt x="3029" y="1"/>
                    <a:pt x="3006" y="1"/>
                    <a:pt x="2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5050" y="1254100"/>
              <a:ext cx="110925" cy="167800"/>
            </a:xfrm>
            <a:custGeom>
              <a:avLst/>
              <a:gdLst/>
              <a:ahLst/>
              <a:cxnLst/>
              <a:rect l="l" t="t" r="r" b="b"/>
              <a:pathLst>
                <a:path w="4437" h="6712" extrusionOk="0">
                  <a:moveTo>
                    <a:pt x="1436" y="0"/>
                  </a:moveTo>
                  <a:cubicBezTo>
                    <a:pt x="1261" y="0"/>
                    <a:pt x="1096" y="96"/>
                    <a:pt x="958" y="340"/>
                  </a:cubicBezTo>
                  <a:cubicBezTo>
                    <a:pt x="639" y="920"/>
                    <a:pt x="131" y="1196"/>
                    <a:pt x="102" y="1573"/>
                  </a:cubicBezTo>
                  <a:cubicBezTo>
                    <a:pt x="88" y="1949"/>
                    <a:pt x="1" y="3008"/>
                    <a:pt x="856" y="4863"/>
                  </a:cubicBezTo>
                  <a:cubicBezTo>
                    <a:pt x="1460" y="6164"/>
                    <a:pt x="2275" y="6712"/>
                    <a:pt x="2844" y="6712"/>
                  </a:cubicBezTo>
                  <a:cubicBezTo>
                    <a:pt x="3080" y="6712"/>
                    <a:pt x="3274" y="6617"/>
                    <a:pt x="3393" y="6443"/>
                  </a:cubicBezTo>
                  <a:cubicBezTo>
                    <a:pt x="3799" y="5863"/>
                    <a:pt x="4437" y="2979"/>
                    <a:pt x="3958" y="1616"/>
                  </a:cubicBezTo>
                  <a:cubicBezTo>
                    <a:pt x="3958" y="1616"/>
                    <a:pt x="3451" y="964"/>
                    <a:pt x="3349" y="659"/>
                  </a:cubicBezTo>
                  <a:cubicBezTo>
                    <a:pt x="3312" y="543"/>
                    <a:pt x="3192" y="519"/>
                    <a:pt x="3035" y="519"/>
                  </a:cubicBezTo>
                  <a:cubicBezTo>
                    <a:pt x="2928" y="519"/>
                    <a:pt x="2805" y="530"/>
                    <a:pt x="2679" y="530"/>
                  </a:cubicBezTo>
                  <a:cubicBezTo>
                    <a:pt x="2484" y="530"/>
                    <a:pt x="2283" y="504"/>
                    <a:pt x="2132" y="369"/>
                  </a:cubicBezTo>
                  <a:cubicBezTo>
                    <a:pt x="1910" y="164"/>
                    <a:pt x="1665" y="0"/>
                    <a:pt x="1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737875" y="1274825"/>
              <a:ext cx="136650" cy="146500"/>
            </a:xfrm>
            <a:custGeom>
              <a:avLst/>
              <a:gdLst/>
              <a:ahLst/>
              <a:cxnLst/>
              <a:rect l="l" t="t" r="r" b="b"/>
              <a:pathLst>
                <a:path w="5466" h="5860" extrusionOk="0">
                  <a:moveTo>
                    <a:pt x="1485" y="0"/>
                  </a:moveTo>
                  <a:cubicBezTo>
                    <a:pt x="1465" y="0"/>
                    <a:pt x="1444" y="2"/>
                    <a:pt x="1421" y="4"/>
                  </a:cubicBezTo>
                  <a:cubicBezTo>
                    <a:pt x="914" y="48"/>
                    <a:pt x="1001" y="497"/>
                    <a:pt x="551" y="903"/>
                  </a:cubicBezTo>
                  <a:cubicBezTo>
                    <a:pt x="116" y="1309"/>
                    <a:pt x="0" y="2744"/>
                    <a:pt x="870" y="3657"/>
                  </a:cubicBezTo>
                  <a:cubicBezTo>
                    <a:pt x="1740" y="4570"/>
                    <a:pt x="2682" y="5382"/>
                    <a:pt x="3421" y="5571"/>
                  </a:cubicBezTo>
                  <a:cubicBezTo>
                    <a:pt x="3859" y="5682"/>
                    <a:pt x="4200" y="5860"/>
                    <a:pt x="4493" y="5860"/>
                  </a:cubicBezTo>
                  <a:cubicBezTo>
                    <a:pt x="4695" y="5860"/>
                    <a:pt x="4873" y="5775"/>
                    <a:pt x="5045" y="5527"/>
                  </a:cubicBezTo>
                  <a:cubicBezTo>
                    <a:pt x="5465" y="4918"/>
                    <a:pt x="5306" y="3875"/>
                    <a:pt x="3363" y="1425"/>
                  </a:cubicBezTo>
                  <a:cubicBezTo>
                    <a:pt x="3363" y="1425"/>
                    <a:pt x="2856" y="903"/>
                    <a:pt x="2262" y="729"/>
                  </a:cubicBezTo>
                  <a:cubicBezTo>
                    <a:pt x="1694" y="563"/>
                    <a:pt x="1906" y="0"/>
                    <a:pt x="1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784975" y="1357400"/>
              <a:ext cx="204425" cy="80050"/>
            </a:xfrm>
            <a:custGeom>
              <a:avLst/>
              <a:gdLst/>
              <a:ahLst/>
              <a:cxnLst/>
              <a:rect l="l" t="t" r="r" b="b"/>
              <a:pathLst>
                <a:path w="8177" h="3202" extrusionOk="0">
                  <a:moveTo>
                    <a:pt x="3314" y="1"/>
                  </a:moveTo>
                  <a:cubicBezTo>
                    <a:pt x="2398" y="1"/>
                    <a:pt x="2299" y="1219"/>
                    <a:pt x="1693" y="1219"/>
                  </a:cubicBezTo>
                  <a:cubicBezTo>
                    <a:pt x="1586" y="1219"/>
                    <a:pt x="1464" y="1181"/>
                    <a:pt x="1320" y="1093"/>
                  </a:cubicBezTo>
                  <a:cubicBezTo>
                    <a:pt x="1054" y="932"/>
                    <a:pt x="836" y="872"/>
                    <a:pt x="660" y="872"/>
                  </a:cubicBezTo>
                  <a:cubicBezTo>
                    <a:pt x="173" y="872"/>
                    <a:pt x="1" y="1325"/>
                    <a:pt x="1" y="1325"/>
                  </a:cubicBezTo>
                  <a:cubicBezTo>
                    <a:pt x="740" y="2340"/>
                    <a:pt x="2740" y="2934"/>
                    <a:pt x="3741" y="2992"/>
                  </a:cubicBezTo>
                  <a:cubicBezTo>
                    <a:pt x="4632" y="3032"/>
                    <a:pt x="5322" y="3201"/>
                    <a:pt x="5992" y="3201"/>
                  </a:cubicBezTo>
                  <a:cubicBezTo>
                    <a:pt x="6063" y="3201"/>
                    <a:pt x="6134" y="3199"/>
                    <a:pt x="6205" y="3195"/>
                  </a:cubicBezTo>
                  <a:cubicBezTo>
                    <a:pt x="6944" y="3152"/>
                    <a:pt x="7263" y="2804"/>
                    <a:pt x="7712" y="2543"/>
                  </a:cubicBezTo>
                  <a:cubicBezTo>
                    <a:pt x="8176" y="2282"/>
                    <a:pt x="7495" y="1543"/>
                    <a:pt x="7423" y="1180"/>
                  </a:cubicBezTo>
                  <a:cubicBezTo>
                    <a:pt x="7365" y="818"/>
                    <a:pt x="6901" y="905"/>
                    <a:pt x="5625" y="818"/>
                  </a:cubicBezTo>
                  <a:cubicBezTo>
                    <a:pt x="4350" y="717"/>
                    <a:pt x="4610" y="108"/>
                    <a:pt x="3422" y="6"/>
                  </a:cubicBezTo>
                  <a:cubicBezTo>
                    <a:pt x="3385" y="3"/>
                    <a:pt x="3349" y="1"/>
                    <a:pt x="3314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31450" y="1387450"/>
              <a:ext cx="143100" cy="52900"/>
            </a:xfrm>
            <a:custGeom>
              <a:avLst/>
              <a:gdLst/>
              <a:ahLst/>
              <a:cxnLst/>
              <a:rect l="l" t="t" r="r" b="b"/>
              <a:pathLst>
                <a:path w="5724" h="2116" extrusionOk="0">
                  <a:moveTo>
                    <a:pt x="1510" y="0"/>
                  </a:moveTo>
                  <a:cubicBezTo>
                    <a:pt x="934" y="0"/>
                    <a:pt x="1279" y="1223"/>
                    <a:pt x="831" y="1223"/>
                  </a:cubicBezTo>
                  <a:cubicBezTo>
                    <a:pt x="778" y="1223"/>
                    <a:pt x="713" y="1205"/>
                    <a:pt x="635" y="1167"/>
                  </a:cubicBezTo>
                  <a:cubicBezTo>
                    <a:pt x="462" y="1085"/>
                    <a:pt x="345" y="1054"/>
                    <a:pt x="267" y="1054"/>
                  </a:cubicBezTo>
                  <a:cubicBezTo>
                    <a:pt x="0" y="1054"/>
                    <a:pt x="200" y="1428"/>
                    <a:pt x="200" y="1428"/>
                  </a:cubicBezTo>
                  <a:cubicBezTo>
                    <a:pt x="1453" y="1947"/>
                    <a:pt x="2534" y="2116"/>
                    <a:pt x="3379" y="2116"/>
                  </a:cubicBezTo>
                  <a:cubicBezTo>
                    <a:pt x="4305" y="2116"/>
                    <a:pt x="4950" y="1914"/>
                    <a:pt x="5230" y="1747"/>
                  </a:cubicBezTo>
                  <a:cubicBezTo>
                    <a:pt x="5724" y="1440"/>
                    <a:pt x="5407" y="1146"/>
                    <a:pt x="4958" y="1146"/>
                  </a:cubicBezTo>
                  <a:cubicBezTo>
                    <a:pt x="4919" y="1146"/>
                    <a:pt x="4879" y="1148"/>
                    <a:pt x="4839" y="1153"/>
                  </a:cubicBezTo>
                  <a:cubicBezTo>
                    <a:pt x="4670" y="1167"/>
                    <a:pt x="4533" y="1188"/>
                    <a:pt x="4421" y="1188"/>
                  </a:cubicBezTo>
                  <a:cubicBezTo>
                    <a:pt x="4205" y="1188"/>
                    <a:pt x="4079" y="1114"/>
                    <a:pt x="3984" y="790"/>
                  </a:cubicBezTo>
                  <a:cubicBezTo>
                    <a:pt x="3913" y="523"/>
                    <a:pt x="3833" y="371"/>
                    <a:pt x="3679" y="371"/>
                  </a:cubicBezTo>
                  <a:cubicBezTo>
                    <a:pt x="3548" y="371"/>
                    <a:pt x="3363" y="479"/>
                    <a:pt x="3085" y="718"/>
                  </a:cubicBezTo>
                  <a:cubicBezTo>
                    <a:pt x="2967" y="821"/>
                    <a:pt x="2868" y="864"/>
                    <a:pt x="2780" y="864"/>
                  </a:cubicBezTo>
                  <a:cubicBezTo>
                    <a:pt x="2411" y="864"/>
                    <a:pt x="2223" y="124"/>
                    <a:pt x="1592" y="7"/>
                  </a:cubicBezTo>
                  <a:cubicBezTo>
                    <a:pt x="1563" y="2"/>
                    <a:pt x="1536" y="0"/>
                    <a:pt x="1510" y="0"/>
                  </a:cubicBezTo>
                  <a:close/>
                </a:path>
              </a:pathLst>
            </a:custGeom>
            <a:solidFill>
              <a:srgbClr val="656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322925" y="815950"/>
              <a:ext cx="99325" cy="76350"/>
            </a:xfrm>
            <a:custGeom>
              <a:avLst/>
              <a:gdLst/>
              <a:ahLst/>
              <a:cxnLst/>
              <a:rect l="l" t="t" r="r" b="b"/>
              <a:pathLst>
                <a:path w="3973" h="3054" extrusionOk="0">
                  <a:moveTo>
                    <a:pt x="2355" y="0"/>
                  </a:moveTo>
                  <a:cubicBezTo>
                    <a:pt x="2309" y="0"/>
                    <a:pt x="2259" y="7"/>
                    <a:pt x="2204" y="22"/>
                  </a:cubicBezTo>
                  <a:cubicBezTo>
                    <a:pt x="1696" y="162"/>
                    <a:pt x="1622" y="647"/>
                    <a:pt x="1211" y="647"/>
                  </a:cubicBezTo>
                  <a:cubicBezTo>
                    <a:pt x="1153" y="647"/>
                    <a:pt x="1089" y="638"/>
                    <a:pt x="1016" y="616"/>
                  </a:cubicBezTo>
                  <a:cubicBezTo>
                    <a:pt x="955" y="599"/>
                    <a:pt x="897" y="591"/>
                    <a:pt x="842" y="591"/>
                  </a:cubicBezTo>
                  <a:cubicBezTo>
                    <a:pt x="348" y="591"/>
                    <a:pt x="40" y="1217"/>
                    <a:pt x="1" y="1269"/>
                  </a:cubicBezTo>
                  <a:cubicBezTo>
                    <a:pt x="1" y="1269"/>
                    <a:pt x="363" y="1675"/>
                    <a:pt x="537" y="1878"/>
                  </a:cubicBezTo>
                  <a:cubicBezTo>
                    <a:pt x="711" y="2081"/>
                    <a:pt x="2045" y="2907"/>
                    <a:pt x="2436" y="3023"/>
                  </a:cubicBezTo>
                  <a:cubicBezTo>
                    <a:pt x="2506" y="3043"/>
                    <a:pt x="2582" y="3054"/>
                    <a:pt x="2663" y="3054"/>
                  </a:cubicBezTo>
                  <a:cubicBezTo>
                    <a:pt x="3037" y="3054"/>
                    <a:pt x="3497" y="2828"/>
                    <a:pt x="3712" y="2327"/>
                  </a:cubicBezTo>
                  <a:cubicBezTo>
                    <a:pt x="3973" y="1704"/>
                    <a:pt x="3654" y="1022"/>
                    <a:pt x="3248" y="819"/>
                  </a:cubicBezTo>
                  <a:cubicBezTo>
                    <a:pt x="2867" y="636"/>
                    <a:pt x="2796" y="0"/>
                    <a:pt x="2355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243925" y="835125"/>
              <a:ext cx="81550" cy="80225"/>
            </a:xfrm>
            <a:custGeom>
              <a:avLst/>
              <a:gdLst/>
              <a:ahLst/>
              <a:cxnLst/>
              <a:rect l="l" t="t" r="r" b="b"/>
              <a:pathLst>
                <a:path w="3262" h="3209" extrusionOk="0">
                  <a:moveTo>
                    <a:pt x="1619" y="1"/>
                  </a:moveTo>
                  <a:cubicBezTo>
                    <a:pt x="1295" y="1"/>
                    <a:pt x="835" y="341"/>
                    <a:pt x="552" y="516"/>
                  </a:cubicBezTo>
                  <a:cubicBezTo>
                    <a:pt x="131" y="777"/>
                    <a:pt x="1" y="1314"/>
                    <a:pt x="1" y="1314"/>
                  </a:cubicBezTo>
                  <a:cubicBezTo>
                    <a:pt x="1" y="1314"/>
                    <a:pt x="1146" y="2749"/>
                    <a:pt x="2262" y="3126"/>
                  </a:cubicBezTo>
                  <a:cubicBezTo>
                    <a:pt x="2433" y="3183"/>
                    <a:pt x="2569" y="3209"/>
                    <a:pt x="2675" y="3209"/>
                  </a:cubicBezTo>
                  <a:cubicBezTo>
                    <a:pt x="3261" y="3209"/>
                    <a:pt x="2959" y="2433"/>
                    <a:pt x="2885" y="2053"/>
                  </a:cubicBezTo>
                  <a:cubicBezTo>
                    <a:pt x="2813" y="1603"/>
                    <a:pt x="2248" y="1444"/>
                    <a:pt x="1958" y="299"/>
                  </a:cubicBezTo>
                  <a:cubicBezTo>
                    <a:pt x="1901" y="81"/>
                    <a:pt x="1776" y="1"/>
                    <a:pt x="1619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406650" y="862575"/>
              <a:ext cx="81825" cy="80100"/>
            </a:xfrm>
            <a:custGeom>
              <a:avLst/>
              <a:gdLst/>
              <a:ahLst/>
              <a:cxnLst/>
              <a:rect l="l" t="t" r="r" b="b"/>
              <a:pathLst>
                <a:path w="3273" h="3204" extrusionOk="0">
                  <a:moveTo>
                    <a:pt x="1623" y="1"/>
                  </a:moveTo>
                  <a:cubicBezTo>
                    <a:pt x="1297" y="1"/>
                    <a:pt x="837" y="331"/>
                    <a:pt x="566" y="505"/>
                  </a:cubicBezTo>
                  <a:cubicBezTo>
                    <a:pt x="145" y="781"/>
                    <a:pt x="0" y="1317"/>
                    <a:pt x="0" y="1317"/>
                  </a:cubicBezTo>
                  <a:cubicBezTo>
                    <a:pt x="0" y="1317"/>
                    <a:pt x="1160" y="2738"/>
                    <a:pt x="2276" y="3115"/>
                  </a:cubicBezTo>
                  <a:cubicBezTo>
                    <a:pt x="2452" y="3176"/>
                    <a:pt x="2591" y="3204"/>
                    <a:pt x="2698" y="3204"/>
                  </a:cubicBezTo>
                  <a:cubicBezTo>
                    <a:pt x="3272" y="3204"/>
                    <a:pt x="2973" y="2433"/>
                    <a:pt x="2899" y="2042"/>
                  </a:cubicBezTo>
                  <a:cubicBezTo>
                    <a:pt x="2812" y="1593"/>
                    <a:pt x="2262" y="1433"/>
                    <a:pt x="1972" y="303"/>
                  </a:cubicBezTo>
                  <a:cubicBezTo>
                    <a:pt x="1914" y="82"/>
                    <a:pt x="1785" y="1"/>
                    <a:pt x="1623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378975" y="903000"/>
              <a:ext cx="121200" cy="114250"/>
            </a:xfrm>
            <a:custGeom>
              <a:avLst/>
              <a:gdLst/>
              <a:ahLst/>
              <a:cxnLst/>
              <a:rect l="l" t="t" r="r" b="b"/>
              <a:pathLst>
                <a:path w="4848" h="4570" extrusionOk="0">
                  <a:moveTo>
                    <a:pt x="4201" y="0"/>
                  </a:moveTo>
                  <a:cubicBezTo>
                    <a:pt x="3972" y="0"/>
                    <a:pt x="3534" y="311"/>
                    <a:pt x="3183" y="311"/>
                  </a:cubicBezTo>
                  <a:cubicBezTo>
                    <a:pt x="3167" y="311"/>
                    <a:pt x="3152" y="310"/>
                    <a:pt x="3137" y="309"/>
                  </a:cubicBezTo>
                  <a:cubicBezTo>
                    <a:pt x="3132" y="309"/>
                    <a:pt x="3128" y="309"/>
                    <a:pt x="3123" y="309"/>
                  </a:cubicBezTo>
                  <a:cubicBezTo>
                    <a:pt x="2579" y="309"/>
                    <a:pt x="424" y="2868"/>
                    <a:pt x="180" y="3803"/>
                  </a:cubicBezTo>
                  <a:cubicBezTo>
                    <a:pt x="0" y="4477"/>
                    <a:pt x="481" y="4569"/>
                    <a:pt x="756" y="4569"/>
                  </a:cubicBezTo>
                  <a:cubicBezTo>
                    <a:pt x="859" y="4569"/>
                    <a:pt x="933" y="4556"/>
                    <a:pt x="933" y="4556"/>
                  </a:cubicBezTo>
                  <a:cubicBezTo>
                    <a:pt x="933" y="4556"/>
                    <a:pt x="1412" y="4411"/>
                    <a:pt x="1992" y="4266"/>
                  </a:cubicBezTo>
                  <a:cubicBezTo>
                    <a:pt x="2571" y="4107"/>
                    <a:pt x="3775" y="2715"/>
                    <a:pt x="4311" y="1831"/>
                  </a:cubicBezTo>
                  <a:cubicBezTo>
                    <a:pt x="4847" y="932"/>
                    <a:pt x="4282" y="947"/>
                    <a:pt x="4354" y="280"/>
                  </a:cubicBezTo>
                  <a:cubicBezTo>
                    <a:pt x="4373" y="71"/>
                    <a:pt x="4311" y="0"/>
                    <a:pt x="4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345900" y="835250"/>
              <a:ext cx="116225" cy="168400"/>
            </a:xfrm>
            <a:custGeom>
              <a:avLst/>
              <a:gdLst/>
              <a:ahLst/>
              <a:cxnLst/>
              <a:rect l="l" t="t" r="r" b="b"/>
              <a:pathLst>
                <a:path w="4649" h="6736" extrusionOk="0">
                  <a:moveTo>
                    <a:pt x="2998" y="1"/>
                  </a:moveTo>
                  <a:cubicBezTo>
                    <a:pt x="2531" y="1"/>
                    <a:pt x="2364" y="412"/>
                    <a:pt x="1894" y="453"/>
                  </a:cubicBezTo>
                  <a:cubicBezTo>
                    <a:pt x="1387" y="497"/>
                    <a:pt x="1126" y="874"/>
                    <a:pt x="836" y="1627"/>
                  </a:cubicBezTo>
                  <a:cubicBezTo>
                    <a:pt x="560" y="2381"/>
                    <a:pt x="285" y="4483"/>
                    <a:pt x="126" y="5411"/>
                  </a:cubicBezTo>
                  <a:cubicBezTo>
                    <a:pt x="1" y="6126"/>
                    <a:pt x="481" y="6735"/>
                    <a:pt x="1029" y="6735"/>
                  </a:cubicBezTo>
                  <a:cubicBezTo>
                    <a:pt x="1181" y="6735"/>
                    <a:pt x="1337" y="6689"/>
                    <a:pt x="1488" y="6585"/>
                  </a:cubicBezTo>
                  <a:cubicBezTo>
                    <a:pt x="2184" y="6107"/>
                    <a:pt x="3547" y="4353"/>
                    <a:pt x="3778" y="3889"/>
                  </a:cubicBezTo>
                  <a:cubicBezTo>
                    <a:pt x="3778" y="3889"/>
                    <a:pt x="4648" y="2512"/>
                    <a:pt x="3952" y="1482"/>
                  </a:cubicBezTo>
                  <a:cubicBezTo>
                    <a:pt x="3242" y="439"/>
                    <a:pt x="3590" y="47"/>
                    <a:pt x="3068" y="4"/>
                  </a:cubicBezTo>
                  <a:cubicBezTo>
                    <a:pt x="3044" y="2"/>
                    <a:pt x="3021" y="1"/>
                    <a:pt x="29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3277275" y="836075"/>
              <a:ext cx="111275" cy="167825"/>
            </a:xfrm>
            <a:custGeom>
              <a:avLst/>
              <a:gdLst/>
              <a:ahLst/>
              <a:cxnLst/>
              <a:rect l="l" t="t" r="r" b="b"/>
              <a:pathLst>
                <a:path w="4451" h="6713" extrusionOk="0">
                  <a:moveTo>
                    <a:pt x="1450" y="1"/>
                  </a:moveTo>
                  <a:cubicBezTo>
                    <a:pt x="1275" y="1"/>
                    <a:pt x="1110" y="97"/>
                    <a:pt x="972" y="348"/>
                  </a:cubicBezTo>
                  <a:cubicBezTo>
                    <a:pt x="653" y="913"/>
                    <a:pt x="145" y="1203"/>
                    <a:pt x="116" y="1580"/>
                  </a:cubicBezTo>
                  <a:cubicBezTo>
                    <a:pt x="87" y="1957"/>
                    <a:pt x="0" y="3001"/>
                    <a:pt x="856" y="4856"/>
                  </a:cubicBezTo>
                  <a:cubicBezTo>
                    <a:pt x="1461" y="6169"/>
                    <a:pt x="2284" y="6713"/>
                    <a:pt x="2857" y="6713"/>
                  </a:cubicBezTo>
                  <a:cubicBezTo>
                    <a:pt x="3094" y="6713"/>
                    <a:pt x="3288" y="6620"/>
                    <a:pt x="3407" y="6451"/>
                  </a:cubicBezTo>
                  <a:cubicBezTo>
                    <a:pt x="3813" y="5856"/>
                    <a:pt x="4451" y="2972"/>
                    <a:pt x="3958" y="1623"/>
                  </a:cubicBezTo>
                  <a:cubicBezTo>
                    <a:pt x="3958" y="1623"/>
                    <a:pt x="3465" y="957"/>
                    <a:pt x="3363" y="652"/>
                  </a:cubicBezTo>
                  <a:cubicBezTo>
                    <a:pt x="3326" y="540"/>
                    <a:pt x="3204" y="518"/>
                    <a:pt x="3045" y="518"/>
                  </a:cubicBezTo>
                  <a:cubicBezTo>
                    <a:pt x="2945" y="518"/>
                    <a:pt x="2831" y="527"/>
                    <a:pt x="2714" y="527"/>
                  </a:cubicBezTo>
                  <a:cubicBezTo>
                    <a:pt x="2512" y="527"/>
                    <a:pt x="2302" y="501"/>
                    <a:pt x="2146" y="362"/>
                  </a:cubicBezTo>
                  <a:cubicBezTo>
                    <a:pt x="1924" y="165"/>
                    <a:pt x="1679" y="1"/>
                    <a:pt x="1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3200450" y="856650"/>
              <a:ext cx="136275" cy="146600"/>
            </a:xfrm>
            <a:custGeom>
              <a:avLst/>
              <a:gdLst/>
              <a:ahLst/>
              <a:cxnLst/>
              <a:rect l="l" t="t" r="r" b="b"/>
              <a:pathLst>
                <a:path w="5451" h="5864" extrusionOk="0">
                  <a:moveTo>
                    <a:pt x="1470" y="1"/>
                  </a:moveTo>
                  <a:cubicBezTo>
                    <a:pt x="1455" y="1"/>
                    <a:pt x="1438" y="2"/>
                    <a:pt x="1421" y="3"/>
                  </a:cubicBezTo>
                  <a:cubicBezTo>
                    <a:pt x="914" y="47"/>
                    <a:pt x="986" y="496"/>
                    <a:pt x="551" y="916"/>
                  </a:cubicBezTo>
                  <a:cubicBezTo>
                    <a:pt x="116" y="1322"/>
                    <a:pt x="0" y="2743"/>
                    <a:pt x="870" y="3656"/>
                  </a:cubicBezTo>
                  <a:cubicBezTo>
                    <a:pt x="1740" y="4569"/>
                    <a:pt x="2682" y="5381"/>
                    <a:pt x="3421" y="5570"/>
                  </a:cubicBezTo>
                  <a:cubicBezTo>
                    <a:pt x="3856" y="5689"/>
                    <a:pt x="4195" y="5863"/>
                    <a:pt x="4483" y="5863"/>
                  </a:cubicBezTo>
                  <a:cubicBezTo>
                    <a:pt x="4686" y="5863"/>
                    <a:pt x="4863" y="5777"/>
                    <a:pt x="5030" y="5526"/>
                  </a:cubicBezTo>
                  <a:cubicBezTo>
                    <a:pt x="5451" y="4917"/>
                    <a:pt x="5306" y="3874"/>
                    <a:pt x="3363" y="1424"/>
                  </a:cubicBezTo>
                  <a:cubicBezTo>
                    <a:pt x="3363" y="1424"/>
                    <a:pt x="2841" y="902"/>
                    <a:pt x="2247" y="742"/>
                  </a:cubicBezTo>
                  <a:cubicBezTo>
                    <a:pt x="1673" y="574"/>
                    <a:pt x="1910" y="1"/>
                    <a:pt x="1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3247550" y="939250"/>
              <a:ext cx="204425" cy="80000"/>
            </a:xfrm>
            <a:custGeom>
              <a:avLst/>
              <a:gdLst/>
              <a:ahLst/>
              <a:cxnLst/>
              <a:rect l="l" t="t" r="r" b="b"/>
              <a:pathLst>
                <a:path w="8177" h="3200" extrusionOk="0">
                  <a:moveTo>
                    <a:pt x="3326" y="0"/>
                  </a:moveTo>
                  <a:cubicBezTo>
                    <a:pt x="2400" y="0"/>
                    <a:pt x="2301" y="1218"/>
                    <a:pt x="1695" y="1218"/>
                  </a:cubicBezTo>
                  <a:cubicBezTo>
                    <a:pt x="1588" y="1218"/>
                    <a:pt x="1465" y="1180"/>
                    <a:pt x="1320" y="1091"/>
                  </a:cubicBezTo>
                  <a:cubicBezTo>
                    <a:pt x="1054" y="930"/>
                    <a:pt x="836" y="870"/>
                    <a:pt x="660" y="870"/>
                  </a:cubicBezTo>
                  <a:cubicBezTo>
                    <a:pt x="173" y="870"/>
                    <a:pt x="1" y="1323"/>
                    <a:pt x="1" y="1323"/>
                  </a:cubicBezTo>
                  <a:cubicBezTo>
                    <a:pt x="740" y="2338"/>
                    <a:pt x="2740" y="2947"/>
                    <a:pt x="3726" y="2990"/>
                  </a:cubicBezTo>
                  <a:cubicBezTo>
                    <a:pt x="4624" y="3042"/>
                    <a:pt x="5312" y="3200"/>
                    <a:pt x="5979" y="3200"/>
                  </a:cubicBezTo>
                  <a:cubicBezTo>
                    <a:pt x="6054" y="3200"/>
                    <a:pt x="6130" y="3198"/>
                    <a:pt x="6205" y="3193"/>
                  </a:cubicBezTo>
                  <a:cubicBezTo>
                    <a:pt x="6944" y="3150"/>
                    <a:pt x="7249" y="2816"/>
                    <a:pt x="7712" y="2555"/>
                  </a:cubicBezTo>
                  <a:cubicBezTo>
                    <a:pt x="8176" y="2295"/>
                    <a:pt x="7495" y="1555"/>
                    <a:pt x="7423" y="1193"/>
                  </a:cubicBezTo>
                  <a:cubicBezTo>
                    <a:pt x="7365" y="830"/>
                    <a:pt x="6901" y="917"/>
                    <a:pt x="5625" y="816"/>
                  </a:cubicBezTo>
                  <a:cubicBezTo>
                    <a:pt x="4349" y="729"/>
                    <a:pt x="4610" y="120"/>
                    <a:pt x="3422" y="4"/>
                  </a:cubicBezTo>
                  <a:cubicBezTo>
                    <a:pt x="3389" y="1"/>
                    <a:pt x="3357" y="0"/>
                    <a:pt x="3326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3294100" y="969550"/>
              <a:ext cx="142875" cy="52750"/>
            </a:xfrm>
            <a:custGeom>
              <a:avLst/>
              <a:gdLst/>
              <a:ahLst/>
              <a:cxnLst/>
              <a:rect l="l" t="t" r="r" b="b"/>
              <a:pathLst>
                <a:path w="5715" h="2110" extrusionOk="0">
                  <a:moveTo>
                    <a:pt x="1499" y="1"/>
                  </a:moveTo>
                  <a:cubicBezTo>
                    <a:pt x="932" y="1"/>
                    <a:pt x="1277" y="1221"/>
                    <a:pt x="822" y="1221"/>
                  </a:cubicBezTo>
                  <a:cubicBezTo>
                    <a:pt x="770" y="1221"/>
                    <a:pt x="708" y="1205"/>
                    <a:pt x="632" y="1169"/>
                  </a:cubicBezTo>
                  <a:cubicBezTo>
                    <a:pt x="454" y="1082"/>
                    <a:pt x="335" y="1048"/>
                    <a:pt x="257" y="1048"/>
                  </a:cubicBezTo>
                  <a:cubicBezTo>
                    <a:pt x="1" y="1048"/>
                    <a:pt x="197" y="1416"/>
                    <a:pt x="197" y="1416"/>
                  </a:cubicBezTo>
                  <a:cubicBezTo>
                    <a:pt x="1444" y="1939"/>
                    <a:pt x="2517" y="2109"/>
                    <a:pt x="3358" y="2109"/>
                  </a:cubicBezTo>
                  <a:cubicBezTo>
                    <a:pt x="4286" y="2109"/>
                    <a:pt x="4931" y="1902"/>
                    <a:pt x="5213" y="1735"/>
                  </a:cubicBezTo>
                  <a:cubicBezTo>
                    <a:pt x="5714" y="1423"/>
                    <a:pt x="5391" y="1136"/>
                    <a:pt x="4932" y="1136"/>
                  </a:cubicBezTo>
                  <a:cubicBezTo>
                    <a:pt x="4901" y="1136"/>
                    <a:pt x="4868" y="1138"/>
                    <a:pt x="4836" y="1141"/>
                  </a:cubicBezTo>
                  <a:cubicBezTo>
                    <a:pt x="4662" y="1155"/>
                    <a:pt x="4522" y="1175"/>
                    <a:pt x="4408" y="1175"/>
                  </a:cubicBezTo>
                  <a:cubicBezTo>
                    <a:pt x="4189" y="1175"/>
                    <a:pt x="4066" y="1102"/>
                    <a:pt x="3980" y="778"/>
                  </a:cubicBezTo>
                  <a:cubicBezTo>
                    <a:pt x="3902" y="519"/>
                    <a:pt x="3819" y="366"/>
                    <a:pt x="3665" y="366"/>
                  </a:cubicBezTo>
                  <a:cubicBezTo>
                    <a:pt x="3535" y="366"/>
                    <a:pt x="3354" y="475"/>
                    <a:pt x="3082" y="720"/>
                  </a:cubicBezTo>
                  <a:cubicBezTo>
                    <a:pt x="2966" y="819"/>
                    <a:pt x="2869" y="860"/>
                    <a:pt x="2781" y="860"/>
                  </a:cubicBezTo>
                  <a:cubicBezTo>
                    <a:pt x="2406" y="860"/>
                    <a:pt x="2211" y="116"/>
                    <a:pt x="1589" y="10"/>
                  </a:cubicBezTo>
                  <a:cubicBezTo>
                    <a:pt x="1557" y="4"/>
                    <a:pt x="1527" y="1"/>
                    <a:pt x="1499" y="1"/>
                  </a:cubicBezTo>
                  <a:close/>
                </a:path>
              </a:pathLst>
            </a:custGeom>
            <a:solidFill>
              <a:srgbClr val="656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3570450" y="670975"/>
              <a:ext cx="99325" cy="76350"/>
            </a:xfrm>
            <a:custGeom>
              <a:avLst/>
              <a:gdLst/>
              <a:ahLst/>
              <a:cxnLst/>
              <a:rect l="l" t="t" r="r" b="b"/>
              <a:pathLst>
                <a:path w="3973" h="3054" extrusionOk="0">
                  <a:moveTo>
                    <a:pt x="2357" y="1"/>
                  </a:moveTo>
                  <a:cubicBezTo>
                    <a:pt x="2310" y="1"/>
                    <a:pt x="2259" y="8"/>
                    <a:pt x="2204" y="23"/>
                  </a:cubicBezTo>
                  <a:cubicBezTo>
                    <a:pt x="1694" y="150"/>
                    <a:pt x="1610" y="648"/>
                    <a:pt x="1193" y="648"/>
                  </a:cubicBezTo>
                  <a:cubicBezTo>
                    <a:pt x="1136" y="648"/>
                    <a:pt x="1072" y="638"/>
                    <a:pt x="1001" y="617"/>
                  </a:cubicBezTo>
                  <a:cubicBezTo>
                    <a:pt x="940" y="600"/>
                    <a:pt x="883" y="592"/>
                    <a:pt x="827" y="592"/>
                  </a:cubicBezTo>
                  <a:cubicBezTo>
                    <a:pt x="336" y="592"/>
                    <a:pt x="39" y="1217"/>
                    <a:pt x="0" y="1270"/>
                  </a:cubicBezTo>
                  <a:cubicBezTo>
                    <a:pt x="0" y="1270"/>
                    <a:pt x="363" y="1675"/>
                    <a:pt x="537" y="1864"/>
                  </a:cubicBezTo>
                  <a:cubicBezTo>
                    <a:pt x="711" y="2067"/>
                    <a:pt x="2030" y="2908"/>
                    <a:pt x="2436" y="3023"/>
                  </a:cubicBezTo>
                  <a:cubicBezTo>
                    <a:pt x="2503" y="3043"/>
                    <a:pt x="2577" y="3053"/>
                    <a:pt x="2654" y="3053"/>
                  </a:cubicBezTo>
                  <a:cubicBezTo>
                    <a:pt x="3030" y="3053"/>
                    <a:pt x="3495" y="2818"/>
                    <a:pt x="3711" y="2313"/>
                  </a:cubicBezTo>
                  <a:cubicBezTo>
                    <a:pt x="3972" y="1704"/>
                    <a:pt x="3653" y="1023"/>
                    <a:pt x="3247" y="806"/>
                  </a:cubicBezTo>
                  <a:cubicBezTo>
                    <a:pt x="2867" y="622"/>
                    <a:pt x="2795" y="1"/>
                    <a:pt x="2357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3491075" y="690100"/>
              <a:ext cx="81900" cy="80300"/>
            </a:xfrm>
            <a:custGeom>
              <a:avLst/>
              <a:gdLst/>
              <a:ahLst/>
              <a:cxnLst/>
              <a:rect l="l" t="t" r="r" b="b"/>
              <a:pathLst>
                <a:path w="3276" h="3212" extrusionOk="0">
                  <a:moveTo>
                    <a:pt x="1625" y="0"/>
                  </a:moveTo>
                  <a:cubicBezTo>
                    <a:pt x="1299" y="0"/>
                    <a:pt x="838" y="334"/>
                    <a:pt x="566" y="519"/>
                  </a:cubicBezTo>
                  <a:cubicBezTo>
                    <a:pt x="146" y="780"/>
                    <a:pt x="1" y="1316"/>
                    <a:pt x="1" y="1316"/>
                  </a:cubicBezTo>
                  <a:cubicBezTo>
                    <a:pt x="1" y="1316"/>
                    <a:pt x="1160" y="2751"/>
                    <a:pt x="2277" y="3128"/>
                  </a:cubicBezTo>
                  <a:cubicBezTo>
                    <a:pt x="2448" y="3186"/>
                    <a:pt x="2583" y="3211"/>
                    <a:pt x="2689" y="3211"/>
                  </a:cubicBezTo>
                  <a:cubicBezTo>
                    <a:pt x="3276" y="3211"/>
                    <a:pt x="2974" y="2436"/>
                    <a:pt x="2900" y="2056"/>
                  </a:cubicBezTo>
                  <a:cubicBezTo>
                    <a:pt x="2813" y="1592"/>
                    <a:pt x="2262" y="1447"/>
                    <a:pt x="1972" y="302"/>
                  </a:cubicBezTo>
                  <a:cubicBezTo>
                    <a:pt x="1915" y="81"/>
                    <a:pt x="1786" y="0"/>
                    <a:pt x="1625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3654150" y="717475"/>
              <a:ext cx="81650" cy="80100"/>
            </a:xfrm>
            <a:custGeom>
              <a:avLst/>
              <a:gdLst/>
              <a:ahLst/>
              <a:cxnLst/>
              <a:rect l="l" t="t" r="r" b="b"/>
              <a:pathLst>
                <a:path w="3266" h="3204" extrusionOk="0">
                  <a:moveTo>
                    <a:pt x="1623" y="0"/>
                  </a:moveTo>
                  <a:cubicBezTo>
                    <a:pt x="1296" y="0"/>
                    <a:pt x="833" y="337"/>
                    <a:pt x="552" y="511"/>
                  </a:cubicBezTo>
                  <a:cubicBezTo>
                    <a:pt x="131" y="772"/>
                    <a:pt x="1" y="1323"/>
                    <a:pt x="1" y="1323"/>
                  </a:cubicBezTo>
                  <a:cubicBezTo>
                    <a:pt x="1" y="1323"/>
                    <a:pt x="1146" y="2744"/>
                    <a:pt x="2262" y="3120"/>
                  </a:cubicBezTo>
                  <a:cubicBezTo>
                    <a:pt x="2433" y="3178"/>
                    <a:pt x="2569" y="3204"/>
                    <a:pt x="2676" y="3204"/>
                  </a:cubicBezTo>
                  <a:cubicBezTo>
                    <a:pt x="3266" y="3204"/>
                    <a:pt x="2974" y="2428"/>
                    <a:pt x="2900" y="2048"/>
                  </a:cubicBezTo>
                  <a:cubicBezTo>
                    <a:pt x="2813" y="1598"/>
                    <a:pt x="2262" y="1439"/>
                    <a:pt x="1972" y="308"/>
                  </a:cubicBezTo>
                  <a:cubicBezTo>
                    <a:pt x="1915" y="83"/>
                    <a:pt x="1786" y="0"/>
                    <a:pt x="1623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3626475" y="757750"/>
              <a:ext cx="121200" cy="114525"/>
            </a:xfrm>
            <a:custGeom>
              <a:avLst/>
              <a:gdLst/>
              <a:ahLst/>
              <a:cxnLst/>
              <a:rect l="l" t="t" r="r" b="b"/>
              <a:pathLst>
                <a:path w="4848" h="4581" extrusionOk="0">
                  <a:moveTo>
                    <a:pt x="4206" y="1"/>
                  </a:moveTo>
                  <a:cubicBezTo>
                    <a:pt x="3978" y="1"/>
                    <a:pt x="3536" y="323"/>
                    <a:pt x="3182" y="323"/>
                  </a:cubicBezTo>
                  <a:cubicBezTo>
                    <a:pt x="3167" y="323"/>
                    <a:pt x="3152" y="322"/>
                    <a:pt x="3137" y="321"/>
                  </a:cubicBezTo>
                  <a:cubicBezTo>
                    <a:pt x="3133" y="320"/>
                    <a:pt x="3128" y="320"/>
                    <a:pt x="3124" y="320"/>
                  </a:cubicBezTo>
                  <a:cubicBezTo>
                    <a:pt x="2579" y="320"/>
                    <a:pt x="425" y="2880"/>
                    <a:pt x="180" y="3814"/>
                  </a:cubicBezTo>
                  <a:cubicBezTo>
                    <a:pt x="1" y="4489"/>
                    <a:pt x="473" y="4581"/>
                    <a:pt x="744" y="4581"/>
                  </a:cubicBezTo>
                  <a:cubicBezTo>
                    <a:pt x="846" y="4581"/>
                    <a:pt x="919" y="4568"/>
                    <a:pt x="919" y="4568"/>
                  </a:cubicBezTo>
                  <a:cubicBezTo>
                    <a:pt x="919" y="4568"/>
                    <a:pt x="1412" y="4423"/>
                    <a:pt x="1992" y="4278"/>
                  </a:cubicBezTo>
                  <a:cubicBezTo>
                    <a:pt x="2572" y="4119"/>
                    <a:pt x="3775" y="2727"/>
                    <a:pt x="4311" y="1828"/>
                  </a:cubicBezTo>
                  <a:cubicBezTo>
                    <a:pt x="4848" y="944"/>
                    <a:pt x="4282" y="944"/>
                    <a:pt x="4355" y="277"/>
                  </a:cubicBezTo>
                  <a:cubicBezTo>
                    <a:pt x="4373" y="71"/>
                    <a:pt x="4313" y="1"/>
                    <a:pt x="42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3593400" y="689950"/>
              <a:ext cx="116225" cy="168575"/>
            </a:xfrm>
            <a:custGeom>
              <a:avLst/>
              <a:gdLst/>
              <a:ahLst/>
              <a:cxnLst/>
              <a:rect l="l" t="t" r="r" b="b"/>
              <a:pathLst>
                <a:path w="4649" h="6743" extrusionOk="0">
                  <a:moveTo>
                    <a:pt x="2999" y="0"/>
                  </a:moveTo>
                  <a:cubicBezTo>
                    <a:pt x="2531" y="0"/>
                    <a:pt x="2364" y="412"/>
                    <a:pt x="1880" y="467"/>
                  </a:cubicBezTo>
                  <a:cubicBezTo>
                    <a:pt x="1373" y="511"/>
                    <a:pt x="1126" y="887"/>
                    <a:pt x="836" y="1641"/>
                  </a:cubicBezTo>
                  <a:cubicBezTo>
                    <a:pt x="561" y="2395"/>
                    <a:pt x="286" y="4497"/>
                    <a:pt x="126" y="5410"/>
                  </a:cubicBezTo>
                  <a:cubicBezTo>
                    <a:pt x="1" y="6139"/>
                    <a:pt x="484" y="6743"/>
                    <a:pt x="1035" y="6743"/>
                  </a:cubicBezTo>
                  <a:cubicBezTo>
                    <a:pt x="1185" y="6743"/>
                    <a:pt x="1340" y="6698"/>
                    <a:pt x="1489" y="6599"/>
                  </a:cubicBezTo>
                  <a:cubicBezTo>
                    <a:pt x="2170" y="6120"/>
                    <a:pt x="3533" y="4366"/>
                    <a:pt x="3779" y="3902"/>
                  </a:cubicBezTo>
                  <a:cubicBezTo>
                    <a:pt x="3779" y="3902"/>
                    <a:pt x="4649" y="2525"/>
                    <a:pt x="3938" y="1482"/>
                  </a:cubicBezTo>
                  <a:cubicBezTo>
                    <a:pt x="3243" y="453"/>
                    <a:pt x="3591" y="61"/>
                    <a:pt x="3069" y="3"/>
                  </a:cubicBezTo>
                  <a:cubicBezTo>
                    <a:pt x="3045" y="1"/>
                    <a:pt x="3021" y="0"/>
                    <a:pt x="2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3524775" y="691050"/>
              <a:ext cx="111300" cy="167900"/>
            </a:xfrm>
            <a:custGeom>
              <a:avLst/>
              <a:gdLst/>
              <a:ahLst/>
              <a:cxnLst/>
              <a:rect l="l" t="t" r="r" b="b"/>
              <a:pathLst>
                <a:path w="4452" h="6716" extrusionOk="0">
                  <a:moveTo>
                    <a:pt x="1433" y="1"/>
                  </a:moveTo>
                  <a:cubicBezTo>
                    <a:pt x="1262" y="1"/>
                    <a:pt x="1103" y="94"/>
                    <a:pt x="972" y="336"/>
                  </a:cubicBezTo>
                  <a:cubicBezTo>
                    <a:pt x="653" y="916"/>
                    <a:pt x="146" y="1191"/>
                    <a:pt x="117" y="1568"/>
                  </a:cubicBezTo>
                  <a:cubicBezTo>
                    <a:pt x="88" y="1960"/>
                    <a:pt x="1" y="3003"/>
                    <a:pt x="856" y="4859"/>
                  </a:cubicBezTo>
                  <a:cubicBezTo>
                    <a:pt x="1461" y="6172"/>
                    <a:pt x="2277" y="6715"/>
                    <a:pt x="2846" y="6715"/>
                  </a:cubicBezTo>
                  <a:cubicBezTo>
                    <a:pt x="3081" y="6715"/>
                    <a:pt x="3274" y="6623"/>
                    <a:pt x="3393" y="6453"/>
                  </a:cubicBezTo>
                  <a:cubicBezTo>
                    <a:pt x="3799" y="5859"/>
                    <a:pt x="4451" y="2974"/>
                    <a:pt x="3958" y="1612"/>
                  </a:cubicBezTo>
                  <a:cubicBezTo>
                    <a:pt x="3958" y="1612"/>
                    <a:pt x="3465" y="959"/>
                    <a:pt x="3364" y="655"/>
                  </a:cubicBezTo>
                  <a:cubicBezTo>
                    <a:pt x="3327" y="538"/>
                    <a:pt x="3204" y="515"/>
                    <a:pt x="3045" y="515"/>
                  </a:cubicBezTo>
                  <a:cubicBezTo>
                    <a:pt x="2937" y="515"/>
                    <a:pt x="2811" y="526"/>
                    <a:pt x="2684" y="526"/>
                  </a:cubicBezTo>
                  <a:cubicBezTo>
                    <a:pt x="2486" y="526"/>
                    <a:pt x="2283" y="499"/>
                    <a:pt x="2132" y="365"/>
                  </a:cubicBezTo>
                  <a:cubicBezTo>
                    <a:pt x="1908" y="166"/>
                    <a:pt x="1661" y="1"/>
                    <a:pt x="14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3447950" y="711675"/>
              <a:ext cx="136300" cy="146500"/>
            </a:xfrm>
            <a:custGeom>
              <a:avLst/>
              <a:gdLst/>
              <a:ahLst/>
              <a:cxnLst/>
              <a:rect l="l" t="t" r="r" b="b"/>
              <a:pathLst>
                <a:path w="5452" h="5860" extrusionOk="0">
                  <a:moveTo>
                    <a:pt x="1470" y="0"/>
                  </a:moveTo>
                  <a:cubicBezTo>
                    <a:pt x="1450" y="0"/>
                    <a:pt x="1429" y="1"/>
                    <a:pt x="1407" y="4"/>
                  </a:cubicBezTo>
                  <a:cubicBezTo>
                    <a:pt x="900" y="47"/>
                    <a:pt x="987" y="497"/>
                    <a:pt x="552" y="903"/>
                  </a:cubicBezTo>
                  <a:cubicBezTo>
                    <a:pt x="117" y="1309"/>
                    <a:pt x="1" y="2744"/>
                    <a:pt x="871" y="3657"/>
                  </a:cubicBezTo>
                  <a:cubicBezTo>
                    <a:pt x="1740" y="4570"/>
                    <a:pt x="2683" y="5382"/>
                    <a:pt x="3422" y="5570"/>
                  </a:cubicBezTo>
                  <a:cubicBezTo>
                    <a:pt x="3860" y="5682"/>
                    <a:pt x="4196" y="5859"/>
                    <a:pt x="4484" y="5859"/>
                  </a:cubicBezTo>
                  <a:cubicBezTo>
                    <a:pt x="4683" y="5859"/>
                    <a:pt x="4859" y="5775"/>
                    <a:pt x="5031" y="5527"/>
                  </a:cubicBezTo>
                  <a:cubicBezTo>
                    <a:pt x="5451" y="4918"/>
                    <a:pt x="5306" y="3874"/>
                    <a:pt x="3364" y="1424"/>
                  </a:cubicBezTo>
                  <a:cubicBezTo>
                    <a:pt x="3364" y="1424"/>
                    <a:pt x="2842" y="903"/>
                    <a:pt x="2248" y="729"/>
                  </a:cubicBezTo>
                  <a:cubicBezTo>
                    <a:pt x="1680" y="576"/>
                    <a:pt x="1893" y="0"/>
                    <a:pt x="14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3494700" y="794275"/>
              <a:ext cx="204425" cy="80025"/>
            </a:xfrm>
            <a:custGeom>
              <a:avLst/>
              <a:gdLst/>
              <a:ahLst/>
              <a:cxnLst/>
              <a:rect l="l" t="t" r="r" b="b"/>
              <a:pathLst>
                <a:path w="8177" h="3201" extrusionOk="0">
                  <a:moveTo>
                    <a:pt x="3326" y="1"/>
                  </a:moveTo>
                  <a:cubicBezTo>
                    <a:pt x="2401" y="1"/>
                    <a:pt x="2312" y="1218"/>
                    <a:pt x="1708" y="1218"/>
                  </a:cubicBezTo>
                  <a:cubicBezTo>
                    <a:pt x="1602" y="1218"/>
                    <a:pt x="1480" y="1181"/>
                    <a:pt x="1334" y="1092"/>
                  </a:cubicBezTo>
                  <a:cubicBezTo>
                    <a:pt x="1069" y="930"/>
                    <a:pt x="850" y="871"/>
                    <a:pt x="672" y="871"/>
                  </a:cubicBezTo>
                  <a:cubicBezTo>
                    <a:pt x="180" y="871"/>
                    <a:pt x="1" y="1324"/>
                    <a:pt x="1" y="1324"/>
                  </a:cubicBezTo>
                  <a:cubicBezTo>
                    <a:pt x="740" y="2339"/>
                    <a:pt x="2755" y="2933"/>
                    <a:pt x="3741" y="2991"/>
                  </a:cubicBezTo>
                  <a:cubicBezTo>
                    <a:pt x="4632" y="3030"/>
                    <a:pt x="5322" y="3200"/>
                    <a:pt x="5992" y="3200"/>
                  </a:cubicBezTo>
                  <a:cubicBezTo>
                    <a:pt x="6063" y="3200"/>
                    <a:pt x="6134" y="3198"/>
                    <a:pt x="6205" y="3194"/>
                  </a:cubicBezTo>
                  <a:cubicBezTo>
                    <a:pt x="6959" y="3150"/>
                    <a:pt x="7263" y="2817"/>
                    <a:pt x="7727" y="2542"/>
                  </a:cubicBezTo>
                  <a:cubicBezTo>
                    <a:pt x="8176" y="2281"/>
                    <a:pt x="7495" y="1556"/>
                    <a:pt x="7437" y="1194"/>
                  </a:cubicBezTo>
                  <a:cubicBezTo>
                    <a:pt x="7365" y="831"/>
                    <a:pt x="6915" y="904"/>
                    <a:pt x="5640" y="817"/>
                  </a:cubicBezTo>
                  <a:cubicBezTo>
                    <a:pt x="4349" y="730"/>
                    <a:pt x="4610" y="121"/>
                    <a:pt x="3422" y="5"/>
                  </a:cubicBezTo>
                  <a:cubicBezTo>
                    <a:pt x="3389" y="2"/>
                    <a:pt x="3357" y="1"/>
                    <a:pt x="3326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3541525" y="824600"/>
              <a:ext cx="142950" cy="52750"/>
            </a:xfrm>
            <a:custGeom>
              <a:avLst/>
              <a:gdLst/>
              <a:ahLst/>
              <a:cxnLst/>
              <a:rect l="l" t="t" r="r" b="b"/>
              <a:pathLst>
                <a:path w="5718" h="2110" extrusionOk="0">
                  <a:moveTo>
                    <a:pt x="1501" y="1"/>
                  </a:moveTo>
                  <a:cubicBezTo>
                    <a:pt x="925" y="1"/>
                    <a:pt x="1275" y="1210"/>
                    <a:pt x="831" y="1210"/>
                  </a:cubicBezTo>
                  <a:cubicBezTo>
                    <a:pt x="778" y="1210"/>
                    <a:pt x="714" y="1193"/>
                    <a:pt x="636" y="1155"/>
                  </a:cubicBezTo>
                  <a:cubicBezTo>
                    <a:pt x="462" y="1073"/>
                    <a:pt x="345" y="1041"/>
                    <a:pt x="268" y="1041"/>
                  </a:cubicBezTo>
                  <a:cubicBezTo>
                    <a:pt x="1" y="1041"/>
                    <a:pt x="201" y="1416"/>
                    <a:pt x="201" y="1416"/>
                  </a:cubicBezTo>
                  <a:cubicBezTo>
                    <a:pt x="1448" y="1939"/>
                    <a:pt x="2521" y="2109"/>
                    <a:pt x="3362" y="2109"/>
                  </a:cubicBezTo>
                  <a:cubicBezTo>
                    <a:pt x="4290" y="2109"/>
                    <a:pt x="4935" y="1902"/>
                    <a:pt x="5216" y="1735"/>
                  </a:cubicBezTo>
                  <a:cubicBezTo>
                    <a:pt x="5718" y="1423"/>
                    <a:pt x="5395" y="1136"/>
                    <a:pt x="4936" y="1136"/>
                  </a:cubicBezTo>
                  <a:cubicBezTo>
                    <a:pt x="4904" y="1136"/>
                    <a:pt x="4872" y="1137"/>
                    <a:pt x="4839" y="1140"/>
                  </a:cubicBezTo>
                  <a:cubicBezTo>
                    <a:pt x="4665" y="1155"/>
                    <a:pt x="4525" y="1175"/>
                    <a:pt x="4411" y="1175"/>
                  </a:cubicBezTo>
                  <a:cubicBezTo>
                    <a:pt x="4193" y="1175"/>
                    <a:pt x="4070" y="1102"/>
                    <a:pt x="3984" y="778"/>
                  </a:cubicBezTo>
                  <a:cubicBezTo>
                    <a:pt x="3905" y="510"/>
                    <a:pt x="3823" y="358"/>
                    <a:pt x="3666" y="358"/>
                  </a:cubicBezTo>
                  <a:cubicBezTo>
                    <a:pt x="3534" y="358"/>
                    <a:pt x="3349" y="467"/>
                    <a:pt x="3071" y="705"/>
                  </a:cubicBezTo>
                  <a:cubicBezTo>
                    <a:pt x="2956" y="809"/>
                    <a:pt x="2859" y="852"/>
                    <a:pt x="2771" y="852"/>
                  </a:cubicBezTo>
                  <a:cubicBezTo>
                    <a:pt x="2407" y="852"/>
                    <a:pt x="2212" y="115"/>
                    <a:pt x="1592" y="10"/>
                  </a:cubicBezTo>
                  <a:cubicBezTo>
                    <a:pt x="1559" y="3"/>
                    <a:pt x="1529" y="1"/>
                    <a:pt x="1501" y="1"/>
                  </a:cubicBezTo>
                  <a:close/>
                </a:path>
              </a:pathLst>
            </a:custGeom>
            <a:solidFill>
              <a:srgbClr val="656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3271825" y="1665775"/>
              <a:ext cx="97150" cy="66675"/>
            </a:xfrm>
            <a:custGeom>
              <a:avLst/>
              <a:gdLst/>
              <a:ahLst/>
              <a:cxnLst/>
              <a:rect l="l" t="t" r="r" b="b"/>
              <a:pathLst>
                <a:path w="3886" h="2667" extrusionOk="0">
                  <a:moveTo>
                    <a:pt x="1630" y="0"/>
                  </a:moveTo>
                  <a:cubicBezTo>
                    <a:pt x="1515" y="0"/>
                    <a:pt x="1402" y="44"/>
                    <a:pt x="1291" y="167"/>
                  </a:cubicBezTo>
                  <a:cubicBezTo>
                    <a:pt x="871" y="601"/>
                    <a:pt x="1190" y="1138"/>
                    <a:pt x="595" y="1312"/>
                  </a:cubicBezTo>
                  <a:cubicBezTo>
                    <a:pt x="1" y="1486"/>
                    <a:pt x="88" y="2326"/>
                    <a:pt x="88" y="2399"/>
                  </a:cubicBezTo>
                  <a:cubicBezTo>
                    <a:pt x="88" y="2399"/>
                    <a:pt x="610" y="2544"/>
                    <a:pt x="871" y="2616"/>
                  </a:cubicBezTo>
                  <a:cubicBezTo>
                    <a:pt x="979" y="2648"/>
                    <a:pt x="1345" y="2666"/>
                    <a:pt x="1755" y="2666"/>
                  </a:cubicBezTo>
                  <a:cubicBezTo>
                    <a:pt x="2273" y="2666"/>
                    <a:pt x="2862" y="2638"/>
                    <a:pt x="3089" y="2573"/>
                  </a:cubicBezTo>
                  <a:cubicBezTo>
                    <a:pt x="3480" y="2457"/>
                    <a:pt x="3886" y="1950"/>
                    <a:pt x="3784" y="1297"/>
                  </a:cubicBezTo>
                  <a:cubicBezTo>
                    <a:pt x="3688" y="676"/>
                    <a:pt x="3104" y="265"/>
                    <a:pt x="2648" y="265"/>
                  </a:cubicBezTo>
                  <a:cubicBezTo>
                    <a:pt x="2626" y="265"/>
                    <a:pt x="2603" y="266"/>
                    <a:pt x="2581" y="268"/>
                  </a:cubicBezTo>
                  <a:cubicBezTo>
                    <a:pt x="2560" y="271"/>
                    <a:pt x="2540" y="272"/>
                    <a:pt x="2519" y="272"/>
                  </a:cubicBezTo>
                  <a:cubicBezTo>
                    <a:pt x="2214" y="272"/>
                    <a:pt x="1916" y="0"/>
                    <a:pt x="1630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213850" y="1734425"/>
              <a:ext cx="104750" cy="60600"/>
            </a:xfrm>
            <a:custGeom>
              <a:avLst/>
              <a:gdLst/>
              <a:ahLst/>
              <a:cxnLst/>
              <a:rect l="l" t="t" r="r" b="b"/>
              <a:pathLst>
                <a:path w="4190" h="2424" extrusionOk="0">
                  <a:moveTo>
                    <a:pt x="1015" y="1"/>
                  </a:moveTo>
                  <a:cubicBezTo>
                    <a:pt x="650" y="1"/>
                    <a:pt x="379" y="696"/>
                    <a:pt x="204" y="1059"/>
                  </a:cubicBezTo>
                  <a:cubicBezTo>
                    <a:pt x="1" y="1508"/>
                    <a:pt x="175" y="2045"/>
                    <a:pt x="175" y="2045"/>
                  </a:cubicBezTo>
                  <a:cubicBezTo>
                    <a:pt x="175" y="2045"/>
                    <a:pt x="1301" y="2423"/>
                    <a:pt x="2338" y="2423"/>
                  </a:cubicBezTo>
                  <a:cubicBezTo>
                    <a:pt x="2584" y="2423"/>
                    <a:pt x="2825" y="2402"/>
                    <a:pt x="3045" y="2349"/>
                  </a:cubicBezTo>
                  <a:cubicBezTo>
                    <a:pt x="4190" y="2074"/>
                    <a:pt x="3320" y="1436"/>
                    <a:pt x="3001" y="1102"/>
                  </a:cubicBezTo>
                  <a:cubicBezTo>
                    <a:pt x="2697" y="769"/>
                    <a:pt x="2132" y="929"/>
                    <a:pt x="1291" y="131"/>
                  </a:cubicBezTo>
                  <a:cubicBezTo>
                    <a:pt x="1194" y="40"/>
                    <a:pt x="1102" y="1"/>
                    <a:pt x="1015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3366050" y="1670100"/>
              <a:ext cx="105125" cy="60750"/>
            </a:xfrm>
            <a:custGeom>
              <a:avLst/>
              <a:gdLst/>
              <a:ahLst/>
              <a:cxnLst/>
              <a:rect l="l" t="t" r="r" b="b"/>
              <a:pathLst>
                <a:path w="4205" h="2430" extrusionOk="0">
                  <a:moveTo>
                    <a:pt x="1022" y="0"/>
                  </a:moveTo>
                  <a:cubicBezTo>
                    <a:pt x="653" y="0"/>
                    <a:pt x="381" y="701"/>
                    <a:pt x="204" y="1066"/>
                  </a:cubicBezTo>
                  <a:cubicBezTo>
                    <a:pt x="1" y="1516"/>
                    <a:pt x="175" y="2037"/>
                    <a:pt x="175" y="2037"/>
                  </a:cubicBezTo>
                  <a:cubicBezTo>
                    <a:pt x="175" y="2037"/>
                    <a:pt x="1321" y="2429"/>
                    <a:pt x="2366" y="2429"/>
                  </a:cubicBezTo>
                  <a:cubicBezTo>
                    <a:pt x="2608" y="2429"/>
                    <a:pt x="2844" y="2408"/>
                    <a:pt x="3059" y="2356"/>
                  </a:cubicBezTo>
                  <a:cubicBezTo>
                    <a:pt x="4205" y="2081"/>
                    <a:pt x="3320" y="1443"/>
                    <a:pt x="3016" y="1110"/>
                  </a:cubicBezTo>
                  <a:cubicBezTo>
                    <a:pt x="2697" y="776"/>
                    <a:pt x="2146" y="936"/>
                    <a:pt x="1291" y="124"/>
                  </a:cubicBezTo>
                  <a:cubicBezTo>
                    <a:pt x="1196" y="37"/>
                    <a:pt x="1106" y="0"/>
                    <a:pt x="1022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398300" y="1685300"/>
              <a:ext cx="68900" cy="146950"/>
            </a:xfrm>
            <a:custGeom>
              <a:avLst/>
              <a:gdLst/>
              <a:ahLst/>
              <a:cxnLst/>
              <a:rect l="l" t="t" r="r" b="b"/>
              <a:pathLst>
                <a:path w="2756" h="5878" extrusionOk="0">
                  <a:moveTo>
                    <a:pt x="1737" y="1"/>
                  </a:moveTo>
                  <a:cubicBezTo>
                    <a:pt x="1512" y="1"/>
                    <a:pt x="1291" y="672"/>
                    <a:pt x="929" y="864"/>
                  </a:cubicBezTo>
                  <a:cubicBezTo>
                    <a:pt x="465" y="1111"/>
                    <a:pt x="1" y="4474"/>
                    <a:pt x="291" y="5401"/>
                  </a:cubicBezTo>
                  <a:cubicBezTo>
                    <a:pt x="407" y="5768"/>
                    <a:pt x="598" y="5877"/>
                    <a:pt x="785" y="5877"/>
                  </a:cubicBezTo>
                  <a:cubicBezTo>
                    <a:pt x="1064" y="5877"/>
                    <a:pt x="1335" y="5633"/>
                    <a:pt x="1335" y="5633"/>
                  </a:cubicBezTo>
                  <a:cubicBezTo>
                    <a:pt x="1335" y="5633"/>
                    <a:pt x="1668" y="5256"/>
                    <a:pt x="2074" y="4807"/>
                  </a:cubicBezTo>
                  <a:cubicBezTo>
                    <a:pt x="2480" y="4372"/>
                    <a:pt x="2755" y="2560"/>
                    <a:pt x="2726" y="1516"/>
                  </a:cubicBezTo>
                  <a:cubicBezTo>
                    <a:pt x="2697" y="473"/>
                    <a:pt x="2233" y="777"/>
                    <a:pt x="1929" y="183"/>
                  </a:cubicBezTo>
                  <a:cubicBezTo>
                    <a:pt x="1862" y="53"/>
                    <a:pt x="1799" y="1"/>
                    <a:pt x="17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3322200" y="1660375"/>
              <a:ext cx="97525" cy="173800"/>
            </a:xfrm>
            <a:custGeom>
              <a:avLst/>
              <a:gdLst/>
              <a:ahLst/>
              <a:cxnLst/>
              <a:rect l="l" t="t" r="r" b="b"/>
              <a:pathLst>
                <a:path w="3901" h="6952" extrusionOk="0">
                  <a:moveTo>
                    <a:pt x="1379" y="1"/>
                  </a:moveTo>
                  <a:cubicBezTo>
                    <a:pt x="1322" y="1"/>
                    <a:pt x="1257" y="20"/>
                    <a:pt x="1175" y="64"/>
                  </a:cubicBezTo>
                  <a:cubicBezTo>
                    <a:pt x="711" y="296"/>
                    <a:pt x="813" y="759"/>
                    <a:pt x="421" y="1078"/>
                  </a:cubicBezTo>
                  <a:cubicBezTo>
                    <a:pt x="15" y="1383"/>
                    <a:pt x="1" y="1832"/>
                    <a:pt x="160" y="2629"/>
                  </a:cubicBezTo>
                  <a:cubicBezTo>
                    <a:pt x="320" y="3412"/>
                    <a:pt x="1233" y="5340"/>
                    <a:pt x="1581" y="6195"/>
                  </a:cubicBezTo>
                  <a:cubicBezTo>
                    <a:pt x="1787" y="6681"/>
                    <a:pt x="2226" y="6952"/>
                    <a:pt x="2628" y="6952"/>
                  </a:cubicBezTo>
                  <a:cubicBezTo>
                    <a:pt x="2935" y="6952"/>
                    <a:pt x="3220" y="6795"/>
                    <a:pt x="3364" y="6456"/>
                  </a:cubicBezTo>
                  <a:cubicBezTo>
                    <a:pt x="3697" y="5688"/>
                    <a:pt x="3900" y="3485"/>
                    <a:pt x="3857" y="2963"/>
                  </a:cubicBezTo>
                  <a:cubicBezTo>
                    <a:pt x="3857" y="2963"/>
                    <a:pt x="3857" y="1339"/>
                    <a:pt x="2712" y="832"/>
                  </a:cubicBezTo>
                  <a:cubicBezTo>
                    <a:pt x="1757" y="426"/>
                    <a:pt x="1647" y="1"/>
                    <a:pt x="1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248275" y="1708125"/>
              <a:ext cx="139925" cy="140400"/>
            </a:xfrm>
            <a:custGeom>
              <a:avLst/>
              <a:gdLst/>
              <a:ahLst/>
              <a:cxnLst/>
              <a:rect l="l" t="t" r="r" b="b"/>
              <a:pathLst>
                <a:path w="5597" h="5616" extrusionOk="0">
                  <a:moveTo>
                    <a:pt x="2318" y="1"/>
                  </a:moveTo>
                  <a:cubicBezTo>
                    <a:pt x="2083" y="1"/>
                    <a:pt x="1739" y="452"/>
                    <a:pt x="1325" y="452"/>
                  </a:cubicBezTo>
                  <a:cubicBezTo>
                    <a:pt x="1294" y="452"/>
                    <a:pt x="1264" y="449"/>
                    <a:pt x="1233" y="444"/>
                  </a:cubicBezTo>
                  <a:cubicBezTo>
                    <a:pt x="1120" y="425"/>
                    <a:pt x="1006" y="412"/>
                    <a:pt x="898" y="412"/>
                  </a:cubicBezTo>
                  <a:cubicBezTo>
                    <a:pt x="520" y="412"/>
                    <a:pt x="210" y="560"/>
                    <a:pt x="233" y="1067"/>
                  </a:cubicBezTo>
                  <a:cubicBezTo>
                    <a:pt x="276" y="1720"/>
                    <a:pt x="1" y="2227"/>
                    <a:pt x="175" y="2560"/>
                  </a:cubicBezTo>
                  <a:cubicBezTo>
                    <a:pt x="363" y="2894"/>
                    <a:pt x="856" y="3821"/>
                    <a:pt x="2566" y="4923"/>
                  </a:cubicBezTo>
                  <a:cubicBezTo>
                    <a:pt x="3327" y="5420"/>
                    <a:pt x="4000" y="5615"/>
                    <a:pt x="4514" y="5615"/>
                  </a:cubicBezTo>
                  <a:cubicBezTo>
                    <a:pt x="5155" y="5615"/>
                    <a:pt x="5551" y="5311"/>
                    <a:pt x="5567" y="4909"/>
                  </a:cubicBezTo>
                  <a:cubicBezTo>
                    <a:pt x="5596" y="4198"/>
                    <a:pt x="4596" y="1415"/>
                    <a:pt x="3451" y="531"/>
                  </a:cubicBezTo>
                  <a:cubicBezTo>
                    <a:pt x="3451" y="531"/>
                    <a:pt x="2682" y="241"/>
                    <a:pt x="2422" y="38"/>
                  </a:cubicBezTo>
                  <a:cubicBezTo>
                    <a:pt x="2390" y="12"/>
                    <a:pt x="2355" y="1"/>
                    <a:pt x="2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3195375" y="1777900"/>
              <a:ext cx="160925" cy="95500"/>
            </a:xfrm>
            <a:custGeom>
              <a:avLst/>
              <a:gdLst/>
              <a:ahLst/>
              <a:cxnLst/>
              <a:rect l="l" t="t" r="r" b="b"/>
              <a:pathLst>
                <a:path w="6437" h="3820" extrusionOk="0">
                  <a:moveTo>
                    <a:pt x="603" y="1"/>
                  </a:moveTo>
                  <a:cubicBezTo>
                    <a:pt x="541" y="1"/>
                    <a:pt x="472" y="25"/>
                    <a:pt x="392" y="88"/>
                  </a:cubicBezTo>
                  <a:cubicBezTo>
                    <a:pt x="0" y="393"/>
                    <a:pt x="305" y="726"/>
                    <a:pt x="160" y="1306"/>
                  </a:cubicBezTo>
                  <a:cubicBezTo>
                    <a:pt x="0" y="1886"/>
                    <a:pt x="667" y="3161"/>
                    <a:pt x="1899" y="3466"/>
                  </a:cubicBezTo>
                  <a:cubicBezTo>
                    <a:pt x="2727" y="3673"/>
                    <a:pt x="3561" y="3819"/>
                    <a:pt x="4238" y="3819"/>
                  </a:cubicBezTo>
                  <a:cubicBezTo>
                    <a:pt x="4557" y="3819"/>
                    <a:pt x="4841" y="3787"/>
                    <a:pt x="5074" y="3712"/>
                  </a:cubicBezTo>
                  <a:cubicBezTo>
                    <a:pt x="5799" y="3480"/>
                    <a:pt x="6393" y="3553"/>
                    <a:pt x="6422" y="2813"/>
                  </a:cubicBezTo>
                  <a:cubicBezTo>
                    <a:pt x="6436" y="2074"/>
                    <a:pt x="5755" y="1262"/>
                    <a:pt x="2798" y="248"/>
                  </a:cubicBezTo>
                  <a:cubicBezTo>
                    <a:pt x="2798" y="248"/>
                    <a:pt x="2501" y="181"/>
                    <a:pt x="2130" y="181"/>
                  </a:cubicBezTo>
                  <a:cubicBezTo>
                    <a:pt x="1927" y="181"/>
                    <a:pt x="1703" y="201"/>
                    <a:pt x="1493" y="262"/>
                  </a:cubicBezTo>
                  <a:cubicBezTo>
                    <a:pt x="1423" y="283"/>
                    <a:pt x="1359" y="292"/>
                    <a:pt x="1301" y="292"/>
                  </a:cubicBezTo>
                  <a:cubicBezTo>
                    <a:pt x="967" y="292"/>
                    <a:pt x="820" y="1"/>
                    <a:pt x="6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3272550" y="1766725"/>
              <a:ext cx="189925" cy="109025"/>
            </a:xfrm>
            <a:custGeom>
              <a:avLst/>
              <a:gdLst/>
              <a:ahLst/>
              <a:cxnLst/>
              <a:rect l="l" t="t" r="r" b="b"/>
              <a:pathLst>
                <a:path w="7597" h="4361" extrusionOk="0">
                  <a:moveTo>
                    <a:pt x="6169" y="0"/>
                  </a:moveTo>
                  <a:cubicBezTo>
                    <a:pt x="5919" y="0"/>
                    <a:pt x="5520" y="294"/>
                    <a:pt x="4669" y="753"/>
                  </a:cubicBezTo>
                  <a:cubicBezTo>
                    <a:pt x="4240" y="983"/>
                    <a:pt x="3957" y="1031"/>
                    <a:pt x="3714" y="1031"/>
                  </a:cubicBezTo>
                  <a:cubicBezTo>
                    <a:pt x="3543" y="1031"/>
                    <a:pt x="3392" y="1008"/>
                    <a:pt x="3224" y="1008"/>
                  </a:cubicBezTo>
                  <a:cubicBezTo>
                    <a:pt x="2997" y="1008"/>
                    <a:pt x="2740" y="1050"/>
                    <a:pt x="2364" y="1246"/>
                  </a:cubicBezTo>
                  <a:cubicBezTo>
                    <a:pt x="1306" y="1796"/>
                    <a:pt x="2349" y="3260"/>
                    <a:pt x="1175" y="3289"/>
                  </a:cubicBezTo>
                  <a:cubicBezTo>
                    <a:pt x="1" y="3304"/>
                    <a:pt x="175" y="4188"/>
                    <a:pt x="175" y="4188"/>
                  </a:cubicBezTo>
                  <a:cubicBezTo>
                    <a:pt x="483" y="4310"/>
                    <a:pt x="848" y="4361"/>
                    <a:pt x="1236" y="4361"/>
                  </a:cubicBezTo>
                  <a:cubicBezTo>
                    <a:pt x="2327" y="4361"/>
                    <a:pt x="3592" y="3958"/>
                    <a:pt x="4234" y="3594"/>
                  </a:cubicBezTo>
                  <a:cubicBezTo>
                    <a:pt x="5089" y="3101"/>
                    <a:pt x="5814" y="2869"/>
                    <a:pt x="6423" y="2449"/>
                  </a:cubicBezTo>
                  <a:cubicBezTo>
                    <a:pt x="7017" y="2014"/>
                    <a:pt x="7104" y="1550"/>
                    <a:pt x="7350" y="1086"/>
                  </a:cubicBezTo>
                  <a:cubicBezTo>
                    <a:pt x="7597" y="622"/>
                    <a:pt x="6625" y="361"/>
                    <a:pt x="6379" y="100"/>
                  </a:cubicBezTo>
                  <a:cubicBezTo>
                    <a:pt x="6318" y="32"/>
                    <a:pt x="6252" y="0"/>
                    <a:pt x="6169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3322575" y="1798600"/>
              <a:ext cx="129925" cy="72850"/>
            </a:xfrm>
            <a:custGeom>
              <a:avLst/>
              <a:gdLst/>
              <a:ahLst/>
              <a:cxnLst/>
              <a:rect l="l" t="t" r="r" b="b"/>
              <a:pathLst>
                <a:path w="5197" h="2914" extrusionOk="0">
                  <a:moveTo>
                    <a:pt x="4870" y="1"/>
                  </a:moveTo>
                  <a:cubicBezTo>
                    <a:pt x="4732" y="1"/>
                    <a:pt x="4554" y="67"/>
                    <a:pt x="4393" y="188"/>
                  </a:cubicBezTo>
                  <a:cubicBezTo>
                    <a:pt x="4138" y="379"/>
                    <a:pt x="3992" y="530"/>
                    <a:pt x="3825" y="530"/>
                  </a:cubicBezTo>
                  <a:cubicBezTo>
                    <a:pt x="3726" y="530"/>
                    <a:pt x="3620" y="477"/>
                    <a:pt x="3479" y="347"/>
                  </a:cubicBezTo>
                  <a:cubicBezTo>
                    <a:pt x="3327" y="213"/>
                    <a:pt x="3203" y="130"/>
                    <a:pt x="3095" y="130"/>
                  </a:cubicBezTo>
                  <a:cubicBezTo>
                    <a:pt x="2936" y="130"/>
                    <a:pt x="2812" y="310"/>
                    <a:pt x="2682" y="768"/>
                  </a:cubicBezTo>
                  <a:cubicBezTo>
                    <a:pt x="2606" y="1025"/>
                    <a:pt x="2481" y="1104"/>
                    <a:pt x="2322" y="1104"/>
                  </a:cubicBezTo>
                  <a:cubicBezTo>
                    <a:pt x="2072" y="1104"/>
                    <a:pt x="1737" y="909"/>
                    <a:pt x="1373" y="909"/>
                  </a:cubicBezTo>
                  <a:cubicBezTo>
                    <a:pt x="1266" y="909"/>
                    <a:pt x="1155" y="926"/>
                    <a:pt x="1044" y="971"/>
                  </a:cubicBezTo>
                  <a:cubicBezTo>
                    <a:pt x="319" y="1275"/>
                    <a:pt x="1696" y="2362"/>
                    <a:pt x="856" y="2464"/>
                  </a:cubicBezTo>
                  <a:cubicBezTo>
                    <a:pt x="0" y="2565"/>
                    <a:pt x="624" y="2913"/>
                    <a:pt x="624" y="2913"/>
                  </a:cubicBezTo>
                  <a:cubicBezTo>
                    <a:pt x="3421" y="2435"/>
                    <a:pt x="4755" y="1043"/>
                    <a:pt x="5030" y="492"/>
                  </a:cubicBezTo>
                  <a:cubicBezTo>
                    <a:pt x="5196" y="152"/>
                    <a:pt x="5078" y="1"/>
                    <a:pt x="4870" y="1"/>
                  </a:cubicBezTo>
                  <a:close/>
                </a:path>
              </a:pathLst>
            </a:custGeom>
            <a:solidFill>
              <a:srgbClr val="656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3999875" y="1717125"/>
              <a:ext cx="75775" cy="88625"/>
            </a:xfrm>
            <a:custGeom>
              <a:avLst/>
              <a:gdLst/>
              <a:ahLst/>
              <a:cxnLst/>
              <a:rect l="l" t="t" r="r" b="b"/>
              <a:pathLst>
                <a:path w="3031" h="3545" extrusionOk="0">
                  <a:moveTo>
                    <a:pt x="600" y="0"/>
                  </a:moveTo>
                  <a:cubicBezTo>
                    <a:pt x="345" y="0"/>
                    <a:pt x="117" y="77"/>
                    <a:pt x="88" y="84"/>
                  </a:cubicBezTo>
                  <a:lnTo>
                    <a:pt x="30" y="881"/>
                  </a:lnTo>
                  <a:cubicBezTo>
                    <a:pt x="1" y="1142"/>
                    <a:pt x="334" y="2679"/>
                    <a:pt x="537" y="3041"/>
                  </a:cubicBezTo>
                  <a:cubicBezTo>
                    <a:pt x="679" y="3313"/>
                    <a:pt x="1041" y="3545"/>
                    <a:pt x="1477" y="3545"/>
                  </a:cubicBezTo>
                  <a:cubicBezTo>
                    <a:pt x="1621" y="3545"/>
                    <a:pt x="1774" y="3519"/>
                    <a:pt x="1929" y="3461"/>
                  </a:cubicBezTo>
                  <a:cubicBezTo>
                    <a:pt x="2552" y="3215"/>
                    <a:pt x="2813" y="2505"/>
                    <a:pt x="2682" y="2070"/>
                  </a:cubicBezTo>
                  <a:cubicBezTo>
                    <a:pt x="2537" y="1635"/>
                    <a:pt x="3030" y="1084"/>
                    <a:pt x="2523" y="780"/>
                  </a:cubicBezTo>
                  <a:cubicBezTo>
                    <a:pt x="2001" y="475"/>
                    <a:pt x="1552" y="881"/>
                    <a:pt x="1247" y="330"/>
                  </a:cubicBezTo>
                  <a:cubicBezTo>
                    <a:pt x="1106" y="69"/>
                    <a:pt x="841" y="0"/>
                    <a:pt x="600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3926675" y="1671775"/>
              <a:ext cx="66700" cy="89050"/>
            </a:xfrm>
            <a:custGeom>
              <a:avLst/>
              <a:gdLst/>
              <a:ahLst/>
              <a:cxnLst/>
              <a:rect l="l" t="t" r="r" b="b"/>
              <a:pathLst>
                <a:path w="2668" h="3562" extrusionOk="0">
                  <a:moveTo>
                    <a:pt x="932" y="1"/>
                  </a:moveTo>
                  <a:cubicBezTo>
                    <a:pt x="536" y="1"/>
                    <a:pt x="204" y="202"/>
                    <a:pt x="204" y="202"/>
                  </a:cubicBezTo>
                  <a:cubicBezTo>
                    <a:pt x="204" y="202"/>
                    <a:pt x="1" y="2014"/>
                    <a:pt x="508" y="3087"/>
                  </a:cubicBezTo>
                  <a:cubicBezTo>
                    <a:pt x="675" y="3435"/>
                    <a:pt x="834" y="3562"/>
                    <a:pt x="982" y="3562"/>
                  </a:cubicBezTo>
                  <a:cubicBezTo>
                    <a:pt x="1283" y="3562"/>
                    <a:pt x="1536" y="3035"/>
                    <a:pt x="1711" y="2782"/>
                  </a:cubicBezTo>
                  <a:cubicBezTo>
                    <a:pt x="1972" y="2405"/>
                    <a:pt x="1697" y="1898"/>
                    <a:pt x="2305" y="883"/>
                  </a:cubicBezTo>
                  <a:cubicBezTo>
                    <a:pt x="2668" y="303"/>
                    <a:pt x="1653" y="144"/>
                    <a:pt x="1175" y="28"/>
                  </a:cubicBezTo>
                  <a:cubicBezTo>
                    <a:pt x="1093" y="9"/>
                    <a:pt x="1011" y="1"/>
                    <a:pt x="932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021250" y="1807325"/>
              <a:ext cx="66725" cy="89050"/>
            </a:xfrm>
            <a:custGeom>
              <a:avLst/>
              <a:gdLst/>
              <a:ahLst/>
              <a:cxnLst/>
              <a:rect l="l" t="t" r="r" b="b"/>
              <a:pathLst>
                <a:path w="2669" h="3562" extrusionOk="0">
                  <a:moveTo>
                    <a:pt x="932" y="0"/>
                  </a:moveTo>
                  <a:cubicBezTo>
                    <a:pt x="536" y="0"/>
                    <a:pt x="204" y="201"/>
                    <a:pt x="204" y="201"/>
                  </a:cubicBezTo>
                  <a:cubicBezTo>
                    <a:pt x="204" y="201"/>
                    <a:pt x="1" y="2013"/>
                    <a:pt x="508" y="3086"/>
                  </a:cubicBezTo>
                  <a:cubicBezTo>
                    <a:pt x="675" y="3434"/>
                    <a:pt x="834" y="3561"/>
                    <a:pt x="982" y="3561"/>
                  </a:cubicBezTo>
                  <a:cubicBezTo>
                    <a:pt x="1283" y="3561"/>
                    <a:pt x="1536" y="3034"/>
                    <a:pt x="1711" y="2782"/>
                  </a:cubicBezTo>
                  <a:cubicBezTo>
                    <a:pt x="1972" y="2405"/>
                    <a:pt x="1697" y="1897"/>
                    <a:pt x="2306" y="883"/>
                  </a:cubicBezTo>
                  <a:cubicBezTo>
                    <a:pt x="2668" y="303"/>
                    <a:pt x="1653" y="143"/>
                    <a:pt x="1175" y="27"/>
                  </a:cubicBezTo>
                  <a:cubicBezTo>
                    <a:pt x="1093" y="8"/>
                    <a:pt x="1011" y="0"/>
                    <a:pt x="932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3915800" y="1854075"/>
              <a:ext cx="170000" cy="58525"/>
            </a:xfrm>
            <a:custGeom>
              <a:avLst/>
              <a:gdLst/>
              <a:ahLst/>
              <a:cxnLst/>
              <a:rect l="l" t="t" r="r" b="b"/>
              <a:pathLst>
                <a:path w="6800" h="2341" extrusionOk="0">
                  <a:moveTo>
                    <a:pt x="4205" y="1"/>
                  </a:moveTo>
                  <a:cubicBezTo>
                    <a:pt x="3041" y="1"/>
                    <a:pt x="1393" y="221"/>
                    <a:pt x="841" y="535"/>
                  </a:cubicBezTo>
                  <a:cubicBezTo>
                    <a:pt x="1" y="1013"/>
                    <a:pt x="827" y="1593"/>
                    <a:pt x="827" y="1593"/>
                  </a:cubicBezTo>
                  <a:cubicBezTo>
                    <a:pt x="827" y="1593"/>
                    <a:pt x="1276" y="1854"/>
                    <a:pt x="1784" y="2158"/>
                  </a:cubicBezTo>
                  <a:cubicBezTo>
                    <a:pt x="2005" y="2287"/>
                    <a:pt x="2461" y="2341"/>
                    <a:pt x="2990" y="2341"/>
                  </a:cubicBezTo>
                  <a:cubicBezTo>
                    <a:pt x="3709" y="2341"/>
                    <a:pt x="4562" y="2242"/>
                    <a:pt x="5147" y="2100"/>
                  </a:cubicBezTo>
                  <a:cubicBezTo>
                    <a:pt x="6161" y="1854"/>
                    <a:pt x="5756" y="1462"/>
                    <a:pt x="6277" y="1042"/>
                  </a:cubicBezTo>
                  <a:cubicBezTo>
                    <a:pt x="6799" y="622"/>
                    <a:pt x="5741" y="607"/>
                    <a:pt x="5408" y="201"/>
                  </a:cubicBezTo>
                  <a:cubicBezTo>
                    <a:pt x="5293" y="62"/>
                    <a:pt x="4816" y="1"/>
                    <a:pt x="42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3913275" y="1762825"/>
              <a:ext cx="175775" cy="106975"/>
            </a:xfrm>
            <a:custGeom>
              <a:avLst/>
              <a:gdLst/>
              <a:ahLst/>
              <a:cxnLst/>
              <a:rect l="l" t="t" r="r" b="b"/>
              <a:pathLst>
                <a:path w="7031" h="4279" extrusionOk="0">
                  <a:moveTo>
                    <a:pt x="4980" y="1"/>
                  </a:moveTo>
                  <a:cubicBezTo>
                    <a:pt x="4709" y="1"/>
                    <a:pt x="4386" y="107"/>
                    <a:pt x="3972" y="285"/>
                  </a:cubicBezTo>
                  <a:cubicBezTo>
                    <a:pt x="3233" y="619"/>
                    <a:pt x="1537" y="1894"/>
                    <a:pt x="769" y="2431"/>
                  </a:cubicBezTo>
                  <a:cubicBezTo>
                    <a:pt x="0" y="2967"/>
                    <a:pt x="58" y="4069"/>
                    <a:pt x="885" y="4228"/>
                  </a:cubicBezTo>
                  <a:cubicBezTo>
                    <a:pt x="1067" y="4263"/>
                    <a:pt x="1316" y="4278"/>
                    <a:pt x="1600" y="4278"/>
                  </a:cubicBezTo>
                  <a:cubicBezTo>
                    <a:pt x="2600" y="4278"/>
                    <a:pt x="4023" y="4095"/>
                    <a:pt x="4407" y="3982"/>
                  </a:cubicBezTo>
                  <a:cubicBezTo>
                    <a:pt x="4407" y="3982"/>
                    <a:pt x="6001" y="3634"/>
                    <a:pt x="6248" y="2402"/>
                  </a:cubicBezTo>
                  <a:cubicBezTo>
                    <a:pt x="6494" y="1170"/>
                    <a:pt x="7031" y="1141"/>
                    <a:pt x="6683" y="749"/>
                  </a:cubicBezTo>
                  <a:cubicBezTo>
                    <a:pt x="6349" y="343"/>
                    <a:pt x="5929" y="546"/>
                    <a:pt x="5538" y="213"/>
                  </a:cubicBezTo>
                  <a:cubicBezTo>
                    <a:pt x="5372" y="66"/>
                    <a:pt x="5192" y="1"/>
                    <a:pt x="49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3889475" y="1700575"/>
              <a:ext cx="139775" cy="151500"/>
            </a:xfrm>
            <a:custGeom>
              <a:avLst/>
              <a:gdLst/>
              <a:ahLst/>
              <a:cxnLst/>
              <a:rect l="l" t="t" r="r" b="b"/>
              <a:pathLst>
                <a:path w="5591" h="6060" extrusionOk="0">
                  <a:moveTo>
                    <a:pt x="4213" y="1"/>
                  </a:moveTo>
                  <a:cubicBezTo>
                    <a:pt x="4144" y="1"/>
                    <a:pt x="4067" y="12"/>
                    <a:pt x="3982" y="36"/>
                  </a:cubicBezTo>
                  <a:cubicBezTo>
                    <a:pt x="3359" y="210"/>
                    <a:pt x="2793" y="50"/>
                    <a:pt x="2503" y="297"/>
                  </a:cubicBezTo>
                  <a:cubicBezTo>
                    <a:pt x="2213" y="543"/>
                    <a:pt x="1416" y="1210"/>
                    <a:pt x="691" y="3123"/>
                  </a:cubicBezTo>
                  <a:cubicBezTo>
                    <a:pt x="0" y="4934"/>
                    <a:pt x="561" y="6059"/>
                    <a:pt x="1231" y="6059"/>
                  </a:cubicBezTo>
                  <a:cubicBezTo>
                    <a:pt x="1263" y="6059"/>
                    <a:pt x="1296" y="6057"/>
                    <a:pt x="1329" y="6051"/>
                  </a:cubicBezTo>
                  <a:cubicBezTo>
                    <a:pt x="2025" y="5921"/>
                    <a:pt x="4533" y="4370"/>
                    <a:pt x="5171" y="3065"/>
                  </a:cubicBezTo>
                  <a:cubicBezTo>
                    <a:pt x="5171" y="3065"/>
                    <a:pt x="5286" y="2254"/>
                    <a:pt x="5446" y="1964"/>
                  </a:cubicBezTo>
                  <a:cubicBezTo>
                    <a:pt x="5591" y="1674"/>
                    <a:pt x="4808" y="1413"/>
                    <a:pt x="4794" y="891"/>
                  </a:cubicBezTo>
                  <a:cubicBezTo>
                    <a:pt x="4769" y="440"/>
                    <a:pt x="4646" y="1"/>
                    <a:pt x="42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3858550" y="1659575"/>
              <a:ext cx="85550" cy="165225"/>
            </a:xfrm>
            <a:custGeom>
              <a:avLst/>
              <a:gdLst/>
              <a:ahLst/>
              <a:cxnLst/>
              <a:rect l="l" t="t" r="r" b="b"/>
              <a:pathLst>
                <a:path w="3422" h="6609" extrusionOk="0">
                  <a:moveTo>
                    <a:pt x="2696" y="1"/>
                  </a:moveTo>
                  <a:cubicBezTo>
                    <a:pt x="2465" y="1"/>
                    <a:pt x="2221" y="155"/>
                    <a:pt x="1849" y="155"/>
                  </a:cubicBezTo>
                  <a:cubicBezTo>
                    <a:pt x="1828" y="155"/>
                    <a:pt x="1806" y="155"/>
                    <a:pt x="1783" y="154"/>
                  </a:cubicBezTo>
                  <a:cubicBezTo>
                    <a:pt x="1774" y="153"/>
                    <a:pt x="1765" y="153"/>
                    <a:pt x="1756" y="153"/>
                  </a:cubicBezTo>
                  <a:cubicBezTo>
                    <a:pt x="1156" y="153"/>
                    <a:pt x="87" y="1072"/>
                    <a:pt x="44" y="2313"/>
                  </a:cubicBezTo>
                  <a:cubicBezTo>
                    <a:pt x="0" y="3575"/>
                    <a:pt x="87" y="4821"/>
                    <a:pt x="464" y="5474"/>
                  </a:cubicBezTo>
                  <a:cubicBezTo>
                    <a:pt x="805" y="6076"/>
                    <a:pt x="885" y="6608"/>
                    <a:pt x="1433" y="6608"/>
                  </a:cubicBezTo>
                  <a:cubicBezTo>
                    <a:pt x="1491" y="6608"/>
                    <a:pt x="1554" y="6602"/>
                    <a:pt x="1624" y="6590"/>
                  </a:cubicBezTo>
                  <a:cubicBezTo>
                    <a:pt x="2349" y="6474"/>
                    <a:pt x="3001" y="5633"/>
                    <a:pt x="3378" y="2516"/>
                  </a:cubicBezTo>
                  <a:cubicBezTo>
                    <a:pt x="3378" y="2516"/>
                    <a:pt x="3392" y="1792"/>
                    <a:pt x="3102" y="1255"/>
                  </a:cubicBezTo>
                  <a:cubicBezTo>
                    <a:pt x="2798" y="704"/>
                    <a:pt x="3421" y="473"/>
                    <a:pt x="3030" y="139"/>
                  </a:cubicBezTo>
                  <a:cubicBezTo>
                    <a:pt x="2913" y="36"/>
                    <a:pt x="2806" y="1"/>
                    <a:pt x="26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3854550" y="1750950"/>
              <a:ext cx="143175" cy="161075"/>
            </a:xfrm>
            <a:custGeom>
              <a:avLst/>
              <a:gdLst/>
              <a:ahLst/>
              <a:cxnLst/>
              <a:rect l="l" t="t" r="r" b="b"/>
              <a:pathLst>
                <a:path w="5727" h="6443" extrusionOk="0">
                  <a:moveTo>
                    <a:pt x="497" y="0"/>
                  </a:moveTo>
                  <a:cubicBezTo>
                    <a:pt x="336" y="0"/>
                    <a:pt x="218" y="50"/>
                    <a:pt x="218" y="50"/>
                  </a:cubicBezTo>
                  <a:cubicBezTo>
                    <a:pt x="1" y="1297"/>
                    <a:pt x="987" y="3152"/>
                    <a:pt x="1639" y="3891"/>
                  </a:cubicBezTo>
                  <a:cubicBezTo>
                    <a:pt x="2306" y="4631"/>
                    <a:pt x="2683" y="5298"/>
                    <a:pt x="3234" y="5790"/>
                  </a:cubicBezTo>
                  <a:cubicBezTo>
                    <a:pt x="3770" y="6298"/>
                    <a:pt x="4234" y="6283"/>
                    <a:pt x="4741" y="6428"/>
                  </a:cubicBezTo>
                  <a:cubicBezTo>
                    <a:pt x="4775" y="6438"/>
                    <a:pt x="4807" y="6442"/>
                    <a:pt x="4837" y="6442"/>
                  </a:cubicBezTo>
                  <a:cubicBezTo>
                    <a:pt x="5257" y="6442"/>
                    <a:pt x="5320" y="5553"/>
                    <a:pt x="5509" y="5269"/>
                  </a:cubicBezTo>
                  <a:cubicBezTo>
                    <a:pt x="5727" y="4964"/>
                    <a:pt x="5350" y="4703"/>
                    <a:pt x="4524" y="3717"/>
                  </a:cubicBezTo>
                  <a:cubicBezTo>
                    <a:pt x="3683" y="2746"/>
                    <a:pt x="4306" y="2500"/>
                    <a:pt x="3552" y="1572"/>
                  </a:cubicBezTo>
                  <a:cubicBezTo>
                    <a:pt x="3330" y="1298"/>
                    <a:pt x="3067" y="1223"/>
                    <a:pt x="2800" y="1223"/>
                  </a:cubicBezTo>
                  <a:cubicBezTo>
                    <a:pt x="2470" y="1223"/>
                    <a:pt x="2134" y="1338"/>
                    <a:pt x="1859" y="1338"/>
                  </a:cubicBezTo>
                  <a:cubicBezTo>
                    <a:pt x="1603" y="1338"/>
                    <a:pt x="1399" y="1237"/>
                    <a:pt x="1306" y="847"/>
                  </a:cubicBezTo>
                  <a:cubicBezTo>
                    <a:pt x="1143" y="135"/>
                    <a:pt x="762" y="0"/>
                    <a:pt x="497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3872675" y="1805300"/>
              <a:ext cx="97050" cy="102650"/>
            </a:xfrm>
            <a:custGeom>
              <a:avLst/>
              <a:gdLst/>
              <a:ahLst/>
              <a:cxnLst/>
              <a:rect l="l" t="t" r="r" b="b"/>
              <a:pathLst>
                <a:path w="3882" h="4106" extrusionOk="0">
                  <a:moveTo>
                    <a:pt x="218" y="0"/>
                  </a:moveTo>
                  <a:cubicBezTo>
                    <a:pt x="86" y="0"/>
                    <a:pt x="1" y="268"/>
                    <a:pt x="1" y="268"/>
                  </a:cubicBezTo>
                  <a:cubicBezTo>
                    <a:pt x="1059" y="2906"/>
                    <a:pt x="2682" y="3921"/>
                    <a:pt x="3291" y="4080"/>
                  </a:cubicBezTo>
                  <a:cubicBezTo>
                    <a:pt x="3364" y="4098"/>
                    <a:pt x="3428" y="4106"/>
                    <a:pt x="3483" y="4106"/>
                  </a:cubicBezTo>
                  <a:cubicBezTo>
                    <a:pt x="3881" y="4106"/>
                    <a:pt x="3795" y="3678"/>
                    <a:pt x="3451" y="3384"/>
                  </a:cubicBezTo>
                  <a:cubicBezTo>
                    <a:pt x="3059" y="3066"/>
                    <a:pt x="2856" y="2964"/>
                    <a:pt x="3103" y="2529"/>
                  </a:cubicBezTo>
                  <a:cubicBezTo>
                    <a:pt x="3364" y="2080"/>
                    <a:pt x="3320" y="1891"/>
                    <a:pt x="2523" y="1833"/>
                  </a:cubicBezTo>
                  <a:cubicBezTo>
                    <a:pt x="1726" y="1775"/>
                    <a:pt x="2436" y="920"/>
                    <a:pt x="1987" y="268"/>
                  </a:cubicBezTo>
                  <a:cubicBezTo>
                    <a:pt x="1908" y="156"/>
                    <a:pt x="1819" y="112"/>
                    <a:pt x="1724" y="112"/>
                  </a:cubicBezTo>
                  <a:cubicBezTo>
                    <a:pt x="1397" y="112"/>
                    <a:pt x="1004" y="636"/>
                    <a:pt x="730" y="636"/>
                  </a:cubicBezTo>
                  <a:cubicBezTo>
                    <a:pt x="634" y="636"/>
                    <a:pt x="552" y="572"/>
                    <a:pt x="494" y="398"/>
                  </a:cubicBezTo>
                  <a:cubicBezTo>
                    <a:pt x="391" y="95"/>
                    <a:pt x="296" y="0"/>
                    <a:pt x="218" y="0"/>
                  </a:cubicBezTo>
                  <a:close/>
                </a:path>
              </a:pathLst>
            </a:custGeom>
            <a:solidFill>
              <a:srgbClr val="656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16"/>
          <p:cNvSpPr/>
          <p:nvPr/>
        </p:nvSpPr>
        <p:spPr>
          <a:xfrm rot="900250" flipH="1">
            <a:off x="7435277" y="4064827"/>
            <a:ext cx="684849" cy="276092"/>
          </a:xfrm>
          <a:prstGeom prst="rect">
            <a:avLst/>
          </a:prstGeom>
          <a:solidFill>
            <a:srgbClr val="F5C6A6">
              <a:alpha val="67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" name="Google Shape;261;p16"/>
          <p:cNvGrpSpPr/>
          <p:nvPr/>
        </p:nvGrpSpPr>
        <p:grpSpPr>
          <a:xfrm rot="-900108" flipH="1">
            <a:off x="774507" y="3020423"/>
            <a:ext cx="704624" cy="1482525"/>
            <a:chOff x="4109792" y="2076049"/>
            <a:chExt cx="772191" cy="1624685"/>
          </a:xfrm>
        </p:grpSpPr>
        <p:sp>
          <p:nvSpPr>
            <p:cNvPr id="262" name="Google Shape;262;p16"/>
            <p:cNvSpPr/>
            <p:nvPr/>
          </p:nvSpPr>
          <p:spPr>
            <a:xfrm>
              <a:off x="4392509" y="2238907"/>
              <a:ext cx="191419" cy="1461827"/>
            </a:xfrm>
            <a:custGeom>
              <a:avLst/>
              <a:gdLst/>
              <a:ahLst/>
              <a:cxnLst/>
              <a:rect l="l" t="t" r="r" b="b"/>
              <a:pathLst>
                <a:path w="9785" h="74726" fill="none" extrusionOk="0">
                  <a:moveTo>
                    <a:pt x="5929" y="1"/>
                  </a:moveTo>
                  <a:cubicBezTo>
                    <a:pt x="5929" y="1"/>
                    <a:pt x="9785" y="27499"/>
                    <a:pt x="3740" y="41386"/>
                  </a:cubicBezTo>
                  <a:cubicBezTo>
                    <a:pt x="0" y="49996"/>
                    <a:pt x="2435" y="63912"/>
                    <a:pt x="2812" y="74726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277090" y="2419821"/>
              <a:ext cx="213270" cy="561502"/>
            </a:xfrm>
            <a:custGeom>
              <a:avLst/>
              <a:gdLst/>
              <a:ahLst/>
              <a:cxnLst/>
              <a:rect l="l" t="t" r="r" b="b"/>
              <a:pathLst>
                <a:path w="10902" h="28703" fill="none" extrusionOk="0">
                  <a:moveTo>
                    <a:pt x="0" y="1"/>
                  </a:moveTo>
                  <a:cubicBezTo>
                    <a:pt x="0" y="1"/>
                    <a:pt x="0" y="5408"/>
                    <a:pt x="2059" y="9003"/>
                  </a:cubicBezTo>
                  <a:cubicBezTo>
                    <a:pt x="4117" y="12598"/>
                    <a:pt x="5146" y="16714"/>
                    <a:pt x="5146" y="20048"/>
                  </a:cubicBezTo>
                  <a:cubicBezTo>
                    <a:pt x="5146" y="23382"/>
                    <a:pt x="8480" y="26992"/>
                    <a:pt x="10901" y="28702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522091" y="2334470"/>
              <a:ext cx="242751" cy="465940"/>
            </a:xfrm>
            <a:custGeom>
              <a:avLst/>
              <a:gdLst/>
              <a:ahLst/>
              <a:cxnLst/>
              <a:rect l="l" t="t" r="r" b="b"/>
              <a:pathLst>
                <a:path w="12409" h="23818" fill="none" extrusionOk="0">
                  <a:moveTo>
                    <a:pt x="10858" y="1"/>
                  </a:moveTo>
                  <a:cubicBezTo>
                    <a:pt x="10858" y="1"/>
                    <a:pt x="12409" y="4625"/>
                    <a:pt x="8814" y="10539"/>
                  </a:cubicBezTo>
                  <a:cubicBezTo>
                    <a:pt x="5205" y="16453"/>
                    <a:pt x="1" y="23817"/>
                    <a:pt x="1" y="23817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426821" y="2917491"/>
              <a:ext cx="212410" cy="465940"/>
            </a:xfrm>
            <a:custGeom>
              <a:avLst/>
              <a:gdLst/>
              <a:ahLst/>
              <a:cxnLst/>
              <a:rect l="l" t="t" r="r" b="b"/>
              <a:pathLst>
                <a:path w="10858" h="23818" fill="none" extrusionOk="0">
                  <a:moveTo>
                    <a:pt x="10857" y="1"/>
                  </a:moveTo>
                  <a:cubicBezTo>
                    <a:pt x="10857" y="1"/>
                    <a:pt x="7813" y="3683"/>
                    <a:pt x="8799" y="10539"/>
                  </a:cubicBezTo>
                  <a:cubicBezTo>
                    <a:pt x="9828" y="17729"/>
                    <a:pt x="0" y="23817"/>
                    <a:pt x="0" y="23817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729101" y="2309802"/>
              <a:ext cx="79130" cy="93059"/>
            </a:xfrm>
            <a:custGeom>
              <a:avLst/>
              <a:gdLst/>
              <a:ahLst/>
              <a:cxnLst/>
              <a:rect l="l" t="t" r="r" b="b"/>
              <a:pathLst>
                <a:path w="4045" h="4757" extrusionOk="0">
                  <a:moveTo>
                    <a:pt x="4045" y="0"/>
                  </a:moveTo>
                  <a:lnTo>
                    <a:pt x="653" y="1436"/>
                  </a:lnTo>
                  <a:lnTo>
                    <a:pt x="1" y="4509"/>
                  </a:lnTo>
                  <a:cubicBezTo>
                    <a:pt x="1" y="4509"/>
                    <a:pt x="387" y="4756"/>
                    <a:pt x="804" y="4756"/>
                  </a:cubicBezTo>
                  <a:cubicBezTo>
                    <a:pt x="1100" y="4756"/>
                    <a:pt x="1411" y="4632"/>
                    <a:pt x="1610" y="4204"/>
                  </a:cubicBezTo>
                  <a:cubicBezTo>
                    <a:pt x="2102" y="3190"/>
                    <a:pt x="4045" y="1"/>
                    <a:pt x="4045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681740" y="2186656"/>
              <a:ext cx="82260" cy="157752"/>
            </a:xfrm>
            <a:custGeom>
              <a:avLst/>
              <a:gdLst/>
              <a:ahLst/>
              <a:cxnLst/>
              <a:rect l="l" t="t" r="r" b="b"/>
              <a:pathLst>
                <a:path w="4205" h="8064" extrusionOk="0">
                  <a:moveTo>
                    <a:pt x="2771" y="0"/>
                  </a:moveTo>
                  <a:cubicBezTo>
                    <a:pt x="2589" y="0"/>
                    <a:pt x="2405" y="46"/>
                    <a:pt x="2233" y="149"/>
                  </a:cubicBezTo>
                  <a:cubicBezTo>
                    <a:pt x="1436" y="642"/>
                    <a:pt x="2320" y="1265"/>
                    <a:pt x="1160" y="2483"/>
                  </a:cubicBezTo>
                  <a:cubicBezTo>
                    <a:pt x="1" y="3686"/>
                    <a:pt x="189" y="6049"/>
                    <a:pt x="1001" y="7528"/>
                  </a:cubicBezTo>
                  <a:cubicBezTo>
                    <a:pt x="1209" y="7906"/>
                    <a:pt x="1427" y="8064"/>
                    <a:pt x="1645" y="8064"/>
                  </a:cubicBezTo>
                  <a:cubicBezTo>
                    <a:pt x="2276" y="8064"/>
                    <a:pt x="2899" y="6740"/>
                    <a:pt x="3233" y="5672"/>
                  </a:cubicBezTo>
                  <a:cubicBezTo>
                    <a:pt x="3683" y="4237"/>
                    <a:pt x="3726" y="4788"/>
                    <a:pt x="4089" y="4063"/>
                  </a:cubicBezTo>
                  <a:cubicBezTo>
                    <a:pt x="4147" y="3947"/>
                    <a:pt x="4205" y="2092"/>
                    <a:pt x="4147" y="1265"/>
                  </a:cubicBezTo>
                  <a:cubicBezTo>
                    <a:pt x="4090" y="606"/>
                    <a:pt x="3436" y="0"/>
                    <a:pt x="2771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727399" y="2223590"/>
              <a:ext cx="147267" cy="125435"/>
            </a:xfrm>
            <a:custGeom>
              <a:avLst/>
              <a:gdLst/>
              <a:ahLst/>
              <a:cxnLst/>
              <a:rect l="l" t="t" r="r" b="b"/>
              <a:pathLst>
                <a:path w="7528" h="6412" extrusionOk="0">
                  <a:moveTo>
                    <a:pt x="5132" y="1"/>
                  </a:moveTo>
                  <a:cubicBezTo>
                    <a:pt x="5059" y="1"/>
                    <a:pt x="4974" y="14"/>
                    <a:pt x="4871" y="44"/>
                  </a:cubicBezTo>
                  <a:cubicBezTo>
                    <a:pt x="4190" y="233"/>
                    <a:pt x="3335" y="30"/>
                    <a:pt x="1900" y="1392"/>
                  </a:cubicBezTo>
                  <a:cubicBezTo>
                    <a:pt x="464" y="2769"/>
                    <a:pt x="1" y="5611"/>
                    <a:pt x="1" y="5611"/>
                  </a:cubicBezTo>
                  <a:cubicBezTo>
                    <a:pt x="1" y="5611"/>
                    <a:pt x="296" y="6412"/>
                    <a:pt x="558" y="6412"/>
                  </a:cubicBezTo>
                  <a:cubicBezTo>
                    <a:pt x="580" y="6412"/>
                    <a:pt x="602" y="6406"/>
                    <a:pt x="624" y="6393"/>
                  </a:cubicBezTo>
                  <a:cubicBezTo>
                    <a:pt x="885" y="6234"/>
                    <a:pt x="2653" y="5669"/>
                    <a:pt x="3320" y="5205"/>
                  </a:cubicBezTo>
                  <a:cubicBezTo>
                    <a:pt x="3987" y="4726"/>
                    <a:pt x="5002" y="3393"/>
                    <a:pt x="5726" y="1929"/>
                  </a:cubicBezTo>
                  <a:cubicBezTo>
                    <a:pt x="6055" y="1257"/>
                    <a:pt x="6521" y="1114"/>
                    <a:pt x="6895" y="1114"/>
                  </a:cubicBezTo>
                  <a:cubicBezTo>
                    <a:pt x="7171" y="1114"/>
                    <a:pt x="7397" y="1192"/>
                    <a:pt x="7480" y="1192"/>
                  </a:cubicBezTo>
                  <a:cubicBezTo>
                    <a:pt x="7527" y="1192"/>
                    <a:pt x="7528" y="1167"/>
                    <a:pt x="7466" y="1088"/>
                  </a:cubicBezTo>
                  <a:cubicBezTo>
                    <a:pt x="7161" y="697"/>
                    <a:pt x="6872" y="581"/>
                    <a:pt x="6161" y="494"/>
                  </a:cubicBezTo>
                  <a:cubicBezTo>
                    <a:pt x="5570" y="420"/>
                    <a:pt x="5544" y="1"/>
                    <a:pt x="5132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77101" y="2242820"/>
              <a:ext cx="141241" cy="98243"/>
            </a:xfrm>
            <a:custGeom>
              <a:avLst/>
              <a:gdLst/>
              <a:ahLst/>
              <a:cxnLst/>
              <a:rect l="l" t="t" r="r" b="b"/>
              <a:pathLst>
                <a:path w="7220" h="5022" extrusionOk="0">
                  <a:moveTo>
                    <a:pt x="2319" y="1"/>
                  </a:moveTo>
                  <a:cubicBezTo>
                    <a:pt x="1805" y="1"/>
                    <a:pt x="1538" y="202"/>
                    <a:pt x="972" y="322"/>
                  </a:cubicBezTo>
                  <a:cubicBezTo>
                    <a:pt x="1" y="540"/>
                    <a:pt x="175" y="815"/>
                    <a:pt x="624" y="1337"/>
                  </a:cubicBezTo>
                  <a:cubicBezTo>
                    <a:pt x="1088" y="1859"/>
                    <a:pt x="1175" y="2830"/>
                    <a:pt x="2190" y="3453"/>
                  </a:cubicBezTo>
                  <a:cubicBezTo>
                    <a:pt x="3191" y="4045"/>
                    <a:pt x="4493" y="5021"/>
                    <a:pt x="5324" y="5021"/>
                  </a:cubicBezTo>
                  <a:cubicBezTo>
                    <a:pt x="5347" y="5021"/>
                    <a:pt x="5371" y="5021"/>
                    <a:pt x="5393" y="5019"/>
                  </a:cubicBezTo>
                  <a:cubicBezTo>
                    <a:pt x="6234" y="4947"/>
                    <a:pt x="7220" y="5004"/>
                    <a:pt x="6698" y="3787"/>
                  </a:cubicBezTo>
                  <a:cubicBezTo>
                    <a:pt x="6698" y="3787"/>
                    <a:pt x="5785" y="1062"/>
                    <a:pt x="3915" y="380"/>
                  </a:cubicBezTo>
                  <a:cubicBezTo>
                    <a:pt x="3146" y="96"/>
                    <a:pt x="2674" y="1"/>
                    <a:pt x="2319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584202" y="2308882"/>
              <a:ext cx="147188" cy="56301"/>
            </a:xfrm>
            <a:custGeom>
              <a:avLst/>
              <a:gdLst/>
              <a:ahLst/>
              <a:cxnLst/>
              <a:rect l="l" t="t" r="r" b="b"/>
              <a:pathLst>
                <a:path w="7524" h="2878" extrusionOk="0">
                  <a:moveTo>
                    <a:pt x="6578" y="1086"/>
                  </a:moveTo>
                  <a:cubicBezTo>
                    <a:pt x="6467" y="1086"/>
                    <a:pt x="6353" y="1092"/>
                    <a:pt x="6238" y="1104"/>
                  </a:cubicBezTo>
                  <a:lnTo>
                    <a:pt x="6238" y="1104"/>
                  </a:lnTo>
                  <a:cubicBezTo>
                    <a:pt x="7050" y="1266"/>
                    <a:pt x="7524" y="1294"/>
                    <a:pt x="7524" y="1294"/>
                  </a:cubicBezTo>
                  <a:cubicBezTo>
                    <a:pt x="7244" y="1147"/>
                    <a:pt x="6922" y="1086"/>
                    <a:pt x="6578" y="1086"/>
                  </a:cubicBezTo>
                  <a:close/>
                  <a:moveTo>
                    <a:pt x="2577" y="1"/>
                  </a:moveTo>
                  <a:cubicBezTo>
                    <a:pt x="2404" y="1"/>
                    <a:pt x="2208" y="20"/>
                    <a:pt x="1972" y="62"/>
                  </a:cubicBezTo>
                  <a:cubicBezTo>
                    <a:pt x="595" y="308"/>
                    <a:pt x="0" y="1613"/>
                    <a:pt x="348" y="2425"/>
                  </a:cubicBezTo>
                  <a:cubicBezTo>
                    <a:pt x="481" y="2747"/>
                    <a:pt x="821" y="2878"/>
                    <a:pt x="1251" y="2878"/>
                  </a:cubicBezTo>
                  <a:cubicBezTo>
                    <a:pt x="1903" y="2878"/>
                    <a:pt x="2760" y="2577"/>
                    <a:pt x="3407" y="2193"/>
                  </a:cubicBezTo>
                  <a:cubicBezTo>
                    <a:pt x="4127" y="1749"/>
                    <a:pt x="5237" y="1211"/>
                    <a:pt x="6238" y="1104"/>
                  </a:cubicBezTo>
                  <a:lnTo>
                    <a:pt x="6238" y="1104"/>
                  </a:lnTo>
                  <a:cubicBezTo>
                    <a:pt x="5879" y="1033"/>
                    <a:pt x="5453" y="935"/>
                    <a:pt x="4972" y="801"/>
                  </a:cubicBezTo>
                  <a:cubicBezTo>
                    <a:pt x="3663" y="441"/>
                    <a:pt x="3409" y="1"/>
                    <a:pt x="2577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695356" y="2306359"/>
              <a:ext cx="87933" cy="45150"/>
            </a:xfrm>
            <a:custGeom>
              <a:avLst/>
              <a:gdLst/>
              <a:ahLst/>
              <a:cxnLst/>
              <a:rect l="l" t="t" r="r" b="b"/>
              <a:pathLst>
                <a:path w="4495" h="2308" extrusionOk="0">
                  <a:moveTo>
                    <a:pt x="3068" y="0"/>
                  </a:moveTo>
                  <a:cubicBezTo>
                    <a:pt x="2749" y="0"/>
                    <a:pt x="2491" y="426"/>
                    <a:pt x="1914" y="582"/>
                  </a:cubicBezTo>
                  <a:cubicBezTo>
                    <a:pt x="1758" y="625"/>
                    <a:pt x="1600" y="640"/>
                    <a:pt x="1445" y="640"/>
                  </a:cubicBezTo>
                  <a:cubicBezTo>
                    <a:pt x="1144" y="640"/>
                    <a:pt x="857" y="585"/>
                    <a:pt x="630" y="585"/>
                  </a:cubicBezTo>
                  <a:cubicBezTo>
                    <a:pt x="465" y="585"/>
                    <a:pt x="332" y="614"/>
                    <a:pt x="247" y="713"/>
                  </a:cubicBezTo>
                  <a:cubicBezTo>
                    <a:pt x="1" y="1017"/>
                    <a:pt x="204" y="1481"/>
                    <a:pt x="204" y="1481"/>
                  </a:cubicBezTo>
                  <a:cubicBezTo>
                    <a:pt x="204" y="1481"/>
                    <a:pt x="628" y="2076"/>
                    <a:pt x="778" y="2076"/>
                  </a:cubicBezTo>
                  <a:cubicBezTo>
                    <a:pt x="780" y="2076"/>
                    <a:pt x="782" y="2076"/>
                    <a:pt x="783" y="2075"/>
                  </a:cubicBezTo>
                  <a:cubicBezTo>
                    <a:pt x="788" y="2075"/>
                    <a:pt x="792" y="2075"/>
                    <a:pt x="798" y="2075"/>
                  </a:cubicBezTo>
                  <a:cubicBezTo>
                    <a:pt x="960" y="2075"/>
                    <a:pt x="1639" y="2278"/>
                    <a:pt x="1639" y="2278"/>
                  </a:cubicBezTo>
                  <a:cubicBezTo>
                    <a:pt x="1639" y="2278"/>
                    <a:pt x="3030" y="2307"/>
                    <a:pt x="3175" y="2307"/>
                  </a:cubicBezTo>
                  <a:cubicBezTo>
                    <a:pt x="3320" y="2293"/>
                    <a:pt x="4494" y="1220"/>
                    <a:pt x="4494" y="1220"/>
                  </a:cubicBezTo>
                  <a:cubicBezTo>
                    <a:pt x="4494" y="1220"/>
                    <a:pt x="4480" y="1075"/>
                    <a:pt x="4306" y="669"/>
                  </a:cubicBezTo>
                  <a:cubicBezTo>
                    <a:pt x="4132" y="263"/>
                    <a:pt x="3711" y="292"/>
                    <a:pt x="3277" y="60"/>
                  </a:cubicBezTo>
                  <a:cubicBezTo>
                    <a:pt x="3202" y="18"/>
                    <a:pt x="3134" y="0"/>
                    <a:pt x="3068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649423" y="2331242"/>
              <a:ext cx="117414" cy="69623"/>
            </a:xfrm>
            <a:custGeom>
              <a:avLst/>
              <a:gdLst/>
              <a:ahLst/>
              <a:cxnLst/>
              <a:rect l="l" t="t" r="r" b="b"/>
              <a:pathLst>
                <a:path w="6002" h="3559" extrusionOk="0">
                  <a:moveTo>
                    <a:pt x="2870" y="0"/>
                  </a:moveTo>
                  <a:cubicBezTo>
                    <a:pt x="2707" y="0"/>
                    <a:pt x="2538" y="7"/>
                    <a:pt x="2363" y="21"/>
                  </a:cubicBezTo>
                  <a:cubicBezTo>
                    <a:pt x="0" y="209"/>
                    <a:pt x="580" y="441"/>
                    <a:pt x="580" y="441"/>
                  </a:cubicBezTo>
                  <a:cubicBezTo>
                    <a:pt x="580" y="441"/>
                    <a:pt x="3001" y="948"/>
                    <a:pt x="3552" y="2586"/>
                  </a:cubicBezTo>
                  <a:cubicBezTo>
                    <a:pt x="3810" y="3354"/>
                    <a:pt x="4177" y="3558"/>
                    <a:pt x="4493" y="3558"/>
                  </a:cubicBezTo>
                  <a:cubicBezTo>
                    <a:pt x="4852" y="3558"/>
                    <a:pt x="5146" y="3297"/>
                    <a:pt x="5146" y="3297"/>
                  </a:cubicBezTo>
                  <a:cubicBezTo>
                    <a:pt x="5146" y="3297"/>
                    <a:pt x="6001" y="1833"/>
                    <a:pt x="5972" y="1412"/>
                  </a:cubicBezTo>
                  <a:cubicBezTo>
                    <a:pt x="5946" y="1023"/>
                    <a:pt x="4900" y="0"/>
                    <a:pt x="2870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726460" y="2303757"/>
              <a:ext cx="155522" cy="60898"/>
            </a:xfrm>
            <a:custGeom>
              <a:avLst/>
              <a:gdLst/>
              <a:ahLst/>
              <a:cxnLst/>
              <a:rect l="l" t="t" r="r" b="b"/>
              <a:pathLst>
                <a:path w="7950" h="3113" extrusionOk="0">
                  <a:moveTo>
                    <a:pt x="6013" y="0"/>
                  </a:moveTo>
                  <a:cubicBezTo>
                    <a:pt x="4963" y="0"/>
                    <a:pt x="3542" y="599"/>
                    <a:pt x="3542" y="599"/>
                  </a:cubicBezTo>
                  <a:cubicBezTo>
                    <a:pt x="2208" y="1542"/>
                    <a:pt x="1382" y="1614"/>
                    <a:pt x="585" y="2092"/>
                  </a:cubicBezTo>
                  <a:cubicBezTo>
                    <a:pt x="0" y="2447"/>
                    <a:pt x="205" y="2584"/>
                    <a:pt x="989" y="2584"/>
                  </a:cubicBezTo>
                  <a:cubicBezTo>
                    <a:pt x="1293" y="2584"/>
                    <a:pt x="1684" y="2564"/>
                    <a:pt x="2150" y="2527"/>
                  </a:cubicBezTo>
                  <a:cubicBezTo>
                    <a:pt x="2757" y="2480"/>
                    <a:pt x="3218" y="2444"/>
                    <a:pt x="3648" y="2444"/>
                  </a:cubicBezTo>
                  <a:cubicBezTo>
                    <a:pt x="4400" y="2444"/>
                    <a:pt x="5058" y="2554"/>
                    <a:pt x="6238" y="2904"/>
                  </a:cubicBezTo>
                  <a:cubicBezTo>
                    <a:pt x="6743" y="3053"/>
                    <a:pt x="7087" y="3113"/>
                    <a:pt x="7320" y="3113"/>
                  </a:cubicBezTo>
                  <a:cubicBezTo>
                    <a:pt x="7949" y="3113"/>
                    <a:pt x="7763" y="2675"/>
                    <a:pt x="7731" y="2368"/>
                  </a:cubicBezTo>
                  <a:cubicBezTo>
                    <a:pt x="7702" y="1947"/>
                    <a:pt x="7586" y="411"/>
                    <a:pt x="6572" y="78"/>
                  </a:cubicBezTo>
                  <a:cubicBezTo>
                    <a:pt x="6408" y="23"/>
                    <a:pt x="6218" y="0"/>
                    <a:pt x="601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261499" y="2349787"/>
              <a:ext cx="79404" cy="93215"/>
            </a:xfrm>
            <a:custGeom>
              <a:avLst/>
              <a:gdLst/>
              <a:ahLst/>
              <a:cxnLst/>
              <a:rect l="l" t="t" r="r" b="b"/>
              <a:pathLst>
                <a:path w="4059" h="4765" extrusionOk="0">
                  <a:moveTo>
                    <a:pt x="4059" y="0"/>
                  </a:moveTo>
                  <a:lnTo>
                    <a:pt x="667" y="1450"/>
                  </a:lnTo>
                  <a:lnTo>
                    <a:pt x="0" y="4523"/>
                  </a:lnTo>
                  <a:cubicBezTo>
                    <a:pt x="0" y="4523"/>
                    <a:pt x="390" y="4765"/>
                    <a:pt x="810" y="4765"/>
                  </a:cubicBezTo>
                  <a:cubicBezTo>
                    <a:pt x="1109" y="4765"/>
                    <a:pt x="1424" y="4641"/>
                    <a:pt x="1624" y="4219"/>
                  </a:cubicBezTo>
                  <a:cubicBezTo>
                    <a:pt x="2102" y="3204"/>
                    <a:pt x="4059" y="1"/>
                    <a:pt x="4059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214138" y="2226915"/>
              <a:ext cx="82534" cy="157752"/>
            </a:xfrm>
            <a:custGeom>
              <a:avLst/>
              <a:gdLst/>
              <a:ahLst/>
              <a:cxnLst/>
              <a:rect l="l" t="t" r="r" b="b"/>
              <a:pathLst>
                <a:path w="4219" h="8064" extrusionOk="0">
                  <a:moveTo>
                    <a:pt x="2785" y="1"/>
                  </a:moveTo>
                  <a:cubicBezTo>
                    <a:pt x="2603" y="1"/>
                    <a:pt x="2419" y="46"/>
                    <a:pt x="2247" y="150"/>
                  </a:cubicBezTo>
                  <a:cubicBezTo>
                    <a:pt x="1436" y="643"/>
                    <a:pt x="2334" y="1266"/>
                    <a:pt x="1175" y="2483"/>
                  </a:cubicBezTo>
                  <a:cubicBezTo>
                    <a:pt x="0" y="3687"/>
                    <a:pt x="189" y="6049"/>
                    <a:pt x="1015" y="7528"/>
                  </a:cubicBezTo>
                  <a:cubicBezTo>
                    <a:pt x="1223" y="7907"/>
                    <a:pt x="1442" y="8064"/>
                    <a:pt x="1659" y="8064"/>
                  </a:cubicBezTo>
                  <a:cubicBezTo>
                    <a:pt x="2290" y="8064"/>
                    <a:pt x="2913" y="6740"/>
                    <a:pt x="3247" y="5673"/>
                  </a:cubicBezTo>
                  <a:cubicBezTo>
                    <a:pt x="3682" y="4237"/>
                    <a:pt x="3726" y="4788"/>
                    <a:pt x="4088" y="4064"/>
                  </a:cubicBezTo>
                  <a:cubicBezTo>
                    <a:pt x="4161" y="3933"/>
                    <a:pt x="4219" y="2092"/>
                    <a:pt x="4146" y="1266"/>
                  </a:cubicBezTo>
                  <a:cubicBezTo>
                    <a:pt x="4101" y="606"/>
                    <a:pt x="3449" y="1"/>
                    <a:pt x="2785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259797" y="2263849"/>
              <a:ext cx="147521" cy="125435"/>
            </a:xfrm>
            <a:custGeom>
              <a:avLst/>
              <a:gdLst/>
              <a:ahLst/>
              <a:cxnLst/>
              <a:rect l="l" t="t" r="r" b="b"/>
              <a:pathLst>
                <a:path w="7541" h="6412" extrusionOk="0">
                  <a:moveTo>
                    <a:pt x="5136" y="1"/>
                  </a:moveTo>
                  <a:cubicBezTo>
                    <a:pt x="5062" y="1"/>
                    <a:pt x="4975" y="14"/>
                    <a:pt x="4871" y="45"/>
                  </a:cubicBezTo>
                  <a:cubicBezTo>
                    <a:pt x="4189" y="233"/>
                    <a:pt x="3334" y="16"/>
                    <a:pt x="1914" y="1393"/>
                  </a:cubicBezTo>
                  <a:cubicBezTo>
                    <a:pt x="479" y="2770"/>
                    <a:pt x="0" y="5596"/>
                    <a:pt x="0" y="5596"/>
                  </a:cubicBezTo>
                  <a:cubicBezTo>
                    <a:pt x="0" y="5596"/>
                    <a:pt x="309" y="6412"/>
                    <a:pt x="562" y="6412"/>
                  </a:cubicBezTo>
                  <a:cubicBezTo>
                    <a:pt x="583" y="6412"/>
                    <a:pt x="603" y="6406"/>
                    <a:pt x="624" y="6394"/>
                  </a:cubicBezTo>
                  <a:cubicBezTo>
                    <a:pt x="899" y="6234"/>
                    <a:pt x="2667" y="5669"/>
                    <a:pt x="3334" y="5205"/>
                  </a:cubicBezTo>
                  <a:cubicBezTo>
                    <a:pt x="3987" y="4727"/>
                    <a:pt x="5001" y="3379"/>
                    <a:pt x="5726" y="1929"/>
                  </a:cubicBezTo>
                  <a:cubicBezTo>
                    <a:pt x="6062" y="1250"/>
                    <a:pt x="6533" y="1104"/>
                    <a:pt x="6909" y="1104"/>
                  </a:cubicBezTo>
                  <a:cubicBezTo>
                    <a:pt x="7191" y="1104"/>
                    <a:pt x="7419" y="1186"/>
                    <a:pt x="7498" y="1186"/>
                  </a:cubicBezTo>
                  <a:cubicBezTo>
                    <a:pt x="7541" y="1186"/>
                    <a:pt x="7540" y="1162"/>
                    <a:pt x="7480" y="1088"/>
                  </a:cubicBezTo>
                  <a:cubicBezTo>
                    <a:pt x="7176" y="697"/>
                    <a:pt x="6886" y="581"/>
                    <a:pt x="6175" y="494"/>
                  </a:cubicBezTo>
                  <a:cubicBezTo>
                    <a:pt x="5572" y="420"/>
                    <a:pt x="5554" y="1"/>
                    <a:pt x="5136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109792" y="2282942"/>
              <a:ext cx="141222" cy="98126"/>
            </a:xfrm>
            <a:custGeom>
              <a:avLst/>
              <a:gdLst/>
              <a:ahLst/>
              <a:cxnLst/>
              <a:rect l="l" t="t" r="r" b="b"/>
              <a:pathLst>
                <a:path w="7219" h="5016" extrusionOk="0">
                  <a:moveTo>
                    <a:pt x="2316" y="1"/>
                  </a:moveTo>
                  <a:cubicBezTo>
                    <a:pt x="1802" y="1"/>
                    <a:pt x="1532" y="201"/>
                    <a:pt x="957" y="330"/>
                  </a:cubicBezTo>
                  <a:cubicBezTo>
                    <a:pt x="0" y="547"/>
                    <a:pt x="159" y="823"/>
                    <a:pt x="623" y="1344"/>
                  </a:cubicBezTo>
                  <a:cubicBezTo>
                    <a:pt x="1087" y="1866"/>
                    <a:pt x="1160" y="2838"/>
                    <a:pt x="2189" y="3461"/>
                  </a:cubicBezTo>
                  <a:cubicBezTo>
                    <a:pt x="3183" y="4049"/>
                    <a:pt x="4475" y="5016"/>
                    <a:pt x="5306" y="5016"/>
                  </a:cubicBezTo>
                  <a:cubicBezTo>
                    <a:pt x="5335" y="5016"/>
                    <a:pt x="5364" y="5014"/>
                    <a:pt x="5392" y="5012"/>
                  </a:cubicBezTo>
                  <a:cubicBezTo>
                    <a:pt x="6233" y="4954"/>
                    <a:pt x="7219" y="5012"/>
                    <a:pt x="6697" y="3794"/>
                  </a:cubicBezTo>
                  <a:cubicBezTo>
                    <a:pt x="6697" y="3794"/>
                    <a:pt x="5784" y="1069"/>
                    <a:pt x="3899" y="373"/>
                  </a:cubicBezTo>
                  <a:cubicBezTo>
                    <a:pt x="3137" y="96"/>
                    <a:pt x="2669" y="1"/>
                    <a:pt x="2316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4116580" y="2349161"/>
              <a:ext cx="147482" cy="56262"/>
            </a:xfrm>
            <a:custGeom>
              <a:avLst/>
              <a:gdLst/>
              <a:ahLst/>
              <a:cxnLst/>
              <a:rect l="l" t="t" r="r" b="b"/>
              <a:pathLst>
                <a:path w="7539" h="2876" extrusionOk="0">
                  <a:moveTo>
                    <a:pt x="6586" y="1085"/>
                  </a:moveTo>
                  <a:cubicBezTo>
                    <a:pt x="6475" y="1085"/>
                    <a:pt x="6363" y="1091"/>
                    <a:pt x="6250" y="1103"/>
                  </a:cubicBezTo>
                  <a:lnTo>
                    <a:pt x="6250" y="1103"/>
                  </a:lnTo>
                  <a:cubicBezTo>
                    <a:pt x="7064" y="1266"/>
                    <a:pt x="7539" y="1293"/>
                    <a:pt x="7539" y="1293"/>
                  </a:cubicBezTo>
                  <a:cubicBezTo>
                    <a:pt x="7255" y="1147"/>
                    <a:pt x="6930" y="1085"/>
                    <a:pt x="6586" y="1085"/>
                  </a:cubicBezTo>
                  <a:close/>
                  <a:moveTo>
                    <a:pt x="2592" y="0"/>
                  </a:moveTo>
                  <a:cubicBezTo>
                    <a:pt x="2420" y="0"/>
                    <a:pt x="2223" y="19"/>
                    <a:pt x="1987" y="61"/>
                  </a:cubicBezTo>
                  <a:cubicBezTo>
                    <a:pt x="610" y="308"/>
                    <a:pt x="1" y="1612"/>
                    <a:pt x="349" y="2424"/>
                  </a:cubicBezTo>
                  <a:cubicBezTo>
                    <a:pt x="487" y="2745"/>
                    <a:pt x="829" y="2876"/>
                    <a:pt x="1257" y="2876"/>
                  </a:cubicBezTo>
                  <a:cubicBezTo>
                    <a:pt x="1912" y="2876"/>
                    <a:pt x="2768" y="2572"/>
                    <a:pt x="3407" y="2178"/>
                  </a:cubicBezTo>
                  <a:cubicBezTo>
                    <a:pt x="4138" y="1743"/>
                    <a:pt x="5246" y="1207"/>
                    <a:pt x="6250" y="1103"/>
                  </a:cubicBezTo>
                  <a:lnTo>
                    <a:pt x="6250" y="1103"/>
                  </a:lnTo>
                  <a:cubicBezTo>
                    <a:pt x="5891" y="1031"/>
                    <a:pt x="5466" y="934"/>
                    <a:pt x="4987" y="801"/>
                  </a:cubicBezTo>
                  <a:cubicBezTo>
                    <a:pt x="3678" y="440"/>
                    <a:pt x="3424" y="0"/>
                    <a:pt x="2592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4227753" y="2346344"/>
              <a:ext cx="87914" cy="45228"/>
            </a:xfrm>
            <a:custGeom>
              <a:avLst/>
              <a:gdLst/>
              <a:ahLst/>
              <a:cxnLst/>
              <a:rect l="l" t="t" r="r" b="b"/>
              <a:pathLst>
                <a:path w="4494" h="2312" extrusionOk="0">
                  <a:moveTo>
                    <a:pt x="3077" y="0"/>
                  </a:moveTo>
                  <a:cubicBezTo>
                    <a:pt x="2749" y="0"/>
                    <a:pt x="2493" y="428"/>
                    <a:pt x="1928" y="597"/>
                  </a:cubicBezTo>
                  <a:cubicBezTo>
                    <a:pt x="1772" y="640"/>
                    <a:pt x="1614" y="654"/>
                    <a:pt x="1459" y="654"/>
                  </a:cubicBezTo>
                  <a:cubicBezTo>
                    <a:pt x="1158" y="654"/>
                    <a:pt x="871" y="600"/>
                    <a:pt x="644" y="600"/>
                  </a:cubicBezTo>
                  <a:cubicBezTo>
                    <a:pt x="479" y="600"/>
                    <a:pt x="346" y="628"/>
                    <a:pt x="261" y="727"/>
                  </a:cubicBezTo>
                  <a:cubicBezTo>
                    <a:pt x="0" y="1032"/>
                    <a:pt x="218" y="1481"/>
                    <a:pt x="218" y="1481"/>
                  </a:cubicBezTo>
                  <a:cubicBezTo>
                    <a:pt x="218" y="1481"/>
                    <a:pt x="653" y="2090"/>
                    <a:pt x="783" y="2090"/>
                  </a:cubicBezTo>
                  <a:cubicBezTo>
                    <a:pt x="788" y="2089"/>
                    <a:pt x="793" y="2089"/>
                    <a:pt x="799" y="2089"/>
                  </a:cubicBezTo>
                  <a:cubicBezTo>
                    <a:pt x="973" y="2089"/>
                    <a:pt x="1638" y="2293"/>
                    <a:pt x="1638" y="2293"/>
                  </a:cubicBezTo>
                  <a:cubicBezTo>
                    <a:pt x="1638" y="2293"/>
                    <a:pt x="2538" y="2311"/>
                    <a:pt x="2972" y="2311"/>
                  </a:cubicBezTo>
                  <a:cubicBezTo>
                    <a:pt x="3081" y="2311"/>
                    <a:pt x="3160" y="2310"/>
                    <a:pt x="3189" y="2307"/>
                  </a:cubicBezTo>
                  <a:cubicBezTo>
                    <a:pt x="3320" y="2307"/>
                    <a:pt x="4494" y="1235"/>
                    <a:pt x="4494" y="1235"/>
                  </a:cubicBezTo>
                  <a:cubicBezTo>
                    <a:pt x="4494" y="1235"/>
                    <a:pt x="4494" y="1090"/>
                    <a:pt x="4320" y="684"/>
                  </a:cubicBezTo>
                  <a:cubicBezTo>
                    <a:pt x="4146" y="278"/>
                    <a:pt x="3726" y="307"/>
                    <a:pt x="3291" y="60"/>
                  </a:cubicBezTo>
                  <a:cubicBezTo>
                    <a:pt x="3214" y="18"/>
                    <a:pt x="3144" y="0"/>
                    <a:pt x="3077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182095" y="2371502"/>
              <a:ext cx="117414" cy="69623"/>
            </a:xfrm>
            <a:custGeom>
              <a:avLst/>
              <a:gdLst/>
              <a:ahLst/>
              <a:cxnLst/>
              <a:rect l="l" t="t" r="r" b="b"/>
              <a:pathLst>
                <a:path w="6002" h="3559" extrusionOk="0">
                  <a:moveTo>
                    <a:pt x="2870" y="0"/>
                  </a:moveTo>
                  <a:cubicBezTo>
                    <a:pt x="2707" y="0"/>
                    <a:pt x="2538" y="7"/>
                    <a:pt x="2363" y="21"/>
                  </a:cubicBezTo>
                  <a:cubicBezTo>
                    <a:pt x="0" y="209"/>
                    <a:pt x="580" y="441"/>
                    <a:pt x="580" y="441"/>
                  </a:cubicBezTo>
                  <a:cubicBezTo>
                    <a:pt x="580" y="441"/>
                    <a:pt x="2987" y="949"/>
                    <a:pt x="3537" y="2587"/>
                  </a:cubicBezTo>
                  <a:cubicBezTo>
                    <a:pt x="3796" y="3355"/>
                    <a:pt x="4165" y="3559"/>
                    <a:pt x="4485" y="3559"/>
                  </a:cubicBezTo>
                  <a:cubicBezTo>
                    <a:pt x="4848" y="3559"/>
                    <a:pt x="5146" y="3297"/>
                    <a:pt x="5146" y="3297"/>
                  </a:cubicBezTo>
                  <a:cubicBezTo>
                    <a:pt x="5146" y="3297"/>
                    <a:pt x="6002" y="1833"/>
                    <a:pt x="5973" y="1413"/>
                  </a:cubicBezTo>
                  <a:cubicBezTo>
                    <a:pt x="5932" y="1023"/>
                    <a:pt x="4898" y="0"/>
                    <a:pt x="2870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258916" y="2343919"/>
              <a:ext cx="155502" cy="60957"/>
            </a:xfrm>
            <a:custGeom>
              <a:avLst/>
              <a:gdLst/>
              <a:ahLst/>
              <a:cxnLst/>
              <a:rect l="l" t="t" r="r" b="b"/>
              <a:pathLst>
                <a:path w="7949" h="3116" extrusionOk="0">
                  <a:moveTo>
                    <a:pt x="6005" y="1"/>
                  </a:moveTo>
                  <a:cubicBezTo>
                    <a:pt x="4948" y="1"/>
                    <a:pt x="3539" y="605"/>
                    <a:pt x="3539" y="605"/>
                  </a:cubicBezTo>
                  <a:cubicBezTo>
                    <a:pt x="2220" y="1547"/>
                    <a:pt x="1393" y="1619"/>
                    <a:pt x="582" y="2098"/>
                  </a:cubicBezTo>
                  <a:cubicBezTo>
                    <a:pt x="0" y="2447"/>
                    <a:pt x="221" y="2587"/>
                    <a:pt x="1029" y="2587"/>
                  </a:cubicBezTo>
                  <a:cubicBezTo>
                    <a:pt x="1329" y="2587"/>
                    <a:pt x="1710" y="2568"/>
                    <a:pt x="2162" y="2533"/>
                  </a:cubicBezTo>
                  <a:cubicBezTo>
                    <a:pt x="2768" y="2485"/>
                    <a:pt x="3227" y="2449"/>
                    <a:pt x="3655" y="2449"/>
                  </a:cubicBezTo>
                  <a:cubicBezTo>
                    <a:pt x="4404" y="2449"/>
                    <a:pt x="5060" y="2559"/>
                    <a:pt x="6249" y="2910"/>
                  </a:cubicBezTo>
                  <a:cubicBezTo>
                    <a:pt x="6745" y="3057"/>
                    <a:pt x="7085" y="3116"/>
                    <a:pt x="7315" y="3116"/>
                  </a:cubicBezTo>
                  <a:cubicBezTo>
                    <a:pt x="7948" y="3116"/>
                    <a:pt x="7764" y="2671"/>
                    <a:pt x="7742" y="2373"/>
                  </a:cubicBezTo>
                  <a:cubicBezTo>
                    <a:pt x="7713" y="1953"/>
                    <a:pt x="7583" y="416"/>
                    <a:pt x="6583" y="83"/>
                  </a:cubicBezTo>
                  <a:cubicBezTo>
                    <a:pt x="6414" y="25"/>
                    <a:pt x="6216" y="1"/>
                    <a:pt x="6005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4497716" y="2199215"/>
              <a:ext cx="79404" cy="93117"/>
            </a:xfrm>
            <a:custGeom>
              <a:avLst/>
              <a:gdLst/>
              <a:ahLst/>
              <a:cxnLst/>
              <a:rect l="l" t="t" r="r" b="b"/>
              <a:pathLst>
                <a:path w="4059" h="4760" extrusionOk="0">
                  <a:moveTo>
                    <a:pt x="4059" y="0"/>
                  </a:moveTo>
                  <a:lnTo>
                    <a:pt x="667" y="1435"/>
                  </a:lnTo>
                  <a:lnTo>
                    <a:pt x="0" y="4508"/>
                  </a:lnTo>
                  <a:cubicBezTo>
                    <a:pt x="0" y="4508"/>
                    <a:pt x="396" y="4759"/>
                    <a:pt x="820" y="4759"/>
                  </a:cubicBezTo>
                  <a:cubicBezTo>
                    <a:pt x="1117" y="4759"/>
                    <a:pt x="1427" y="4636"/>
                    <a:pt x="1624" y="4218"/>
                  </a:cubicBezTo>
                  <a:cubicBezTo>
                    <a:pt x="2102" y="3189"/>
                    <a:pt x="4059" y="0"/>
                    <a:pt x="4059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4450355" y="2076049"/>
              <a:ext cx="82534" cy="157772"/>
            </a:xfrm>
            <a:custGeom>
              <a:avLst/>
              <a:gdLst/>
              <a:ahLst/>
              <a:cxnLst/>
              <a:rect l="l" t="t" r="r" b="b"/>
              <a:pathLst>
                <a:path w="4219" h="8065" extrusionOk="0">
                  <a:moveTo>
                    <a:pt x="2785" y="1"/>
                  </a:moveTo>
                  <a:cubicBezTo>
                    <a:pt x="2603" y="1"/>
                    <a:pt x="2419" y="47"/>
                    <a:pt x="2247" y="150"/>
                  </a:cubicBezTo>
                  <a:cubicBezTo>
                    <a:pt x="1435" y="643"/>
                    <a:pt x="2334" y="1266"/>
                    <a:pt x="1174" y="2484"/>
                  </a:cubicBezTo>
                  <a:cubicBezTo>
                    <a:pt x="0" y="3687"/>
                    <a:pt x="189" y="6050"/>
                    <a:pt x="1015" y="7528"/>
                  </a:cubicBezTo>
                  <a:cubicBezTo>
                    <a:pt x="1223" y="7907"/>
                    <a:pt x="1441" y="8064"/>
                    <a:pt x="1659" y="8064"/>
                  </a:cubicBezTo>
                  <a:cubicBezTo>
                    <a:pt x="2290" y="8064"/>
                    <a:pt x="2913" y="6740"/>
                    <a:pt x="3247" y="5673"/>
                  </a:cubicBezTo>
                  <a:cubicBezTo>
                    <a:pt x="3682" y="4238"/>
                    <a:pt x="3726" y="4789"/>
                    <a:pt x="4088" y="4064"/>
                  </a:cubicBezTo>
                  <a:cubicBezTo>
                    <a:pt x="4161" y="3948"/>
                    <a:pt x="4219" y="2092"/>
                    <a:pt x="4146" y="1266"/>
                  </a:cubicBezTo>
                  <a:cubicBezTo>
                    <a:pt x="4101" y="607"/>
                    <a:pt x="3449" y="1"/>
                    <a:pt x="278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4496014" y="2113003"/>
              <a:ext cx="147540" cy="125435"/>
            </a:xfrm>
            <a:custGeom>
              <a:avLst/>
              <a:gdLst/>
              <a:ahLst/>
              <a:cxnLst/>
              <a:rect l="l" t="t" r="r" b="b"/>
              <a:pathLst>
                <a:path w="7542" h="6412" extrusionOk="0">
                  <a:moveTo>
                    <a:pt x="5145" y="0"/>
                  </a:moveTo>
                  <a:cubicBezTo>
                    <a:pt x="5072" y="0"/>
                    <a:pt x="4988" y="13"/>
                    <a:pt x="4885" y="44"/>
                  </a:cubicBezTo>
                  <a:cubicBezTo>
                    <a:pt x="4189" y="232"/>
                    <a:pt x="3334" y="29"/>
                    <a:pt x="1914" y="1392"/>
                  </a:cubicBezTo>
                  <a:cubicBezTo>
                    <a:pt x="478" y="2769"/>
                    <a:pt x="0" y="5610"/>
                    <a:pt x="0" y="5610"/>
                  </a:cubicBezTo>
                  <a:cubicBezTo>
                    <a:pt x="0" y="5610"/>
                    <a:pt x="308" y="6411"/>
                    <a:pt x="561" y="6411"/>
                  </a:cubicBezTo>
                  <a:cubicBezTo>
                    <a:pt x="582" y="6411"/>
                    <a:pt x="603" y="6405"/>
                    <a:pt x="623" y="6393"/>
                  </a:cubicBezTo>
                  <a:cubicBezTo>
                    <a:pt x="899" y="6234"/>
                    <a:pt x="2667" y="5668"/>
                    <a:pt x="3334" y="5204"/>
                  </a:cubicBezTo>
                  <a:cubicBezTo>
                    <a:pt x="3986" y="4726"/>
                    <a:pt x="5001" y="3392"/>
                    <a:pt x="5726" y="1928"/>
                  </a:cubicBezTo>
                  <a:cubicBezTo>
                    <a:pt x="6062" y="1257"/>
                    <a:pt x="6531" y="1114"/>
                    <a:pt x="6907" y="1114"/>
                  </a:cubicBezTo>
                  <a:cubicBezTo>
                    <a:pt x="7184" y="1114"/>
                    <a:pt x="7410" y="1192"/>
                    <a:pt x="7493" y="1192"/>
                  </a:cubicBezTo>
                  <a:cubicBezTo>
                    <a:pt x="7541" y="1192"/>
                    <a:pt x="7542" y="1167"/>
                    <a:pt x="7480" y="1088"/>
                  </a:cubicBezTo>
                  <a:cubicBezTo>
                    <a:pt x="7175" y="696"/>
                    <a:pt x="6886" y="580"/>
                    <a:pt x="6175" y="493"/>
                  </a:cubicBezTo>
                  <a:cubicBezTo>
                    <a:pt x="5572" y="419"/>
                    <a:pt x="5554" y="0"/>
                    <a:pt x="5145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345989" y="2132252"/>
              <a:ext cx="141241" cy="98223"/>
            </a:xfrm>
            <a:custGeom>
              <a:avLst/>
              <a:gdLst/>
              <a:ahLst/>
              <a:cxnLst/>
              <a:rect l="l" t="t" r="r" b="b"/>
              <a:pathLst>
                <a:path w="7220" h="5021" extrusionOk="0">
                  <a:moveTo>
                    <a:pt x="2321" y="0"/>
                  </a:moveTo>
                  <a:cubicBezTo>
                    <a:pt x="1805" y="0"/>
                    <a:pt x="1535" y="206"/>
                    <a:pt x="958" y="336"/>
                  </a:cubicBezTo>
                  <a:cubicBezTo>
                    <a:pt x="1" y="538"/>
                    <a:pt x="160" y="814"/>
                    <a:pt x="624" y="1336"/>
                  </a:cubicBezTo>
                  <a:cubicBezTo>
                    <a:pt x="1088" y="1858"/>
                    <a:pt x="1161" y="2829"/>
                    <a:pt x="2190" y="3452"/>
                  </a:cubicBezTo>
                  <a:cubicBezTo>
                    <a:pt x="3191" y="4044"/>
                    <a:pt x="4493" y="5020"/>
                    <a:pt x="5324" y="5020"/>
                  </a:cubicBezTo>
                  <a:cubicBezTo>
                    <a:pt x="5347" y="5020"/>
                    <a:pt x="5371" y="5019"/>
                    <a:pt x="5393" y="5018"/>
                  </a:cubicBezTo>
                  <a:cubicBezTo>
                    <a:pt x="6234" y="4945"/>
                    <a:pt x="7220" y="5003"/>
                    <a:pt x="6698" y="3786"/>
                  </a:cubicBezTo>
                  <a:cubicBezTo>
                    <a:pt x="6698" y="3786"/>
                    <a:pt x="5785" y="1060"/>
                    <a:pt x="3900" y="379"/>
                  </a:cubicBezTo>
                  <a:cubicBezTo>
                    <a:pt x="3141" y="97"/>
                    <a:pt x="2674" y="0"/>
                    <a:pt x="2321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4418312" y="2220636"/>
              <a:ext cx="117414" cy="69642"/>
            </a:xfrm>
            <a:custGeom>
              <a:avLst/>
              <a:gdLst/>
              <a:ahLst/>
              <a:cxnLst/>
              <a:rect l="l" t="t" r="r" b="b"/>
              <a:pathLst>
                <a:path w="6002" h="3560" extrusionOk="0">
                  <a:moveTo>
                    <a:pt x="2870" y="1"/>
                  </a:moveTo>
                  <a:cubicBezTo>
                    <a:pt x="2707" y="1"/>
                    <a:pt x="2538" y="7"/>
                    <a:pt x="2363" y="21"/>
                  </a:cubicBezTo>
                  <a:cubicBezTo>
                    <a:pt x="0" y="210"/>
                    <a:pt x="580" y="442"/>
                    <a:pt x="580" y="442"/>
                  </a:cubicBezTo>
                  <a:cubicBezTo>
                    <a:pt x="580" y="442"/>
                    <a:pt x="3001" y="949"/>
                    <a:pt x="3537" y="2587"/>
                  </a:cubicBezTo>
                  <a:cubicBezTo>
                    <a:pt x="3796" y="3355"/>
                    <a:pt x="4165" y="3559"/>
                    <a:pt x="4485" y="3559"/>
                  </a:cubicBezTo>
                  <a:cubicBezTo>
                    <a:pt x="4848" y="3559"/>
                    <a:pt x="5146" y="3297"/>
                    <a:pt x="5146" y="3297"/>
                  </a:cubicBezTo>
                  <a:cubicBezTo>
                    <a:pt x="5146" y="3297"/>
                    <a:pt x="6002" y="1833"/>
                    <a:pt x="5973" y="1413"/>
                  </a:cubicBezTo>
                  <a:cubicBezTo>
                    <a:pt x="5932" y="1024"/>
                    <a:pt x="4898" y="1"/>
                    <a:pt x="2870" y="1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353090" y="2198295"/>
              <a:ext cx="147188" cy="56301"/>
            </a:xfrm>
            <a:custGeom>
              <a:avLst/>
              <a:gdLst/>
              <a:ahLst/>
              <a:cxnLst/>
              <a:rect l="l" t="t" r="r" b="b"/>
              <a:pathLst>
                <a:path w="7524" h="2878" extrusionOk="0">
                  <a:moveTo>
                    <a:pt x="6585" y="1091"/>
                  </a:moveTo>
                  <a:cubicBezTo>
                    <a:pt x="6478" y="1091"/>
                    <a:pt x="6369" y="1097"/>
                    <a:pt x="6260" y="1108"/>
                  </a:cubicBezTo>
                  <a:lnTo>
                    <a:pt x="6260" y="1108"/>
                  </a:lnTo>
                  <a:cubicBezTo>
                    <a:pt x="7058" y="1266"/>
                    <a:pt x="7524" y="1294"/>
                    <a:pt x="7524" y="1294"/>
                  </a:cubicBezTo>
                  <a:cubicBezTo>
                    <a:pt x="7246" y="1151"/>
                    <a:pt x="6926" y="1091"/>
                    <a:pt x="6585" y="1091"/>
                  </a:cubicBezTo>
                  <a:close/>
                  <a:moveTo>
                    <a:pt x="2577" y="1"/>
                  </a:moveTo>
                  <a:cubicBezTo>
                    <a:pt x="2405" y="1"/>
                    <a:pt x="2208" y="19"/>
                    <a:pt x="1972" y="62"/>
                  </a:cubicBezTo>
                  <a:cubicBezTo>
                    <a:pt x="595" y="308"/>
                    <a:pt x="0" y="1613"/>
                    <a:pt x="334" y="2424"/>
                  </a:cubicBezTo>
                  <a:cubicBezTo>
                    <a:pt x="472" y="2747"/>
                    <a:pt x="816" y="2877"/>
                    <a:pt x="1247" y="2877"/>
                  </a:cubicBezTo>
                  <a:cubicBezTo>
                    <a:pt x="1901" y="2877"/>
                    <a:pt x="2754" y="2577"/>
                    <a:pt x="3392" y="2192"/>
                  </a:cubicBezTo>
                  <a:cubicBezTo>
                    <a:pt x="4128" y="1745"/>
                    <a:pt x="5252" y="1209"/>
                    <a:pt x="6260" y="1108"/>
                  </a:cubicBezTo>
                  <a:lnTo>
                    <a:pt x="6260" y="1108"/>
                  </a:lnTo>
                  <a:cubicBezTo>
                    <a:pt x="5896" y="1036"/>
                    <a:pt x="5462" y="937"/>
                    <a:pt x="4972" y="801"/>
                  </a:cubicBezTo>
                  <a:cubicBezTo>
                    <a:pt x="3663" y="441"/>
                    <a:pt x="3409" y="1"/>
                    <a:pt x="2577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4495271" y="2193170"/>
              <a:ext cx="155326" cy="60898"/>
            </a:xfrm>
            <a:custGeom>
              <a:avLst/>
              <a:gdLst/>
              <a:ahLst/>
              <a:cxnLst/>
              <a:rect l="l" t="t" r="r" b="b"/>
              <a:pathLst>
                <a:path w="7940" h="3113" extrusionOk="0">
                  <a:moveTo>
                    <a:pt x="6016" y="0"/>
                  </a:moveTo>
                  <a:cubicBezTo>
                    <a:pt x="4963" y="0"/>
                    <a:pt x="3532" y="599"/>
                    <a:pt x="3532" y="599"/>
                  </a:cubicBezTo>
                  <a:cubicBezTo>
                    <a:pt x="2212" y="1541"/>
                    <a:pt x="1386" y="1614"/>
                    <a:pt x="574" y="2092"/>
                  </a:cubicBezTo>
                  <a:cubicBezTo>
                    <a:pt x="0" y="2447"/>
                    <a:pt x="208" y="2584"/>
                    <a:pt x="993" y="2584"/>
                  </a:cubicBezTo>
                  <a:cubicBezTo>
                    <a:pt x="1297" y="2584"/>
                    <a:pt x="1688" y="2563"/>
                    <a:pt x="2154" y="2527"/>
                  </a:cubicBezTo>
                  <a:cubicBezTo>
                    <a:pt x="2761" y="2480"/>
                    <a:pt x="3220" y="2444"/>
                    <a:pt x="3648" y="2444"/>
                  </a:cubicBezTo>
                  <a:cubicBezTo>
                    <a:pt x="4397" y="2444"/>
                    <a:pt x="5053" y="2553"/>
                    <a:pt x="6242" y="2904"/>
                  </a:cubicBezTo>
                  <a:cubicBezTo>
                    <a:pt x="6743" y="3053"/>
                    <a:pt x="7085" y="3113"/>
                    <a:pt x="7316" y="3113"/>
                  </a:cubicBezTo>
                  <a:cubicBezTo>
                    <a:pt x="7940" y="3113"/>
                    <a:pt x="7756" y="2674"/>
                    <a:pt x="7735" y="2368"/>
                  </a:cubicBezTo>
                  <a:cubicBezTo>
                    <a:pt x="7706" y="1947"/>
                    <a:pt x="7576" y="425"/>
                    <a:pt x="6576" y="77"/>
                  </a:cubicBezTo>
                  <a:cubicBezTo>
                    <a:pt x="6413" y="23"/>
                    <a:pt x="6222" y="0"/>
                    <a:pt x="6016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437874" y="3311265"/>
              <a:ext cx="257795" cy="63363"/>
            </a:xfrm>
            <a:custGeom>
              <a:avLst/>
              <a:gdLst/>
              <a:ahLst/>
              <a:cxnLst/>
              <a:rect l="l" t="t" r="r" b="b"/>
              <a:pathLst>
                <a:path w="13178" h="3239" extrusionOk="0">
                  <a:moveTo>
                    <a:pt x="10080" y="0"/>
                  </a:moveTo>
                  <a:cubicBezTo>
                    <a:pt x="9797" y="0"/>
                    <a:pt x="9486" y="79"/>
                    <a:pt x="9133" y="282"/>
                  </a:cubicBezTo>
                  <a:cubicBezTo>
                    <a:pt x="8843" y="448"/>
                    <a:pt x="8595" y="508"/>
                    <a:pt x="8367" y="508"/>
                  </a:cubicBezTo>
                  <a:cubicBezTo>
                    <a:pt x="7760" y="508"/>
                    <a:pt x="7292" y="81"/>
                    <a:pt x="6538" y="81"/>
                  </a:cubicBezTo>
                  <a:cubicBezTo>
                    <a:pt x="6215" y="81"/>
                    <a:pt x="5839" y="160"/>
                    <a:pt x="5378" y="383"/>
                  </a:cubicBezTo>
                  <a:cubicBezTo>
                    <a:pt x="3436" y="1325"/>
                    <a:pt x="203" y="2905"/>
                    <a:pt x="1" y="3239"/>
                  </a:cubicBezTo>
                  <a:cubicBezTo>
                    <a:pt x="1" y="3239"/>
                    <a:pt x="2305" y="1992"/>
                    <a:pt x="5393" y="1543"/>
                  </a:cubicBezTo>
                  <a:cubicBezTo>
                    <a:pt x="7915" y="1180"/>
                    <a:pt x="13177" y="1267"/>
                    <a:pt x="12220" y="934"/>
                  </a:cubicBezTo>
                  <a:cubicBezTo>
                    <a:pt x="11506" y="685"/>
                    <a:pt x="10913" y="0"/>
                    <a:pt x="10080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4544783" y="3201812"/>
              <a:ext cx="169313" cy="77252"/>
            </a:xfrm>
            <a:custGeom>
              <a:avLst/>
              <a:gdLst/>
              <a:ahLst/>
              <a:cxnLst/>
              <a:rect l="l" t="t" r="r" b="b"/>
              <a:pathLst>
                <a:path w="8655" h="3949" extrusionOk="0">
                  <a:moveTo>
                    <a:pt x="6580" y="1"/>
                  </a:moveTo>
                  <a:cubicBezTo>
                    <a:pt x="6307" y="1"/>
                    <a:pt x="6026" y="94"/>
                    <a:pt x="5726" y="383"/>
                  </a:cubicBezTo>
                  <a:cubicBezTo>
                    <a:pt x="5461" y="638"/>
                    <a:pt x="5221" y="699"/>
                    <a:pt x="4978" y="699"/>
                  </a:cubicBezTo>
                  <a:cubicBezTo>
                    <a:pt x="4755" y="699"/>
                    <a:pt x="4529" y="648"/>
                    <a:pt x="4278" y="648"/>
                  </a:cubicBezTo>
                  <a:cubicBezTo>
                    <a:pt x="3964" y="648"/>
                    <a:pt x="3610" y="729"/>
                    <a:pt x="3175" y="1093"/>
                  </a:cubicBezTo>
                  <a:cubicBezTo>
                    <a:pt x="2015" y="2064"/>
                    <a:pt x="73" y="3673"/>
                    <a:pt x="0" y="3949"/>
                  </a:cubicBezTo>
                  <a:cubicBezTo>
                    <a:pt x="0" y="3949"/>
                    <a:pt x="1363" y="2702"/>
                    <a:pt x="3378" y="1876"/>
                  </a:cubicBezTo>
                  <a:cubicBezTo>
                    <a:pt x="5045" y="1209"/>
                    <a:pt x="8654" y="368"/>
                    <a:pt x="7944" y="310"/>
                  </a:cubicBezTo>
                  <a:cubicBezTo>
                    <a:pt x="7487" y="274"/>
                    <a:pt x="7047" y="1"/>
                    <a:pt x="6580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460567" y="3186671"/>
              <a:ext cx="54736" cy="176063"/>
            </a:xfrm>
            <a:custGeom>
              <a:avLst/>
              <a:gdLst/>
              <a:ahLst/>
              <a:cxnLst/>
              <a:rect l="l" t="t" r="r" b="b"/>
              <a:pathLst>
                <a:path w="2798" h="9000" extrusionOk="0">
                  <a:moveTo>
                    <a:pt x="1671" y="1"/>
                  </a:moveTo>
                  <a:cubicBezTo>
                    <a:pt x="1486" y="1"/>
                    <a:pt x="1514" y="3380"/>
                    <a:pt x="1261" y="5071"/>
                  </a:cubicBezTo>
                  <a:cubicBezTo>
                    <a:pt x="928" y="7318"/>
                    <a:pt x="0" y="8999"/>
                    <a:pt x="0" y="8999"/>
                  </a:cubicBezTo>
                  <a:cubicBezTo>
                    <a:pt x="261" y="8854"/>
                    <a:pt x="1406" y="6506"/>
                    <a:pt x="2102" y="5085"/>
                  </a:cubicBezTo>
                  <a:cubicBezTo>
                    <a:pt x="2798" y="3679"/>
                    <a:pt x="1609" y="3360"/>
                    <a:pt x="2189" y="2345"/>
                  </a:cubicBezTo>
                  <a:cubicBezTo>
                    <a:pt x="2783" y="1331"/>
                    <a:pt x="1957" y="794"/>
                    <a:pt x="1725" y="84"/>
                  </a:cubicBezTo>
                  <a:cubicBezTo>
                    <a:pt x="1705" y="27"/>
                    <a:pt x="1687" y="1"/>
                    <a:pt x="1671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4242993" y="2614351"/>
              <a:ext cx="130521" cy="132164"/>
            </a:xfrm>
            <a:custGeom>
              <a:avLst/>
              <a:gdLst/>
              <a:ahLst/>
              <a:cxnLst/>
              <a:rect l="l" t="t" r="r" b="b"/>
              <a:pathLst>
                <a:path w="6672" h="6756" extrusionOk="0">
                  <a:moveTo>
                    <a:pt x="350" y="116"/>
                  </a:moveTo>
                  <a:cubicBezTo>
                    <a:pt x="0" y="116"/>
                    <a:pt x="2921" y="2192"/>
                    <a:pt x="4193" y="3436"/>
                  </a:cubicBezTo>
                  <a:cubicBezTo>
                    <a:pt x="5817" y="5031"/>
                    <a:pt x="6643" y="6756"/>
                    <a:pt x="6643" y="6756"/>
                  </a:cubicBezTo>
                  <a:cubicBezTo>
                    <a:pt x="6672" y="6466"/>
                    <a:pt x="5440" y="4147"/>
                    <a:pt x="4701" y="2755"/>
                  </a:cubicBezTo>
                  <a:cubicBezTo>
                    <a:pt x="3961" y="1363"/>
                    <a:pt x="3005" y="2146"/>
                    <a:pt x="2526" y="1074"/>
                  </a:cubicBezTo>
                  <a:cubicBezTo>
                    <a:pt x="2048" y="1"/>
                    <a:pt x="1135" y="349"/>
                    <a:pt x="424" y="131"/>
                  </a:cubicBezTo>
                  <a:cubicBezTo>
                    <a:pt x="392" y="121"/>
                    <a:pt x="367" y="116"/>
                    <a:pt x="350" y="116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4410017" y="2999556"/>
              <a:ext cx="44329" cy="178273"/>
            </a:xfrm>
            <a:custGeom>
              <a:avLst/>
              <a:gdLst/>
              <a:ahLst/>
              <a:cxnLst/>
              <a:rect l="l" t="t" r="r" b="b"/>
              <a:pathLst>
                <a:path w="2266" h="9113" extrusionOk="0">
                  <a:moveTo>
                    <a:pt x="195" y="1"/>
                  </a:moveTo>
                  <a:cubicBezTo>
                    <a:pt x="0" y="1"/>
                    <a:pt x="934" y="3293"/>
                    <a:pt x="1149" y="4996"/>
                  </a:cubicBezTo>
                  <a:cubicBezTo>
                    <a:pt x="1439" y="7257"/>
                    <a:pt x="1004" y="9113"/>
                    <a:pt x="1004" y="9113"/>
                  </a:cubicBezTo>
                  <a:cubicBezTo>
                    <a:pt x="1207" y="8910"/>
                    <a:pt x="1685" y="6330"/>
                    <a:pt x="1975" y="4779"/>
                  </a:cubicBezTo>
                  <a:cubicBezTo>
                    <a:pt x="2265" y="3242"/>
                    <a:pt x="1033" y="3257"/>
                    <a:pt x="1323" y="2111"/>
                  </a:cubicBezTo>
                  <a:cubicBezTo>
                    <a:pt x="1613" y="981"/>
                    <a:pt x="685" y="691"/>
                    <a:pt x="265" y="68"/>
                  </a:cubicBezTo>
                  <a:cubicBezTo>
                    <a:pt x="233" y="22"/>
                    <a:pt x="210" y="1"/>
                    <a:pt x="195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634947" y="2459474"/>
              <a:ext cx="65534" cy="173050"/>
            </a:xfrm>
            <a:custGeom>
              <a:avLst/>
              <a:gdLst/>
              <a:ahLst/>
              <a:cxnLst/>
              <a:rect l="l" t="t" r="r" b="b"/>
              <a:pathLst>
                <a:path w="3350" h="8846" extrusionOk="0">
                  <a:moveTo>
                    <a:pt x="2344" y="0"/>
                  </a:moveTo>
                  <a:cubicBezTo>
                    <a:pt x="2162" y="0"/>
                    <a:pt x="1924" y="3360"/>
                    <a:pt x="1552" y="5019"/>
                  </a:cubicBezTo>
                  <a:cubicBezTo>
                    <a:pt x="1045" y="7237"/>
                    <a:pt x="1" y="8846"/>
                    <a:pt x="1" y="8846"/>
                  </a:cubicBezTo>
                  <a:cubicBezTo>
                    <a:pt x="262" y="8715"/>
                    <a:pt x="1596" y="6454"/>
                    <a:pt x="2393" y="5106"/>
                  </a:cubicBezTo>
                  <a:cubicBezTo>
                    <a:pt x="3190" y="3743"/>
                    <a:pt x="2030" y="3337"/>
                    <a:pt x="2683" y="2366"/>
                  </a:cubicBezTo>
                  <a:cubicBezTo>
                    <a:pt x="3349" y="1409"/>
                    <a:pt x="2581" y="800"/>
                    <a:pt x="2393" y="90"/>
                  </a:cubicBezTo>
                  <a:cubicBezTo>
                    <a:pt x="2377" y="29"/>
                    <a:pt x="2361" y="0"/>
                    <a:pt x="2344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687140" y="2377586"/>
              <a:ext cx="54169" cy="176102"/>
            </a:xfrm>
            <a:custGeom>
              <a:avLst/>
              <a:gdLst/>
              <a:ahLst/>
              <a:cxnLst/>
              <a:rect l="l" t="t" r="r" b="b"/>
              <a:pathLst>
                <a:path w="2769" h="9002" extrusionOk="0">
                  <a:moveTo>
                    <a:pt x="1641" y="0"/>
                  </a:moveTo>
                  <a:cubicBezTo>
                    <a:pt x="1457" y="0"/>
                    <a:pt x="1485" y="3372"/>
                    <a:pt x="1232" y="5073"/>
                  </a:cubicBezTo>
                  <a:cubicBezTo>
                    <a:pt x="913" y="7320"/>
                    <a:pt x="0" y="9002"/>
                    <a:pt x="0" y="9002"/>
                  </a:cubicBezTo>
                  <a:cubicBezTo>
                    <a:pt x="247" y="8857"/>
                    <a:pt x="1392" y="6494"/>
                    <a:pt x="2088" y="5073"/>
                  </a:cubicBezTo>
                  <a:cubicBezTo>
                    <a:pt x="2769" y="3667"/>
                    <a:pt x="1580" y="3348"/>
                    <a:pt x="2160" y="2334"/>
                  </a:cubicBezTo>
                  <a:cubicBezTo>
                    <a:pt x="2754" y="1319"/>
                    <a:pt x="1928" y="783"/>
                    <a:pt x="1696" y="87"/>
                  </a:cubicBezTo>
                  <a:cubicBezTo>
                    <a:pt x="1676" y="28"/>
                    <a:pt x="1657" y="0"/>
                    <a:pt x="1641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192795" y="2473696"/>
              <a:ext cx="130541" cy="132164"/>
            </a:xfrm>
            <a:custGeom>
              <a:avLst/>
              <a:gdLst/>
              <a:ahLst/>
              <a:cxnLst/>
              <a:rect l="l" t="t" r="r" b="b"/>
              <a:pathLst>
                <a:path w="6673" h="6756" extrusionOk="0">
                  <a:moveTo>
                    <a:pt x="350" y="117"/>
                  </a:moveTo>
                  <a:cubicBezTo>
                    <a:pt x="1" y="117"/>
                    <a:pt x="2921" y="2192"/>
                    <a:pt x="4194" y="3436"/>
                  </a:cubicBezTo>
                  <a:cubicBezTo>
                    <a:pt x="5817" y="5031"/>
                    <a:pt x="6643" y="6756"/>
                    <a:pt x="6643" y="6756"/>
                  </a:cubicBezTo>
                  <a:cubicBezTo>
                    <a:pt x="6672" y="6466"/>
                    <a:pt x="5440" y="4147"/>
                    <a:pt x="4701" y="2755"/>
                  </a:cubicBezTo>
                  <a:cubicBezTo>
                    <a:pt x="3962" y="1364"/>
                    <a:pt x="3005" y="2146"/>
                    <a:pt x="2527" y="1074"/>
                  </a:cubicBezTo>
                  <a:cubicBezTo>
                    <a:pt x="2048" y="1"/>
                    <a:pt x="1135" y="349"/>
                    <a:pt x="425" y="131"/>
                  </a:cubicBezTo>
                  <a:cubicBezTo>
                    <a:pt x="392" y="121"/>
                    <a:pt x="367" y="117"/>
                    <a:pt x="350" y="117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4317350" y="2481658"/>
              <a:ext cx="40592" cy="178938"/>
            </a:xfrm>
            <a:custGeom>
              <a:avLst/>
              <a:gdLst/>
              <a:ahLst/>
              <a:cxnLst/>
              <a:rect l="l" t="t" r="r" b="b"/>
              <a:pathLst>
                <a:path w="2075" h="9147" extrusionOk="0">
                  <a:moveTo>
                    <a:pt x="1882" y="0"/>
                  </a:moveTo>
                  <a:cubicBezTo>
                    <a:pt x="1866" y="0"/>
                    <a:pt x="1843" y="23"/>
                    <a:pt x="1813" y="72"/>
                  </a:cubicBezTo>
                  <a:cubicBezTo>
                    <a:pt x="1436" y="710"/>
                    <a:pt x="523" y="1058"/>
                    <a:pt x="885" y="2174"/>
                  </a:cubicBezTo>
                  <a:cubicBezTo>
                    <a:pt x="1233" y="3290"/>
                    <a:pt x="1" y="3348"/>
                    <a:pt x="378" y="4870"/>
                  </a:cubicBezTo>
                  <a:cubicBezTo>
                    <a:pt x="755" y="6407"/>
                    <a:pt x="1378" y="8944"/>
                    <a:pt x="1595" y="9147"/>
                  </a:cubicBezTo>
                  <a:cubicBezTo>
                    <a:pt x="1595" y="9147"/>
                    <a:pt x="1059" y="7306"/>
                    <a:pt x="1204" y="5044"/>
                  </a:cubicBezTo>
                  <a:cubicBezTo>
                    <a:pt x="1324" y="3331"/>
                    <a:pt x="2075" y="0"/>
                    <a:pt x="1882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29192" y="2537157"/>
              <a:ext cx="68117" cy="168238"/>
            </a:xfrm>
            <a:custGeom>
              <a:avLst/>
              <a:gdLst/>
              <a:ahLst/>
              <a:cxnLst/>
              <a:rect l="l" t="t" r="r" b="b"/>
              <a:pathLst>
                <a:path w="3482" h="8600" extrusionOk="0">
                  <a:moveTo>
                    <a:pt x="3255" y="1"/>
                  </a:moveTo>
                  <a:cubicBezTo>
                    <a:pt x="3239" y="1"/>
                    <a:pt x="3212" y="16"/>
                    <a:pt x="3175" y="48"/>
                  </a:cubicBezTo>
                  <a:cubicBezTo>
                    <a:pt x="2609" y="540"/>
                    <a:pt x="1638" y="584"/>
                    <a:pt x="1624" y="1758"/>
                  </a:cubicBezTo>
                  <a:cubicBezTo>
                    <a:pt x="1624" y="2932"/>
                    <a:pt x="435" y="2599"/>
                    <a:pt x="319" y="4164"/>
                  </a:cubicBezTo>
                  <a:cubicBezTo>
                    <a:pt x="189" y="5744"/>
                    <a:pt x="0" y="8354"/>
                    <a:pt x="145" y="8600"/>
                  </a:cubicBezTo>
                  <a:cubicBezTo>
                    <a:pt x="145" y="8600"/>
                    <a:pt x="203" y="6701"/>
                    <a:pt x="1044" y="4585"/>
                  </a:cubicBezTo>
                  <a:cubicBezTo>
                    <a:pt x="1707" y="2975"/>
                    <a:pt x="3481" y="1"/>
                    <a:pt x="3255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4546192" y="3103002"/>
              <a:ext cx="55029" cy="174361"/>
            </a:xfrm>
            <a:custGeom>
              <a:avLst/>
              <a:gdLst/>
              <a:ahLst/>
              <a:cxnLst/>
              <a:rect l="l" t="t" r="r" b="b"/>
              <a:pathLst>
                <a:path w="2813" h="8913" extrusionOk="0">
                  <a:moveTo>
                    <a:pt x="1714" y="1"/>
                  </a:moveTo>
                  <a:cubicBezTo>
                    <a:pt x="1526" y="1"/>
                    <a:pt x="1528" y="3337"/>
                    <a:pt x="1262" y="5013"/>
                  </a:cubicBezTo>
                  <a:cubicBezTo>
                    <a:pt x="914" y="7246"/>
                    <a:pt x="1" y="8913"/>
                    <a:pt x="1" y="8913"/>
                  </a:cubicBezTo>
                  <a:cubicBezTo>
                    <a:pt x="247" y="8768"/>
                    <a:pt x="1407" y="6420"/>
                    <a:pt x="2117" y="5028"/>
                  </a:cubicBezTo>
                  <a:cubicBezTo>
                    <a:pt x="2813" y="3622"/>
                    <a:pt x="1624" y="3317"/>
                    <a:pt x="2219" y="2303"/>
                  </a:cubicBezTo>
                  <a:cubicBezTo>
                    <a:pt x="2813" y="1303"/>
                    <a:pt x="2001" y="781"/>
                    <a:pt x="1769" y="85"/>
                  </a:cubicBezTo>
                  <a:cubicBezTo>
                    <a:pt x="1749" y="28"/>
                    <a:pt x="1731" y="1"/>
                    <a:pt x="1714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4495447" y="2494393"/>
              <a:ext cx="45385" cy="91337"/>
            </a:xfrm>
            <a:custGeom>
              <a:avLst/>
              <a:gdLst/>
              <a:ahLst/>
              <a:cxnLst/>
              <a:rect l="l" t="t" r="r" b="b"/>
              <a:pathLst>
                <a:path w="2320" h="4669" extrusionOk="0">
                  <a:moveTo>
                    <a:pt x="423" y="0"/>
                  </a:moveTo>
                  <a:cubicBezTo>
                    <a:pt x="187" y="0"/>
                    <a:pt x="590" y="1316"/>
                    <a:pt x="305" y="1958"/>
                  </a:cubicBezTo>
                  <a:cubicBezTo>
                    <a:pt x="0" y="2596"/>
                    <a:pt x="1899" y="4669"/>
                    <a:pt x="1899" y="4669"/>
                  </a:cubicBezTo>
                  <a:cubicBezTo>
                    <a:pt x="1899" y="4669"/>
                    <a:pt x="2319" y="3335"/>
                    <a:pt x="1566" y="2465"/>
                  </a:cubicBezTo>
                  <a:cubicBezTo>
                    <a:pt x="826" y="1610"/>
                    <a:pt x="696" y="30"/>
                    <a:pt x="435" y="1"/>
                  </a:cubicBezTo>
                  <a:cubicBezTo>
                    <a:pt x="431" y="0"/>
                    <a:pt x="427" y="0"/>
                    <a:pt x="423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4460273" y="2856221"/>
              <a:ext cx="45385" cy="91631"/>
            </a:xfrm>
            <a:custGeom>
              <a:avLst/>
              <a:gdLst/>
              <a:ahLst/>
              <a:cxnLst/>
              <a:rect l="l" t="t" r="r" b="b"/>
              <a:pathLst>
                <a:path w="2320" h="4684" extrusionOk="0">
                  <a:moveTo>
                    <a:pt x="424" y="1"/>
                  </a:moveTo>
                  <a:cubicBezTo>
                    <a:pt x="188" y="1"/>
                    <a:pt x="590" y="1317"/>
                    <a:pt x="305" y="1959"/>
                  </a:cubicBezTo>
                  <a:cubicBezTo>
                    <a:pt x="1" y="2596"/>
                    <a:pt x="1900" y="4684"/>
                    <a:pt x="1900" y="4684"/>
                  </a:cubicBezTo>
                  <a:cubicBezTo>
                    <a:pt x="1900" y="4684"/>
                    <a:pt x="2320" y="3336"/>
                    <a:pt x="1566" y="2466"/>
                  </a:cubicBezTo>
                  <a:cubicBezTo>
                    <a:pt x="827" y="1611"/>
                    <a:pt x="696" y="31"/>
                    <a:pt x="436" y="2"/>
                  </a:cubicBezTo>
                  <a:cubicBezTo>
                    <a:pt x="431" y="1"/>
                    <a:pt x="427" y="1"/>
                    <a:pt x="424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4440417" y="3056854"/>
              <a:ext cx="47674" cy="85527"/>
            </a:xfrm>
            <a:custGeom>
              <a:avLst/>
              <a:gdLst/>
              <a:ahLst/>
              <a:cxnLst/>
              <a:rect l="l" t="t" r="r" b="b"/>
              <a:pathLst>
                <a:path w="2437" h="4372" extrusionOk="0">
                  <a:moveTo>
                    <a:pt x="2233" y="1"/>
                  </a:moveTo>
                  <a:cubicBezTo>
                    <a:pt x="2020" y="1"/>
                    <a:pt x="1415" y="1085"/>
                    <a:pt x="798" y="1313"/>
                  </a:cubicBezTo>
                  <a:cubicBezTo>
                    <a:pt x="131" y="1545"/>
                    <a:pt x="1" y="4372"/>
                    <a:pt x="1" y="4372"/>
                  </a:cubicBezTo>
                  <a:cubicBezTo>
                    <a:pt x="1" y="4372"/>
                    <a:pt x="1248" y="3720"/>
                    <a:pt x="1320" y="2574"/>
                  </a:cubicBezTo>
                  <a:cubicBezTo>
                    <a:pt x="1407" y="1429"/>
                    <a:pt x="2436" y="226"/>
                    <a:pt x="2277" y="23"/>
                  </a:cubicBezTo>
                  <a:cubicBezTo>
                    <a:pt x="2265" y="8"/>
                    <a:pt x="2250" y="1"/>
                    <a:pt x="2233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4521523" y="2412994"/>
              <a:ext cx="43976" cy="93626"/>
            </a:xfrm>
            <a:custGeom>
              <a:avLst/>
              <a:gdLst/>
              <a:ahLst/>
              <a:cxnLst/>
              <a:rect l="l" t="t" r="r" b="b"/>
              <a:pathLst>
                <a:path w="2248" h="4786" extrusionOk="0">
                  <a:moveTo>
                    <a:pt x="1635" y="1"/>
                  </a:moveTo>
                  <a:cubicBezTo>
                    <a:pt x="1632" y="1"/>
                    <a:pt x="1628" y="1"/>
                    <a:pt x="1624" y="2"/>
                  </a:cubicBezTo>
                  <a:cubicBezTo>
                    <a:pt x="1363" y="60"/>
                    <a:pt x="1363" y="1640"/>
                    <a:pt x="682" y="2553"/>
                  </a:cubicBezTo>
                  <a:cubicBezTo>
                    <a:pt x="1" y="3481"/>
                    <a:pt x="523" y="4785"/>
                    <a:pt x="523" y="4785"/>
                  </a:cubicBezTo>
                  <a:cubicBezTo>
                    <a:pt x="523" y="4785"/>
                    <a:pt x="2248" y="2568"/>
                    <a:pt x="1900" y="1944"/>
                  </a:cubicBezTo>
                  <a:cubicBezTo>
                    <a:pt x="1557" y="1345"/>
                    <a:pt x="1861" y="1"/>
                    <a:pt x="1635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4700736" y="2464267"/>
              <a:ext cx="71207" cy="69290"/>
            </a:xfrm>
            <a:custGeom>
              <a:avLst/>
              <a:gdLst/>
              <a:ahLst/>
              <a:cxnLst/>
              <a:rect l="l" t="t" r="r" b="b"/>
              <a:pathLst>
                <a:path w="3640" h="3542" extrusionOk="0">
                  <a:moveTo>
                    <a:pt x="3368" y="1"/>
                  </a:moveTo>
                  <a:cubicBezTo>
                    <a:pt x="3096" y="1"/>
                    <a:pt x="2302" y="1280"/>
                    <a:pt x="1277" y="1715"/>
                  </a:cubicBezTo>
                  <a:cubicBezTo>
                    <a:pt x="218" y="2150"/>
                    <a:pt x="1" y="3542"/>
                    <a:pt x="1" y="3542"/>
                  </a:cubicBezTo>
                  <a:cubicBezTo>
                    <a:pt x="1" y="3542"/>
                    <a:pt x="2625" y="2527"/>
                    <a:pt x="2639" y="1817"/>
                  </a:cubicBezTo>
                  <a:cubicBezTo>
                    <a:pt x="2654" y="1106"/>
                    <a:pt x="3639" y="77"/>
                    <a:pt x="3393" y="5"/>
                  </a:cubicBezTo>
                  <a:cubicBezTo>
                    <a:pt x="3385" y="2"/>
                    <a:pt x="3377" y="1"/>
                    <a:pt x="3368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4511312" y="2287363"/>
              <a:ext cx="44270" cy="93626"/>
            </a:xfrm>
            <a:custGeom>
              <a:avLst/>
              <a:gdLst/>
              <a:ahLst/>
              <a:cxnLst/>
              <a:rect l="l" t="t" r="r" b="b"/>
              <a:pathLst>
                <a:path w="2263" h="4786" extrusionOk="0">
                  <a:moveTo>
                    <a:pt x="1640" y="1"/>
                  </a:moveTo>
                  <a:cubicBezTo>
                    <a:pt x="1635" y="1"/>
                    <a:pt x="1630" y="1"/>
                    <a:pt x="1624" y="2"/>
                  </a:cubicBezTo>
                  <a:cubicBezTo>
                    <a:pt x="1378" y="60"/>
                    <a:pt x="1363" y="1640"/>
                    <a:pt x="682" y="2554"/>
                  </a:cubicBezTo>
                  <a:cubicBezTo>
                    <a:pt x="1" y="3481"/>
                    <a:pt x="523" y="4786"/>
                    <a:pt x="523" y="4786"/>
                  </a:cubicBezTo>
                  <a:cubicBezTo>
                    <a:pt x="523" y="4786"/>
                    <a:pt x="2262" y="2568"/>
                    <a:pt x="1914" y="1945"/>
                  </a:cubicBezTo>
                  <a:cubicBezTo>
                    <a:pt x="1574" y="1334"/>
                    <a:pt x="1873" y="1"/>
                    <a:pt x="1640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4583908" y="2874101"/>
              <a:ext cx="141535" cy="97343"/>
            </a:xfrm>
            <a:custGeom>
              <a:avLst/>
              <a:gdLst/>
              <a:ahLst/>
              <a:cxnLst/>
              <a:rect l="l" t="t" r="r" b="b"/>
              <a:pathLst>
                <a:path w="7235" h="4976" extrusionOk="0">
                  <a:moveTo>
                    <a:pt x="7234" y="1"/>
                  </a:moveTo>
                  <a:lnTo>
                    <a:pt x="2161" y="479"/>
                  </a:lnTo>
                  <a:lnTo>
                    <a:pt x="1" y="4248"/>
                  </a:lnTo>
                  <a:cubicBezTo>
                    <a:pt x="1" y="4248"/>
                    <a:pt x="616" y="4975"/>
                    <a:pt x="1354" y="4975"/>
                  </a:cubicBezTo>
                  <a:cubicBezTo>
                    <a:pt x="1648" y="4975"/>
                    <a:pt x="1961" y="4860"/>
                    <a:pt x="2262" y="4538"/>
                  </a:cubicBezTo>
                  <a:cubicBezTo>
                    <a:pt x="3320" y="3393"/>
                    <a:pt x="7234" y="1"/>
                    <a:pt x="7234" y="1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4565480" y="2680530"/>
              <a:ext cx="146171" cy="200300"/>
            </a:xfrm>
            <a:custGeom>
              <a:avLst/>
              <a:gdLst/>
              <a:ahLst/>
              <a:cxnLst/>
              <a:rect l="l" t="t" r="r" b="b"/>
              <a:pathLst>
                <a:path w="7472" h="10239" extrusionOk="0">
                  <a:moveTo>
                    <a:pt x="5520" y="1"/>
                  </a:moveTo>
                  <a:cubicBezTo>
                    <a:pt x="5412" y="1"/>
                    <a:pt x="5302" y="13"/>
                    <a:pt x="5190" y="39"/>
                  </a:cubicBezTo>
                  <a:cubicBezTo>
                    <a:pt x="3929" y="343"/>
                    <a:pt x="4842" y="1546"/>
                    <a:pt x="2798" y="2648"/>
                  </a:cubicBezTo>
                  <a:cubicBezTo>
                    <a:pt x="754" y="3750"/>
                    <a:pt x="1" y="6939"/>
                    <a:pt x="464" y="9229"/>
                  </a:cubicBezTo>
                  <a:cubicBezTo>
                    <a:pt x="606" y="9952"/>
                    <a:pt x="910" y="10239"/>
                    <a:pt x="1297" y="10239"/>
                  </a:cubicBezTo>
                  <a:cubicBezTo>
                    <a:pt x="2135" y="10239"/>
                    <a:pt x="3362" y="8892"/>
                    <a:pt x="4175" y="7722"/>
                  </a:cubicBezTo>
                  <a:cubicBezTo>
                    <a:pt x="5364" y="6026"/>
                    <a:pt x="5190" y="6779"/>
                    <a:pt x="5973" y="5968"/>
                  </a:cubicBezTo>
                  <a:cubicBezTo>
                    <a:pt x="6103" y="5837"/>
                    <a:pt x="6973" y="3431"/>
                    <a:pt x="7234" y="2300"/>
                  </a:cubicBezTo>
                  <a:cubicBezTo>
                    <a:pt x="7472" y="1283"/>
                    <a:pt x="6626" y="1"/>
                    <a:pt x="5520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4608870" y="2764141"/>
              <a:ext cx="230466" cy="132497"/>
            </a:xfrm>
            <a:custGeom>
              <a:avLst/>
              <a:gdLst/>
              <a:ahLst/>
              <a:cxnLst/>
              <a:rect l="l" t="t" r="r" b="b"/>
              <a:pathLst>
                <a:path w="11781" h="6773" extrusionOk="0">
                  <a:moveTo>
                    <a:pt x="6983" y="0"/>
                  </a:moveTo>
                  <a:cubicBezTo>
                    <a:pt x="6307" y="0"/>
                    <a:pt x="5454" y="155"/>
                    <a:pt x="4277" y="737"/>
                  </a:cubicBezTo>
                  <a:cubicBezTo>
                    <a:pt x="1827" y="1940"/>
                    <a:pt x="0" y="5462"/>
                    <a:pt x="0" y="5462"/>
                  </a:cubicBezTo>
                  <a:cubicBezTo>
                    <a:pt x="0" y="5462"/>
                    <a:pt x="68" y="6772"/>
                    <a:pt x="451" y="6772"/>
                  </a:cubicBezTo>
                  <a:cubicBezTo>
                    <a:pt x="464" y="6772"/>
                    <a:pt x="479" y="6771"/>
                    <a:pt x="493" y="6767"/>
                  </a:cubicBezTo>
                  <a:cubicBezTo>
                    <a:pt x="899" y="6666"/>
                    <a:pt x="3479" y="6680"/>
                    <a:pt x="4552" y="6332"/>
                  </a:cubicBezTo>
                  <a:cubicBezTo>
                    <a:pt x="5625" y="5999"/>
                    <a:pt x="7509" y="4651"/>
                    <a:pt x="9089" y="3042"/>
                  </a:cubicBezTo>
                  <a:cubicBezTo>
                    <a:pt x="9582" y="2535"/>
                    <a:pt x="10053" y="2376"/>
                    <a:pt x="10458" y="2376"/>
                  </a:cubicBezTo>
                  <a:cubicBezTo>
                    <a:pt x="11136" y="2376"/>
                    <a:pt x="11632" y="2821"/>
                    <a:pt x="11746" y="2821"/>
                  </a:cubicBezTo>
                  <a:cubicBezTo>
                    <a:pt x="11780" y="2821"/>
                    <a:pt x="11781" y="2782"/>
                    <a:pt x="11742" y="2679"/>
                  </a:cubicBezTo>
                  <a:cubicBezTo>
                    <a:pt x="11495" y="2027"/>
                    <a:pt x="11162" y="1752"/>
                    <a:pt x="10278" y="1346"/>
                  </a:cubicBezTo>
                  <a:cubicBezTo>
                    <a:pt x="9379" y="940"/>
                    <a:pt x="9741" y="230"/>
                    <a:pt x="8756" y="201"/>
                  </a:cubicBezTo>
                  <a:cubicBezTo>
                    <a:pt x="8249" y="185"/>
                    <a:pt x="7722" y="0"/>
                    <a:pt x="698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4445464" y="2704729"/>
              <a:ext cx="147071" cy="162917"/>
            </a:xfrm>
            <a:custGeom>
              <a:avLst/>
              <a:gdLst/>
              <a:ahLst/>
              <a:cxnLst/>
              <a:rect l="l" t="t" r="r" b="b"/>
              <a:pathLst>
                <a:path w="7518" h="8328" extrusionOk="0">
                  <a:moveTo>
                    <a:pt x="943" y="1"/>
                  </a:moveTo>
                  <a:cubicBezTo>
                    <a:pt x="0" y="1"/>
                    <a:pt x="119" y="420"/>
                    <a:pt x="468" y="1208"/>
                  </a:cubicBezTo>
                  <a:cubicBezTo>
                    <a:pt x="845" y="2092"/>
                    <a:pt x="540" y="3411"/>
                    <a:pt x="1642" y="4658"/>
                  </a:cubicBezTo>
                  <a:cubicBezTo>
                    <a:pt x="2729" y="5890"/>
                    <a:pt x="4063" y="7789"/>
                    <a:pt x="5193" y="8065"/>
                  </a:cubicBezTo>
                  <a:cubicBezTo>
                    <a:pt x="5672" y="8175"/>
                    <a:pt x="6174" y="8327"/>
                    <a:pt x="6582" y="8327"/>
                  </a:cubicBezTo>
                  <a:cubicBezTo>
                    <a:pt x="7137" y="8327"/>
                    <a:pt x="7518" y="8045"/>
                    <a:pt x="7426" y="6992"/>
                  </a:cubicBezTo>
                  <a:cubicBezTo>
                    <a:pt x="7426" y="6992"/>
                    <a:pt x="7368" y="3020"/>
                    <a:pt x="5193" y="1324"/>
                  </a:cubicBezTo>
                  <a:cubicBezTo>
                    <a:pt x="3684" y="147"/>
                    <a:pt x="3062" y="38"/>
                    <a:pt x="2372" y="38"/>
                  </a:cubicBezTo>
                  <a:cubicBezTo>
                    <a:pt x="2215" y="38"/>
                    <a:pt x="2055" y="44"/>
                    <a:pt x="1880" y="44"/>
                  </a:cubicBezTo>
                  <a:cubicBezTo>
                    <a:pt x="1716" y="44"/>
                    <a:pt x="1538" y="39"/>
                    <a:pt x="1337" y="19"/>
                  </a:cubicBezTo>
                  <a:cubicBezTo>
                    <a:pt x="1189" y="7"/>
                    <a:pt x="1058" y="1"/>
                    <a:pt x="943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4417647" y="2796106"/>
              <a:ext cx="196349" cy="78015"/>
            </a:xfrm>
            <a:custGeom>
              <a:avLst/>
              <a:gdLst/>
              <a:ahLst/>
              <a:cxnLst/>
              <a:rect l="l" t="t" r="r" b="b"/>
              <a:pathLst>
                <a:path w="10037" h="3988" extrusionOk="0">
                  <a:moveTo>
                    <a:pt x="2794" y="0"/>
                  </a:moveTo>
                  <a:cubicBezTo>
                    <a:pt x="1122" y="0"/>
                    <a:pt x="0" y="1330"/>
                    <a:pt x="107" y="2451"/>
                  </a:cubicBezTo>
                  <a:cubicBezTo>
                    <a:pt x="176" y="3285"/>
                    <a:pt x="1299" y="3616"/>
                    <a:pt x="2536" y="3616"/>
                  </a:cubicBezTo>
                  <a:cubicBezTo>
                    <a:pt x="3105" y="3616"/>
                    <a:pt x="3698" y="3546"/>
                    <a:pt x="4224" y="3423"/>
                  </a:cubicBezTo>
                  <a:cubicBezTo>
                    <a:pt x="5004" y="3241"/>
                    <a:pt x="6038" y="3072"/>
                    <a:pt x="7050" y="3072"/>
                  </a:cubicBezTo>
                  <a:cubicBezTo>
                    <a:pt x="7523" y="3072"/>
                    <a:pt x="7991" y="3109"/>
                    <a:pt x="8426" y="3199"/>
                  </a:cubicBezTo>
                  <a:lnTo>
                    <a:pt x="8426" y="3199"/>
                  </a:lnTo>
                  <a:cubicBezTo>
                    <a:pt x="7980" y="2952"/>
                    <a:pt x="7457" y="2643"/>
                    <a:pt x="6876" y="2263"/>
                  </a:cubicBezTo>
                  <a:cubicBezTo>
                    <a:pt x="4992" y="1031"/>
                    <a:pt x="5166" y="277"/>
                    <a:pt x="3238" y="31"/>
                  </a:cubicBezTo>
                  <a:cubicBezTo>
                    <a:pt x="3086" y="10"/>
                    <a:pt x="2938" y="0"/>
                    <a:pt x="2794" y="0"/>
                  </a:cubicBezTo>
                  <a:close/>
                  <a:moveTo>
                    <a:pt x="8426" y="3199"/>
                  </a:moveTo>
                  <a:lnTo>
                    <a:pt x="8426" y="3199"/>
                  </a:lnTo>
                  <a:cubicBezTo>
                    <a:pt x="9426" y="3752"/>
                    <a:pt x="10036" y="3988"/>
                    <a:pt x="10036" y="3988"/>
                  </a:cubicBezTo>
                  <a:cubicBezTo>
                    <a:pt x="9630" y="3577"/>
                    <a:pt x="9063" y="3331"/>
                    <a:pt x="8426" y="3199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4569725" y="2841393"/>
              <a:ext cx="114871" cy="66219"/>
            </a:xfrm>
            <a:custGeom>
              <a:avLst/>
              <a:gdLst/>
              <a:ahLst/>
              <a:cxnLst/>
              <a:rect l="l" t="t" r="r" b="b"/>
              <a:pathLst>
                <a:path w="5872" h="3385" extrusionOk="0">
                  <a:moveTo>
                    <a:pt x="701" y="1"/>
                  </a:moveTo>
                  <a:cubicBezTo>
                    <a:pt x="615" y="1"/>
                    <a:pt x="536" y="19"/>
                    <a:pt x="465" y="64"/>
                  </a:cubicBezTo>
                  <a:cubicBezTo>
                    <a:pt x="1" y="354"/>
                    <a:pt x="88" y="1050"/>
                    <a:pt x="88" y="1050"/>
                  </a:cubicBezTo>
                  <a:cubicBezTo>
                    <a:pt x="88" y="1050"/>
                    <a:pt x="392" y="2035"/>
                    <a:pt x="581" y="2079"/>
                  </a:cubicBezTo>
                  <a:cubicBezTo>
                    <a:pt x="769" y="2122"/>
                    <a:pt x="1625" y="2717"/>
                    <a:pt x="1625" y="2717"/>
                  </a:cubicBezTo>
                  <a:cubicBezTo>
                    <a:pt x="1625" y="2717"/>
                    <a:pt x="3451" y="3340"/>
                    <a:pt x="3639" y="3383"/>
                  </a:cubicBezTo>
                  <a:cubicBezTo>
                    <a:pt x="3644" y="3384"/>
                    <a:pt x="3649" y="3385"/>
                    <a:pt x="3655" y="3385"/>
                  </a:cubicBezTo>
                  <a:cubicBezTo>
                    <a:pt x="3920" y="3385"/>
                    <a:pt x="5828" y="2514"/>
                    <a:pt x="5828" y="2514"/>
                  </a:cubicBezTo>
                  <a:cubicBezTo>
                    <a:pt x="5828" y="2514"/>
                    <a:pt x="5872" y="2325"/>
                    <a:pt x="5814" y="1716"/>
                  </a:cubicBezTo>
                  <a:cubicBezTo>
                    <a:pt x="5756" y="1108"/>
                    <a:pt x="5190" y="977"/>
                    <a:pt x="4727" y="470"/>
                  </a:cubicBezTo>
                  <a:cubicBezTo>
                    <a:pt x="4594" y="329"/>
                    <a:pt x="4456" y="279"/>
                    <a:pt x="4304" y="279"/>
                  </a:cubicBezTo>
                  <a:cubicBezTo>
                    <a:pt x="3921" y="279"/>
                    <a:pt x="3453" y="601"/>
                    <a:pt x="2775" y="601"/>
                  </a:cubicBezTo>
                  <a:cubicBezTo>
                    <a:pt x="2754" y="601"/>
                    <a:pt x="2733" y="601"/>
                    <a:pt x="2712" y="600"/>
                  </a:cubicBezTo>
                  <a:cubicBezTo>
                    <a:pt x="1877" y="576"/>
                    <a:pt x="1178" y="1"/>
                    <a:pt x="701" y="1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4513914" y="2847907"/>
              <a:ext cx="138072" cy="117375"/>
            </a:xfrm>
            <a:custGeom>
              <a:avLst/>
              <a:gdLst/>
              <a:ahLst/>
              <a:cxnLst/>
              <a:rect l="l" t="t" r="r" b="b"/>
              <a:pathLst>
                <a:path w="7058" h="6000" extrusionOk="0">
                  <a:moveTo>
                    <a:pt x="481" y="1"/>
                  </a:moveTo>
                  <a:cubicBezTo>
                    <a:pt x="0" y="1"/>
                    <a:pt x="230" y="195"/>
                    <a:pt x="230" y="195"/>
                  </a:cubicBezTo>
                  <a:cubicBezTo>
                    <a:pt x="230" y="195"/>
                    <a:pt x="3202" y="1891"/>
                    <a:pt x="3245" y="4268"/>
                  </a:cubicBezTo>
                  <a:cubicBezTo>
                    <a:pt x="3263" y="5714"/>
                    <a:pt x="3916" y="6000"/>
                    <a:pt x="4430" y="6000"/>
                  </a:cubicBezTo>
                  <a:cubicBezTo>
                    <a:pt x="4766" y="6000"/>
                    <a:pt x="5043" y="5877"/>
                    <a:pt x="5043" y="5877"/>
                  </a:cubicBezTo>
                  <a:cubicBezTo>
                    <a:pt x="5043" y="5877"/>
                    <a:pt x="6797" y="4312"/>
                    <a:pt x="6927" y="3746"/>
                  </a:cubicBezTo>
                  <a:cubicBezTo>
                    <a:pt x="7058" y="3181"/>
                    <a:pt x="5956" y="1151"/>
                    <a:pt x="2767" y="398"/>
                  </a:cubicBezTo>
                  <a:cubicBezTo>
                    <a:pt x="1471" y="91"/>
                    <a:pt x="810" y="1"/>
                    <a:pt x="481" y="1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4593279" y="2875764"/>
              <a:ext cx="218650" cy="97871"/>
            </a:xfrm>
            <a:custGeom>
              <a:avLst/>
              <a:gdLst/>
              <a:ahLst/>
              <a:cxnLst/>
              <a:rect l="l" t="t" r="r" b="b"/>
              <a:pathLst>
                <a:path w="11177" h="5003" extrusionOk="0">
                  <a:moveTo>
                    <a:pt x="6907" y="1"/>
                  </a:moveTo>
                  <a:cubicBezTo>
                    <a:pt x="6259" y="1"/>
                    <a:pt x="5784" y="46"/>
                    <a:pt x="5784" y="46"/>
                  </a:cubicBezTo>
                  <a:cubicBezTo>
                    <a:pt x="3639" y="728"/>
                    <a:pt x="2508" y="467"/>
                    <a:pt x="1261" y="757"/>
                  </a:cubicBezTo>
                  <a:cubicBezTo>
                    <a:pt x="0" y="1061"/>
                    <a:pt x="899" y="1467"/>
                    <a:pt x="3146" y="1989"/>
                  </a:cubicBezTo>
                  <a:cubicBezTo>
                    <a:pt x="5393" y="2525"/>
                    <a:pt x="6146" y="2699"/>
                    <a:pt x="8364" y="4207"/>
                  </a:cubicBezTo>
                  <a:cubicBezTo>
                    <a:pt x="9222" y="4795"/>
                    <a:pt x="9726" y="5002"/>
                    <a:pt x="10029" y="5002"/>
                  </a:cubicBezTo>
                  <a:cubicBezTo>
                    <a:pt x="10511" y="5002"/>
                    <a:pt x="10487" y="4481"/>
                    <a:pt x="10567" y="4134"/>
                  </a:cubicBezTo>
                  <a:cubicBezTo>
                    <a:pt x="10698" y="3569"/>
                    <a:pt x="11176" y="1510"/>
                    <a:pt x="10002" y="641"/>
                  </a:cubicBezTo>
                  <a:cubicBezTo>
                    <a:pt x="9284" y="107"/>
                    <a:pt x="7895" y="1"/>
                    <a:pt x="6907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 rot="680147">
              <a:off x="4464752" y="2208952"/>
              <a:ext cx="87910" cy="45129"/>
            </a:xfrm>
            <a:custGeom>
              <a:avLst/>
              <a:gdLst/>
              <a:ahLst/>
              <a:cxnLst/>
              <a:rect l="l" t="t" r="r" b="b"/>
              <a:pathLst>
                <a:path w="4494" h="2307" extrusionOk="0">
                  <a:moveTo>
                    <a:pt x="3076" y="0"/>
                  </a:moveTo>
                  <a:cubicBezTo>
                    <a:pt x="2749" y="0"/>
                    <a:pt x="2493" y="426"/>
                    <a:pt x="1928" y="582"/>
                  </a:cubicBezTo>
                  <a:cubicBezTo>
                    <a:pt x="1772" y="625"/>
                    <a:pt x="1614" y="639"/>
                    <a:pt x="1459" y="639"/>
                  </a:cubicBezTo>
                  <a:cubicBezTo>
                    <a:pt x="1158" y="639"/>
                    <a:pt x="871" y="585"/>
                    <a:pt x="644" y="585"/>
                  </a:cubicBezTo>
                  <a:cubicBezTo>
                    <a:pt x="479" y="585"/>
                    <a:pt x="346" y="614"/>
                    <a:pt x="261" y="712"/>
                  </a:cubicBezTo>
                  <a:cubicBezTo>
                    <a:pt x="0" y="1017"/>
                    <a:pt x="218" y="1481"/>
                    <a:pt x="218" y="1481"/>
                  </a:cubicBezTo>
                  <a:cubicBezTo>
                    <a:pt x="218" y="1481"/>
                    <a:pt x="642" y="2075"/>
                    <a:pt x="778" y="2075"/>
                  </a:cubicBezTo>
                  <a:cubicBezTo>
                    <a:pt x="780" y="2075"/>
                    <a:pt x="781" y="2075"/>
                    <a:pt x="783" y="2075"/>
                  </a:cubicBezTo>
                  <a:cubicBezTo>
                    <a:pt x="788" y="2075"/>
                    <a:pt x="793" y="2074"/>
                    <a:pt x="799" y="2074"/>
                  </a:cubicBezTo>
                  <a:cubicBezTo>
                    <a:pt x="973" y="2074"/>
                    <a:pt x="1638" y="2278"/>
                    <a:pt x="1638" y="2278"/>
                  </a:cubicBezTo>
                  <a:cubicBezTo>
                    <a:pt x="1638" y="2278"/>
                    <a:pt x="3044" y="2307"/>
                    <a:pt x="3189" y="2307"/>
                  </a:cubicBezTo>
                  <a:cubicBezTo>
                    <a:pt x="3320" y="2293"/>
                    <a:pt x="4494" y="1220"/>
                    <a:pt x="4494" y="1220"/>
                  </a:cubicBezTo>
                  <a:cubicBezTo>
                    <a:pt x="4494" y="1220"/>
                    <a:pt x="4494" y="1075"/>
                    <a:pt x="4320" y="669"/>
                  </a:cubicBezTo>
                  <a:cubicBezTo>
                    <a:pt x="4146" y="263"/>
                    <a:pt x="3725" y="307"/>
                    <a:pt x="3291" y="60"/>
                  </a:cubicBezTo>
                  <a:cubicBezTo>
                    <a:pt x="3214" y="18"/>
                    <a:pt x="3144" y="0"/>
                    <a:pt x="3076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" name="Google Shape;315;p16"/>
          <p:cNvSpPr/>
          <p:nvPr/>
        </p:nvSpPr>
        <p:spPr>
          <a:xfrm rot="-901102">
            <a:off x="924812" y="4071834"/>
            <a:ext cx="725894" cy="275802"/>
          </a:xfrm>
          <a:prstGeom prst="rect">
            <a:avLst/>
          </a:prstGeom>
          <a:solidFill>
            <a:srgbClr val="F5C6A6">
              <a:alpha val="67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65B8F97-6AA1-12A6-F5D5-13B2D6FACDE7}"/>
              </a:ext>
            </a:extLst>
          </p:cNvPr>
          <p:cNvSpPr txBox="1"/>
          <p:nvPr/>
        </p:nvSpPr>
        <p:spPr>
          <a:xfrm>
            <a:off x="1904262" y="1475319"/>
            <a:ext cx="53553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03</a:t>
            </a:r>
          </a:p>
          <a:p>
            <a:pPr algn="ctr"/>
            <a:r>
              <a:rPr lang="en-US" altLang="zh-TW" sz="60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SWOT</a:t>
            </a:r>
            <a:r>
              <a:rPr lang="zh-TW" altLang="en-US" sz="60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80955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9"/>
          <p:cNvSpPr txBox="1">
            <a:spLocks noGrp="1"/>
          </p:cNvSpPr>
          <p:nvPr>
            <p:ph type="title"/>
          </p:nvPr>
        </p:nvSpPr>
        <p:spPr>
          <a:xfrm flipH="1">
            <a:off x="5974174" y="738966"/>
            <a:ext cx="18525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劣勢</a:t>
            </a:r>
            <a:endParaRPr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61" name="Google Shape;361;p19"/>
          <p:cNvSpPr txBox="1">
            <a:spLocks noGrp="1"/>
          </p:cNvSpPr>
          <p:nvPr>
            <p:ph type="subTitle" idx="4294967295"/>
          </p:nvPr>
        </p:nvSpPr>
        <p:spPr>
          <a:xfrm flipH="1">
            <a:off x="5893886" y="1273922"/>
            <a:ext cx="2312951" cy="7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TW" alt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知名度不足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TW" alt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只提供網頁版服務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TW" alt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現階段只提供中文歌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TW" alt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需要有網路</a:t>
            </a:r>
          </a:p>
        </p:txBody>
      </p:sp>
      <p:sp>
        <p:nvSpPr>
          <p:cNvPr id="362" name="Google Shape;362;p19"/>
          <p:cNvSpPr txBox="1">
            <a:spLocks noGrp="1"/>
          </p:cNvSpPr>
          <p:nvPr>
            <p:ph type="title" idx="4294967295"/>
          </p:nvPr>
        </p:nvSpPr>
        <p:spPr>
          <a:xfrm flipH="1">
            <a:off x="6931140" y="2865446"/>
            <a:ext cx="1077000" cy="671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威脅</a:t>
            </a:r>
            <a:endParaRPr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63" name="Google Shape;363;p19"/>
          <p:cNvSpPr txBox="1">
            <a:spLocks noGrp="1"/>
          </p:cNvSpPr>
          <p:nvPr>
            <p:ph type="subTitle" idx="4294967295"/>
          </p:nvPr>
        </p:nvSpPr>
        <p:spPr>
          <a:xfrm flipH="1">
            <a:off x="5945339" y="3381498"/>
            <a:ext cx="2210043" cy="7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TW" alt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音樂串流服務市場競爭激烈</a:t>
            </a:r>
          </a:p>
        </p:txBody>
      </p:sp>
      <p:sp>
        <p:nvSpPr>
          <p:cNvPr id="364" name="Google Shape;364;p19"/>
          <p:cNvSpPr txBox="1">
            <a:spLocks noGrp="1"/>
          </p:cNvSpPr>
          <p:nvPr>
            <p:ph type="title" idx="4294967295"/>
          </p:nvPr>
        </p:nvSpPr>
        <p:spPr>
          <a:xfrm flipH="1">
            <a:off x="1012534" y="2856362"/>
            <a:ext cx="1509274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機會</a:t>
            </a:r>
            <a:endParaRPr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65" name="Google Shape;365;p19"/>
          <p:cNvSpPr txBox="1">
            <a:spLocks noGrp="1"/>
          </p:cNvSpPr>
          <p:nvPr>
            <p:ph type="subTitle" idx="4294967295"/>
          </p:nvPr>
        </p:nvSpPr>
        <p:spPr>
          <a:xfrm flipH="1">
            <a:off x="689208" y="3381693"/>
            <a:ext cx="2990339" cy="7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buFont typeface="Wingdings" panose="05000000000000000000" pitchFamily="2" charset="2"/>
              <a:buChar char="ü"/>
            </a:pPr>
            <a:r>
              <a:rPr lang="zh-TW" alt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網路普及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zh-TW" alt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聽歌風潮盛行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zh-TW" alt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可與心理治療領域結合</a:t>
            </a:r>
          </a:p>
        </p:txBody>
      </p:sp>
      <p:sp>
        <p:nvSpPr>
          <p:cNvPr id="366" name="Google Shape;366;p19"/>
          <p:cNvSpPr txBox="1">
            <a:spLocks noGrp="1"/>
          </p:cNvSpPr>
          <p:nvPr>
            <p:ph type="title" idx="4294967295"/>
          </p:nvPr>
        </p:nvSpPr>
        <p:spPr>
          <a:xfrm flipH="1">
            <a:off x="440414" y="781751"/>
            <a:ext cx="18525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2400" b="1" i="0" u="none" strike="noStrike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優勢</a:t>
            </a:r>
            <a:br>
              <a:rPr lang="zh-TW" altLang="en-US" sz="1600" b="0" dirty="0">
                <a:effectLst/>
              </a:rPr>
            </a:br>
            <a:br>
              <a:rPr lang="zh-TW" altLang="en-US" sz="1600" dirty="0"/>
            </a:br>
            <a:endParaRPr sz="3000" dirty="0"/>
          </a:p>
        </p:txBody>
      </p:sp>
      <p:sp>
        <p:nvSpPr>
          <p:cNvPr id="367" name="Google Shape;367;p19"/>
          <p:cNvSpPr txBox="1">
            <a:spLocks noGrp="1"/>
          </p:cNvSpPr>
          <p:nvPr>
            <p:ph type="subTitle" idx="4294967295"/>
          </p:nvPr>
        </p:nvSpPr>
        <p:spPr>
          <a:xfrm flipH="1">
            <a:off x="687570" y="1257251"/>
            <a:ext cx="2787975" cy="694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TW" altLang="en-US" sz="1400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個人化推薦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TW" altLang="en-US" sz="1400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提供討論分享平台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TW" altLang="en-US" sz="1400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討論平台具匿名性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TW" altLang="en-US" sz="1400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免費使用</a:t>
            </a:r>
          </a:p>
        </p:txBody>
      </p:sp>
      <p:sp>
        <p:nvSpPr>
          <p:cNvPr id="368" name="Google Shape;368;p19"/>
          <p:cNvSpPr/>
          <p:nvPr/>
        </p:nvSpPr>
        <p:spPr>
          <a:xfrm rot="-5399042">
            <a:off x="153361" y="3613743"/>
            <a:ext cx="1076700" cy="330600"/>
          </a:xfrm>
          <a:prstGeom prst="rect">
            <a:avLst/>
          </a:prstGeom>
          <a:solidFill>
            <a:schemeClr val="accent2">
              <a:alpha val="671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4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sp>
        <p:nvSpPr>
          <p:cNvPr id="369" name="Google Shape;369;p19"/>
          <p:cNvSpPr/>
          <p:nvPr/>
        </p:nvSpPr>
        <p:spPr>
          <a:xfrm rot="-5399042">
            <a:off x="149070" y="1647169"/>
            <a:ext cx="1077000" cy="330600"/>
          </a:xfrm>
          <a:prstGeom prst="rect">
            <a:avLst/>
          </a:prstGeom>
          <a:solidFill>
            <a:schemeClr val="accent2">
              <a:alpha val="671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4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sp>
        <p:nvSpPr>
          <p:cNvPr id="370" name="Google Shape;370;p19"/>
          <p:cNvSpPr/>
          <p:nvPr/>
        </p:nvSpPr>
        <p:spPr>
          <a:xfrm rot="5398085" flipH="1">
            <a:off x="7880433" y="3613548"/>
            <a:ext cx="1077000" cy="330600"/>
          </a:xfrm>
          <a:prstGeom prst="rect">
            <a:avLst/>
          </a:prstGeom>
          <a:solidFill>
            <a:schemeClr val="accent2">
              <a:alpha val="671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4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sp>
        <p:nvSpPr>
          <p:cNvPr id="371" name="Google Shape;371;p19"/>
          <p:cNvSpPr/>
          <p:nvPr/>
        </p:nvSpPr>
        <p:spPr>
          <a:xfrm rot="5399042" flipH="1">
            <a:off x="7869623" y="1647170"/>
            <a:ext cx="1077000" cy="330600"/>
          </a:xfrm>
          <a:prstGeom prst="rect">
            <a:avLst/>
          </a:prstGeom>
          <a:solidFill>
            <a:schemeClr val="accent2">
              <a:alpha val="671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4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sp>
        <p:nvSpPr>
          <p:cNvPr id="372" name="Google Shape;372;p19"/>
          <p:cNvSpPr/>
          <p:nvPr/>
        </p:nvSpPr>
        <p:spPr>
          <a:xfrm>
            <a:off x="3065427" y="1050835"/>
            <a:ext cx="2622300" cy="2622300"/>
          </a:xfrm>
          <a:prstGeom prst="ellipse">
            <a:avLst/>
          </a:prstGeom>
          <a:noFill/>
          <a:ln w="19050" cap="flat" cmpd="sng">
            <a:solidFill>
              <a:srgbClr val="CFC6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9"/>
          <p:cNvSpPr/>
          <p:nvPr/>
        </p:nvSpPr>
        <p:spPr>
          <a:xfrm>
            <a:off x="2888519" y="917585"/>
            <a:ext cx="1077000" cy="1077000"/>
          </a:xfrm>
          <a:prstGeom prst="ellipse">
            <a:avLst/>
          </a:prstGeom>
          <a:solidFill>
            <a:srgbClr val="F4F0EB"/>
          </a:solidFill>
          <a:ln w="19050" cap="flat" cmpd="sng">
            <a:solidFill>
              <a:srgbClr val="CFC6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9"/>
          <p:cNvSpPr/>
          <p:nvPr/>
        </p:nvSpPr>
        <p:spPr>
          <a:xfrm>
            <a:off x="4724112" y="917600"/>
            <a:ext cx="1077000" cy="1077000"/>
          </a:xfrm>
          <a:prstGeom prst="ellipse">
            <a:avLst/>
          </a:prstGeom>
          <a:solidFill>
            <a:srgbClr val="F4F0EB"/>
          </a:solidFill>
          <a:ln w="19050" cap="flat" cmpd="sng">
            <a:solidFill>
              <a:srgbClr val="CFC6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9"/>
          <p:cNvSpPr/>
          <p:nvPr/>
        </p:nvSpPr>
        <p:spPr>
          <a:xfrm>
            <a:off x="2888478" y="2729798"/>
            <a:ext cx="1077000" cy="1077000"/>
          </a:xfrm>
          <a:prstGeom prst="ellipse">
            <a:avLst/>
          </a:prstGeom>
          <a:solidFill>
            <a:srgbClr val="F4F0EB"/>
          </a:solidFill>
          <a:ln w="19050" cap="flat" cmpd="sng">
            <a:solidFill>
              <a:srgbClr val="CFC6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9"/>
          <p:cNvSpPr/>
          <p:nvPr/>
        </p:nvSpPr>
        <p:spPr>
          <a:xfrm>
            <a:off x="4724112" y="2729823"/>
            <a:ext cx="1077000" cy="1077000"/>
          </a:xfrm>
          <a:prstGeom prst="ellipse">
            <a:avLst/>
          </a:prstGeom>
          <a:solidFill>
            <a:srgbClr val="F4F0EB"/>
          </a:solidFill>
          <a:ln w="19050" cap="flat" cmpd="sng">
            <a:solidFill>
              <a:srgbClr val="CFC6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8199546-8A9D-ACAE-222F-F7552A62D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482" y="1024722"/>
            <a:ext cx="847087" cy="84708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8291C90-8C16-5F4A-5A4D-65A7B3FEF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774" y="1078331"/>
            <a:ext cx="793478" cy="79347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4C39C4B-FD31-B5BF-9355-0D6B149F97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7977" y="2865446"/>
            <a:ext cx="775959" cy="77595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009D4E3-306C-3ED8-F9B1-1B96091530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6871" y="2828478"/>
            <a:ext cx="799049" cy="7990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" grpId="0"/>
      <p:bldP spid="361" grpId="0" build="p"/>
      <p:bldP spid="362" grpId="0"/>
      <p:bldP spid="363" grpId="0" build="p"/>
      <p:bldP spid="364" grpId="0"/>
      <p:bldP spid="365" grpId="0" build="p"/>
      <p:bldP spid="366" grpId="0"/>
      <p:bldP spid="367" grpId="0" build="p"/>
      <p:bldP spid="368" grpId="0" animBg="1"/>
      <p:bldP spid="369" grpId="0" animBg="1"/>
      <p:bldP spid="370" grpId="0" animBg="1"/>
      <p:bldP spid="37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6"/>
          <p:cNvGrpSpPr/>
          <p:nvPr/>
        </p:nvGrpSpPr>
        <p:grpSpPr>
          <a:xfrm rot="900152" flipH="1">
            <a:off x="7569244" y="2785259"/>
            <a:ext cx="769868" cy="1713171"/>
            <a:chOff x="3195375" y="670975"/>
            <a:chExt cx="893675" cy="1988675"/>
          </a:xfrm>
        </p:grpSpPr>
        <p:sp>
          <p:nvSpPr>
            <p:cNvPr id="182" name="Google Shape;182;p16"/>
            <p:cNvSpPr/>
            <p:nvPr/>
          </p:nvSpPr>
          <p:spPr>
            <a:xfrm>
              <a:off x="3555600" y="848750"/>
              <a:ext cx="114525" cy="1810900"/>
            </a:xfrm>
            <a:custGeom>
              <a:avLst/>
              <a:gdLst/>
              <a:ahLst/>
              <a:cxnLst/>
              <a:rect l="l" t="t" r="r" b="b"/>
              <a:pathLst>
                <a:path w="4581" h="72436" fill="none" extrusionOk="0">
                  <a:moveTo>
                    <a:pt x="1740" y="0"/>
                  </a:moveTo>
                  <a:cubicBezTo>
                    <a:pt x="957" y="16293"/>
                    <a:pt x="0" y="32964"/>
                    <a:pt x="4102" y="48909"/>
                  </a:cubicBezTo>
                  <a:cubicBezTo>
                    <a:pt x="4581" y="56650"/>
                    <a:pt x="4349" y="64622"/>
                    <a:pt x="3885" y="72435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3599075" y="1386525"/>
              <a:ext cx="288500" cy="360625"/>
            </a:xfrm>
            <a:custGeom>
              <a:avLst/>
              <a:gdLst/>
              <a:ahLst/>
              <a:cxnLst/>
              <a:rect l="l" t="t" r="r" b="b"/>
              <a:pathLst>
                <a:path w="11540" h="14425" fill="none" extrusionOk="0">
                  <a:moveTo>
                    <a:pt x="1" y="14424"/>
                  </a:moveTo>
                  <a:cubicBezTo>
                    <a:pt x="1" y="14424"/>
                    <a:pt x="276" y="10916"/>
                    <a:pt x="3682" y="8872"/>
                  </a:cubicBezTo>
                  <a:cubicBezTo>
                    <a:pt x="7103" y="6828"/>
                    <a:pt x="10858" y="4089"/>
                    <a:pt x="11539" y="1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3354100" y="972675"/>
              <a:ext cx="226150" cy="367500"/>
            </a:xfrm>
            <a:custGeom>
              <a:avLst/>
              <a:gdLst/>
              <a:ahLst/>
              <a:cxnLst/>
              <a:rect l="l" t="t" r="r" b="b"/>
              <a:pathLst>
                <a:path w="9046" h="14700" fill="none" extrusionOk="0">
                  <a:moveTo>
                    <a:pt x="0" y="1"/>
                  </a:moveTo>
                  <a:cubicBezTo>
                    <a:pt x="0" y="1"/>
                    <a:pt x="348" y="4770"/>
                    <a:pt x="3074" y="6147"/>
                  </a:cubicBezTo>
                  <a:cubicBezTo>
                    <a:pt x="5813" y="7510"/>
                    <a:pt x="8872" y="10293"/>
                    <a:pt x="9046" y="14699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3665025" y="1842800"/>
              <a:ext cx="252250" cy="431975"/>
            </a:xfrm>
            <a:custGeom>
              <a:avLst/>
              <a:gdLst/>
              <a:ahLst/>
              <a:cxnLst/>
              <a:rect l="l" t="t" r="r" b="b"/>
              <a:pathLst>
                <a:path w="10090" h="17279" fill="none" extrusionOk="0">
                  <a:moveTo>
                    <a:pt x="10090" y="0"/>
                  </a:moveTo>
                  <a:cubicBezTo>
                    <a:pt x="10090" y="0"/>
                    <a:pt x="5321" y="3073"/>
                    <a:pt x="3262" y="7509"/>
                  </a:cubicBezTo>
                  <a:cubicBezTo>
                    <a:pt x="1218" y="11944"/>
                    <a:pt x="1" y="17279"/>
                    <a:pt x="1" y="17279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3345775" y="1825750"/>
              <a:ext cx="331250" cy="516450"/>
            </a:xfrm>
            <a:custGeom>
              <a:avLst/>
              <a:gdLst/>
              <a:ahLst/>
              <a:cxnLst/>
              <a:rect l="l" t="t" r="r" b="b"/>
              <a:pathLst>
                <a:path w="13250" h="20658" fill="none" extrusionOk="0">
                  <a:moveTo>
                    <a:pt x="0" y="1"/>
                  </a:moveTo>
                  <a:cubicBezTo>
                    <a:pt x="0" y="1"/>
                    <a:pt x="3754" y="682"/>
                    <a:pt x="4088" y="5466"/>
                  </a:cubicBezTo>
                  <a:cubicBezTo>
                    <a:pt x="4436" y="10235"/>
                    <a:pt x="13249" y="9930"/>
                    <a:pt x="12771" y="20657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3589300" y="941175"/>
              <a:ext cx="105800" cy="67400"/>
            </a:xfrm>
            <a:custGeom>
              <a:avLst/>
              <a:gdLst/>
              <a:ahLst/>
              <a:cxnLst/>
              <a:rect l="l" t="t" r="r" b="b"/>
              <a:pathLst>
                <a:path w="4232" h="2696" extrusionOk="0">
                  <a:moveTo>
                    <a:pt x="3390" y="1"/>
                  </a:moveTo>
                  <a:cubicBezTo>
                    <a:pt x="3289" y="1"/>
                    <a:pt x="3176" y="19"/>
                    <a:pt x="3059" y="58"/>
                  </a:cubicBezTo>
                  <a:cubicBezTo>
                    <a:pt x="2030" y="406"/>
                    <a:pt x="0" y="2696"/>
                    <a:pt x="0" y="2696"/>
                  </a:cubicBezTo>
                  <a:cubicBezTo>
                    <a:pt x="4232" y="1093"/>
                    <a:pt x="4164" y="1"/>
                    <a:pt x="3390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3580600" y="1018000"/>
              <a:ext cx="105800" cy="67400"/>
            </a:xfrm>
            <a:custGeom>
              <a:avLst/>
              <a:gdLst/>
              <a:ahLst/>
              <a:cxnLst/>
              <a:rect l="l" t="t" r="r" b="b"/>
              <a:pathLst>
                <a:path w="4232" h="2696" extrusionOk="0">
                  <a:moveTo>
                    <a:pt x="3394" y="1"/>
                  </a:moveTo>
                  <a:cubicBezTo>
                    <a:pt x="3292" y="1"/>
                    <a:pt x="3178" y="19"/>
                    <a:pt x="3059" y="58"/>
                  </a:cubicBezTo>
                  <a:cubicBezTo>
                    <a:pt x="2030" y="406"/>
                    <a:pt x="0" y="2696"/>
                    <a:pt x="0" y="2696"/>
                  </a:cubicBezTo>
                  <a:cubicBezTo>
                    <a:pt x="4232" y="1093"/>
                    <a:pt x="4176" y="1"/>
                    <a:pt x="3394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3545425" y="913025"/>
              <a:ext cx="42075" cy="108250"/>
            </a:xfrm>
            <a:custGeom>
              <a:avLst/>
              <a:gdLst/>
              <a:ahLst/>
              <a:cxnLst/>
              <a:rect l="l" t="t" r="r" b="b"/>
              <a:pathLst>
                <a:path w="1683" h="4330" extrusionOk="0">
                  <a:moveTo>
                    <a:pt x="366" y="0"/>
                  </a:moveTo>
                  <a:cubicBezTo>
                    <a:pt x="149" y="0"/>
                    <a:pt x="1" y="288"/>
                    <a:pt x="16" y="662"/>
                  </a:cubicBezTo>
                  <a:cubicBezTo>
                    <a:pt x="59" y="1749"/>
                    <a:pt x="1683" y="4329"/>
                    <a:pt x="1683" y="4329"/>
                  </a:cubicBezTo>
                  <a:cubicBezTo>
                    <a:pt x="1418" y="1005"/>
                    <a:pt x="772" y="0"/>
                    <a:pt x="366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3545425" y="1023925"/>
              <a:ext cx="42075" cy="108225"/>
            </a:xfrm>
            <a:custGeom>
              <a:avLst/>
              <a:gdLst/>
              <a:ahLst/>
              <a:cxnLst/>
              <a:rect l="l" t="t" r="r" b="b"/>
              <a:pathLst>
                <a:path w="1683" h="4329" extrusionOk="0">
                  <a:moveTo>
                    <a:pt x="366" y="0"/>
                  </a:moveTo>
                  <a:cubicBezTo>
                    <a:pt x="149" y="0"/>
                    <a:pt x="1" y="288"/>
                    <a:pt x="16" y="662"/>
                  </a:cubicBezTo>
                  <a:cubicBezTo>
                    <a:pt x="59" y="1749"/>
                    <a:pt x="1683" y="4329"/>
                    <a:pt x="1683" y="4329"/>
                  </a:cubicBezTo>
                  <a:cubicBezTo>
                    <a:pt x="1418" y="1005"/>
                    <a:pt x="772" y="0"/>
                    <a:pt x="366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3430200" y="1023000"/>
              <a:ext cx="40675" cy="113150"/>
            </a:xfrm>
            <a:custGeom>
              <a:avLst/>
              <a:gdLst/>
              <a:ahLst/>
              <a:cxnLst/>
              <a:rect l="l" t="t" r="r" b="b"/>
              <a:pathLst>
                <a:path w="1627" h="4526" extrusionOk="0">
                  <a:moveTo>
                    <a:pt x="865" y="1"/>
                  </a:moveTo>
                  <a:cubicBezTo>
                    <a:pt x="685" y="1"/>
                    <a:pt x="489" y="195"/>
                    <a:pt x="377" y="496"/>
                  </a:cubicBezTo>
                  <a:cubicBezTo>
                    <a:pt x="1" y="1510"/>
                    <a:pt x="493" y="4525"/>
                    <a:pt x="493" y="4525"/>
                  </a:cubicBezTo>
                  <a:cubicBezTo>
                    <a:pt x="1627" y="1106"/>
                    <a:pt x="1293" y="1"/>
                    <a:pt x="865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3488175" y="1087750"/>
              <a:ext cx="37725" cy="109650"/>
            </a:xfrm>
            <a:custGeom>
              <a:avLst/>
              <a:gdLst/>
              <a:ahLst/>
              <a:cxnLst/>
              <a:rect l="l" t="t" r="r" b="b"/>
              <a:pathLst>
                <a:path w="1509" h="4386" extrusionOk="0">
                  <a:moveTo>
                    <a:pt x="370" y="0"/>
                  </a:moveTo>
                  <a:cubicBezTo>
                    <a:pt x="157" y="0"/>
                    <a:pt x="1" y="278"/>
                    <a:pt x="1" y="645"/>
                  </a:cubicBezTo>
                  <a:cubicBezTo>
                    <a:pt x="1" y="1732"/>
                    <a:pt x="1508" y="4385"/>
                    <a:pt x="1508" y="4385"/>
                  </a:cubicBezTo>
                  <a:cubicBezTo>
                    <a:pt x="1394" y="1021"/>
                    <a:pt x="779" y="0"/>
                    <a:pt x="370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3341125" y="1091325"/>
              <a:ext cx="110475" cy="45900"/>
            </a:xfrm>
            <a:custGeom>
              <a:avLst/>
              <a:gdLst/>
              <a:ahLst/>
              <a:cxnLst/>
              <a:rect l="l" t="t" r="r" b="b"/>
              <a:pathLst>
                <a:path w="4419" h="1836" extrusionOk="0">
                  <a:moveTo>
                    <a:pt x="617" y="1"/>
                  </a:moveTo>
                  <a:cubicBezTo>
                    <a:pt x="0" y="1"/>
                    <a:pt x="71" y="492"/>
                    <a:pt x="519" y="821"/>
                  </a:cubicBezTo>
                  <a:cubicBezTo>
                    <a:pt x="1375" y="1473"/>
                    <a:pt x="4419" y="1836"/>
                    <a:pt x="4419" y="1836"/>
                  </a:cubicBezTo>
                  <a:cubicBezTo>
                    <a:pt x="2377" y="433"/>
                    <a:pt x="1195" y="1"/>
                    <a:pt x="617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3427350" y="1160950"/>
              <a:ext cx="110500" cy="45875"/>
            </a:xfrm>
            <a:custGeom>
              <a:avLst/>
              <a:gdLst/>
              <a:ahLst/>
              <a:cxnLst/>
              <a:rect l="l" t="t" r="r" b="b"/>
              <a:pathLst>
                <a:path w="4420" h="1835" extrusionOk="0">
                  <a:moveTo>
                    <a:pt x="621" y="1"/>
                  </a:moveTo>
                  <a:cubicBezTo>
                    <a:pt x="1" y="1"/>
                    <a:pt x="71" y="497"/>
                    <a:pt x="520" y="834"/>
                  </a:cubicBezTo>
                  <a:cubicBezTo>
                    <a:pt x="1376" y="1472"/>
                    <a:pt x="4420" y="1834"/>
                    <a:pt x="4420" y="1834"/>
                  </a:cubicBezTo>
                  <a:cubicBezTo>
                    <a:pt x="2382" y="434"/>
                    <a:pt x="1200" y="1"/>
                    <a:pt x="621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3581675" y="1307325"/>
              <a:ext cx="93050" cy="80325"/>
            </a:xfrm>
            <a:custGeom>
              <a:avLst/>
              <a:gdLst/>
              <a:ahLst/>
              <a:cxnLst/>
              <a:rect l="l" t="t" r="r" b="b"/>
              <a:pathLst>
                <a:path w="3722" h="3213" extrusionOk="0">
                  <a:moveTo>
                    <a:pt x="3051" y="0"/>
                  </a:moveTo>
                  <a:cubicBezTo>
                    <a:pt x="2922" y="0"/>
                    <a:pt x="2767" y="42"/>
                    <a:pt x="2610" y="125"/>
                  </a:cubicBezTo>
                  <a:cubicBezTo>
                    <a:pt x="1653" y="618"/>
                    <a:pt x="1" y="3212"/>
                    <a:pt x="1" y="3212"/>
                  </a:cubicBezTo>
                  <a:cubicBezTo>
                    <a:pt x="3721" y="1079"/>
                    <a:pt x="3713" y="0"/>
                    <a:pt x="3051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3586025" y="1411750"/>
              <a:ext cx="62475" cy="102375"/>
            </a:xfrm>
            <a:custGeom>
              <a:avLst/>
              <a:gdLst/>
              <a:ahLst/>
              <a:cxnLst/>
              <a:rect l="l" t="t" r="r" b="b"/>
              <a:pathLst>
                <a:path w="2499" h="4095" extrusionOk="0">
                  <a:moveTo>
                    <a:pt x="1892" y="0"/>
                  </a:moveTo>
                  <a:cubicBezTo>
                    <a:pt x="1734" y="0"/>
                    <a:pt x="1536" y="107"/>
                    <a:pt x="1363" y="297"/>
                  </a:cubicBezTo>
                  <a:cubicBezTo>
                    <a:pt x="638" y="1108"/>
                    <a:pt x="1" y="4094"/>
                    <a:pt x="1" y="4094"/>
                  </a:cubicBezTo>
                  <a:cubicBezTo>
                    <a:pt x="2498" y="1100"/>
                    <a:pt x="2401" y="0"/>
                    <a:pt x="1892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3521475" y="1309300"/>
              <a:ext cx="57700" cy="101900"/>
            </a:xfrm>
            <a:custGeom>
              <a:avLst/>
              <a:gdLst/>
              <a:ahLst/>
              <a:cxnLst/>
              <a:rect l="l" t="t" r="r" b="b"/>
              <a:pathLst>
                <a:path w="2308" h="4076" extrusionOk="0">
                  <a:moveTo>
                    <a:pt x="363" y="0"/>
                  </a:moveTo>
                  <a:cubicBezTo>
                    <a:pt x="121" y="0"/>
                    <a:pt x="0" y="322"/>
                    <a:pt x="75" y="713"/>
                  </a:cubicBezTo>
                  <a:cubicBezTo>
                    <a:pt x="292" y="1771"/>
                    <a:pt x="2307" y="4076"/>
                    <a:pt x="2307" y="4076"/>
                  </a:cubicBezTo>
                  <a:cubicBezTo>
                    <a:pt x="1548" y="939"/>
                    <a:pt x="778" y="0"/>
                    <a:pt x="363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3530525" y="1427350"/>
              <a:ext cx="58075" cy="102000"/>
            </a:xfrm>
            <a:custGeom>
              <a:avLst/>
              <a:gdLst/>
              <a:ahLst/>
              <a:cxnLst/>
              <a:rect l="l" t="t" r="r" b="b"/>
              <a:pathLst>
                <a:path w="2323" h="4080" extrusionOk="0">
                  <a:moveTo>
                    <a:pt x="366" y="0"/>
                  </a:moveTo>
                  <a:cubicBezTo>
                    <a:pt x="122" y="0"/>
                    <a:pt x="0" y="324"/>
                    <a:pt x="75" y="716"/>
                  </a:cubicBezTo>
                  <a:cubicBezTo>
                    <a:pt x="293" y="1774"/>
                    <a:pt x="2322" y="4079"/>
                    <a:pt x="2322" y="4079"/>
                  </a:cubicBezTo>
                  <a:cubicBezTo>
                    <a:pt x="1555" y="939"/>
                    <a:pt x="783" y="0"/>
                    <a:pt x="366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3581675" y="1486450"/>
              <a:ext cx="93275" cy="80225"/>
            </a:xfrm>
            <a:custGeom>
              <a:avLst/>
              <a:gdLst/>
              <a:ahLst/>
              <a:cxnLst/>
              <a:rect l="l" t="t" r="r" b="b"/>
              <a:pathLst>
                <a:path w="3731" h="3209" extrusionOk="0">
                  <a:moveTo>
                    <a:pt x="3047" y="1"/>
                  </a:moveTo>
                  <a:cubicBezTo>
                    <a:pt x="2918" y="1"/>
                    <a:pt x="2765" y="41"/>
                    <a:pt x="2610" y="121"/>
                  </a:cubicBezTo>
                  <a:cubicBezTo>
                    <a:pt x="1653" y="628"/>
                    <a:pt x="1" y="3208"/>
                    <a:pt x="1" y="3208"/>
                  </a:cubicBezTo>
                  <a:cubicBezTo>
                    <a:pt x="3730" y="1070"/>
                    <a:pt x="3713" y="1"/>
                    <a:pt x="3047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3594375" y="1574050"/>
              <a:ext cx="62350" cy="102425"/>
            </a:xfrm>
            <a:custGeom>
              <a:avLst/>
              <a:gdLst/>
              <a:ahLst/>
              <a:cxnLst/>
              <a:rect l="l" t="t" r="r" b="b"/>
              <a:pathLst>
                <a:path w="2494" h="4097" extrusionOk="0">
                  <a:moveTo>
                    <a:pt x="1901" y="0"/>
                  </a:moveTo>
                  <a:cubicBezTo>
                    <a:pt x="1744" y="0"/>
                    <a:pt x="1547" y="108"/>
                    <a:pt x="1377" y="299"/>
                  </a:cubicBezTo>
                  <a:cubicBezTo>
                    <a:pt x="652" y="1096"/>
                    <a:pt x="0" y="4096"/>
                    <a:pt x="0" y="4096"/>
                  </a:cubicBezTo>
                  <a:cubicBezTo>
                    <a:pt x="2494" y="1095"/>
                    <a:pt x="2401" y="0"/>
                    <a:pt x="1901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3530025" y="1471550"/>
              <a:ext cx="57850" cy="101650"/>
            </a:xfrm>
            <a:custGeom>
              <a:avLst/>
              <a:gdLst/>
              <a:ahLst/>
              <a:cxnLst/>
              <a:rect l="l" t="t" r="r" b="b"/>
              <a:pathLst>
                <a:path w="2314" h="4066" extrusionOk="0">
                  <a:moveTo>
                    <a:pt x="366" y="0"/>
                  </a:moveTo>
                  <a:cubicBezTo>
                    <a:pt x="121" y="0"/>
                    <a:pt x="0" y="325"/>
                    <a:pt x="81" y="717"/>
                  </a:cubicBezTo>
                  <a:cubicBezTo>
                    <a:pt x="298" y="1775"/>
                    <a:pt x="2313" y="4065"/>
                    <a:pt x="2313" y="4065"/>
                  </a:cubicBezTo>
                  <a:cubicBezTo>
                    <a:pt x="1556" y="936"/>
                    <a:pt x="781" y="0"/>
                    <a:pt x="366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3539075" y="1589425"/>
              <a:ext cx="57850" cy="101900"/>
            </a:xfrm>
            <a:custGeom>
              <a:avLst/>
              <a:gdLst/>
              <a:ahLst/>
              <a:cxnLst/>
              <a:rect l="l" t="t" r="r" b="b"/>
              <a:pathLst>
                <a:path w="2314" h="4076" extrusionOk="0">
                  <a:moveTo>
                    <a:pt x="363" y="1"/>
                  </a:moveTo>
                  <a:cubicBezTo>
                    <a:pt x="120" y="1"/>
                    <a:pt x="1" y="322"/>
                    <a:pt x="81" y="713"/>
                  </a:cubicBezTo>
                  <a:cubicBezTo>
                    <a:pt x="299" y="1771"/>
                    <a:pt x="2314" y="4076"/>
                    <a:pt x="2314" y="4076"/>
                  </a:cubicBezTo>
                  <a:cubicBezTo>
                    <a:pt x="1555" y="939"/>
                    <a:pt x="778" y="1"/>
                    <a:pt x="363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3614650" y="1788225"/>
              <a:ext cx="84650" cy="87200"/>
            </a:xfrm>
            <a:custGeom>
              <a:avLst/>
              <a:gdLst/>
              <a:ahLst/>
              <a:cxnLst/>
              <a:rect l="l" t="t" r="r" b="b"/>
              <a:pathLst>
                <a:path w="3386" h="3488" extrusionOk="0">
                  <a:moveTo>
                    <a:pt x="2768" y="0"/>
                  </a:moveTo>
                  <a:cubicBezTo>
                    <a:pt x="2629" y="0"/>
                    <a:pt x="2459" y="57"/>
                    <a:pt x="2291" y="168"/>
                  </a:cubicBezTo>
                  <a:cubicBezTo>
                    <a:pt x="1378" y="762"/>
                    <a:pt x="1" y="3488"/>
                    <a:pt x="1" y="3488"/>
                  </a:cubicBezTo>
                  <a:cubicBezTo>
                    <a:pt x="3385" y="1082"/>
                    <a:pt x="3374" y="0"/>
                    <a:pt x="2768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637850" y="1876775"/>
              <a:ext cx="53775" cy="106650"/>
            </a:xfrm>
            <a:custGeom>
              <a:avLst/>
              <a:gdLst/>
              <a:ahLst/>
              <a:cxnLst/>
              <a:rect l="l" t="t" r="r" b="b"/>
              <a:pathLst>
                <a:path w="2151" h="4266" extrusionOk="0">
                  <a:moveTo>
                    <a:pt x="1522" y="1"/>
                  </a:moveTo>
                  <a:cubicBezTo>
                    <a:pt x="1357" y="1"/>
                    <a:pt x="1152" y="130"/>
                    <a:pt x="986" y="352"/>
                  </a:cubicBezTo>
                  <a:cubicBezTo>
                    <a:pt x="348" y="1221"/>
                    <a:pt x="1" y="4265"/>
                    <a:pt x="1" y="4265"/>
                  </a:cubicBezTo>
                  <a:cubicBezTo>
                    <a:pt x="2151" y="1110"/>
                    <a:pt x="2006" y="1"/>
                    <a:pt x="1522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3554350" y="1776475"/>
              <a:ext cx="66850" cy="96425"/>
            </a:xfrm>
            <a:custGeom>
              <a:avLst/>
              <a:gdLst/>
              <a:ahLst/>
              <a:cxnLst/>
              <a:rect l="l" t="t" r="r" b="b"/>
              <a:pathLst>
                <a:path w="2674" h="3857" extrusionOk="0">
                  <a:moveTo>
                    <a:pt x="365" y="0"/>
                  </a:moveTo>
                  <a:cubicBezTo>
                    <a:pt x="100" y="0"/>
                    <a:pt x="0" y="344"/>
                    <a:pt x="123" y="740"/>
                  </a:cubicBezTo>
                  <a:cubicBezTo>
                    <a:pt x="441" y="1769"/>
                    <a:pt x="2674" y="3856"/>
                    <a:pt x="2674" y="3856"/>
                  </a:cubicBezTo>
                  <a:cubicBezTo>
                    <a:pt x="1638" y="884"/>
                    <a:pt x="790" y="0"/>
                    <a:pt x="365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3575000" y="1884475"/>
              <a:ext cx="66875" cy="96775"/>
            </a:xfrm>
            <a:custGeom>
              <a:avLst/>
              <a:gdLst/>
              <a:ahLst/>
              <a:cxnLst/>
              <a:rect l="l" t="t" r="r" b="b"/>
              <a:pathLst>
                <a:path w="2675" h="3871" extrusionOk="0">
                  <a:moveTo>
                    <a:pt x="364" y="1"/>
                  </a:moveTo>
                  <a:cubicBezTo>
                    <a:pt x="100" y="1"/>
                    <a:pt x="0" y="344"/>
                    <a:pt x="123" y="739"/>
                  </a:cubicBezTo>
                  <a:cubicBezTo>
                    <a:pt x="442" y="1768"/>
                    <a:pt x="2674" y="3870"/>
                    <a:pt x="2674" y="3870"/>
                  </a:cubicBezTo>
                  <a:cubicBezTo>
                    <a:pt x="1638" y="887"/>
                    <a:pt x="789" y="1"/>
                    <a:pt x="364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473325" y="1914400"/>
              <a:ext cx="42525" cy="111425"/>
            </a:xfrm>
            <a:custGeom>
              <a:avLst/>
              <a:gdLst/>
              <a:ahLst/>
              <a:cxnLst/>
              <a:rect l="l" t="t" r="r" b="b"/>
              <a:pathLst>
                <a:path w="1701" h="4457" extrusionOk="0">
                  <a:moveTo>
                    <a:pt x="1013" y="1"/>
                  </a:moveTo>
                  <a:cubicBezTo>
                    <a:pt x="840" y="1"/>
                    <a:pt x="635" y="169"/>
                    <a:pt x="493" y="441"/>
                  </a:cubicBezTo>
                  <a:cubicBezTo>
                    <a:pt x="1" y="1398"/>
                    <a:pt x="145" y="4456"/>
                    <a:pt x="145" y="4456"/>
                  </a:cubicBezTo>
                  <a:cubicBezTo>
                    <a:pt x="1701" y="1116"/>
                    <a:pt x="1460" y="1"/>
                    <a:pt x="1013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520800" y="1978825"/>
              <a:ext cx="36800" cy="112225"/>
            </a:xfrm>
            <a:custGeom>
              <a:avLst/>
              <a:gdLst/>
              <a:ahLst/>
              <a:cxnLst/>
              <a:rect l="l" t="t" r="r" b="b"/>
              <a:pathLst>
                <a:path w="1472" h="4489" extrusionOk="0">
                  <a:moveTo>
                    <a:pt x="540" y="0"/>
                  </a:moveTo>
                  <a:cubicBezTo>
                    <a:pt x="341" y="0"/>
                    <a:pt x="169" y="252"/>
                    <a:pt x="131" y="604"/>
                  </a:cubicBezTo>
                  <a:cubicBezTo>
                    <a:pt x="0" y="1662"/>
                    <a:pt x="1189" y="4489"/>
                    <a:pt x="1189" y="4489"/>
                  </a:cubicBezTo>
                  <a:cubicBezTo>
                    <a:pt x="1472" y="1059"/>
                    <a:pt x="949" y="0"/>
                    <a:pt x="540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360125" y="1946375"/>
              <a:ext cx="104525" cy="56975"/>
            </a:xfrm>
            <a:custGeom>
              <a:avLst/>
              <a:gdLst/>
              <a:ahLst/>
              <a:cxnLst/>
              <a:rect l="l" t="t" r="r" b="b"/>
              <a:pathLst>
                <a:path w="4181" h="2279" extrusionOk="0">
                  <a:moveTo>
                    <a:pt x="499" y="1"/>
                  </a:moveTo>
                  <a:cubicBezTo>
                    <a:pt x="1" y="1"/>
                    <a:pt x="34" y="458"/>
                    <a:pt x="412" y="815"/>
                  </a:cubicBezTo>
                  <a:cubicBezTo>
                    <a:pt x="1209" y="1554"/>
                    <a:pt x="4181" y="2279"/>
                    <a:pt x="4181" y="2279"/>
                  </a:cubicBezTo>
                  <a:cubicBezTo>
                    <a:pt x="2183" y="529"/>
                    <a:pt x="1034" y="1"/>
                    <a:pt x="499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448550" y="2030100"/>
              <a:ext cx="104525" cy="56975"/>
            </a:xfrm>
            <a:custGeom>
              <a:avLst/>
              <a:gdLst/>
              <a:ahLst/>
              <a:cxnLst/>
              <a:rect l="l" t="t" r="r" b="b"/>
              <a:pathLst>
                <a:path w="4181" h="2279" extrusionOk="0">
                  <a:moveTo>
                    <a:pt x="499" y="0"/>
                  </a:moveTo>
                  <a:cubicBezTo>
                    <a:pt x="1" y="0"/>
                    <a:pt x="34" y="458"/>
                    <a:pt x="412" y="814"/>
                  </a:cubicBezTo>
                  <a:cubicBezTo>
                    <a:pt x="1194" y="1553"/>
                    <a:pt x="4181" y="2278"/>
                    <a:pt x="4181" y="2278"/>
                  </a:cubicBezTo>
                  <a:cubicBezTo>
                    <a:pt x="2183" y="529"/>
                    <a:pt x="1034" y="0"/>
                    <a:pt x="499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753450" y="1968850"/>
              <a:ext cx="124475" cy="44275"/>
            </a:xfrm>
            <a:custGeom>
              <a:avLst/>
              <a:gdLst/>
              <a:ahLst/>
              <a:cxnLst/>
              <a:rect l="l" t="t" r="r" b="b"/>
              <a:pathLst>
                <a:path w="4979" h="1771" extrusionOk="0">
                  <a:moveTo>
                    <a:pt x="3693" y="1"/>
                  </a:moveTo>
                  <a:cubicBezTo>
                    <a:pt x="3671" y="1"/>
                    <a:pt x="3648" y="1"/>
                    <a:pt x="3625" y="3"/>
                  </a:cubicBezTo>
                  <a:cubicBezTo>
                    <a:pt x="2552" y="75"/>
                    <a:pt x="1" y="1771"/>
                    <a:pt x="1" y="1771"/>
                  </a:cubicBezTo>
                  <a:cubicBezTo>
                    <a:pt x="4979" y="1260"/>
                    <a:pt x="4712" y="1"/>
                    <a:pt x="3693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703450" y="2060400"/>
              <a:ext cx="98200" cy="75225"/>
            </a:xfrm>
            <a:custGeom>
              <a:avLst/>
              <a:gdLst/>
              <a:ahLst/>
              <a:cxnLst/>
              <a:rect l="l" t="t" r="r" b="b"/>
              <a:pathLst>
                <a:path w="3928" h="3009" extrusionOk="0">
                  <a:moveTo>
                    <a:pt x="3187" y="1"/>
                  </a:moveTo>
                  <a:cubicBezTo>
                    <a:pt x="3066" y="1"/>
                    <a:pt x="2927" y="32"/>
                    <a:pt x="2783" y="95"/>
                  </a:cubicBezTo>
                  <a:cubicBezTo>
                    <a:pt x="1798" y="530"/>
                    <a:pt x="0" y="3009"/>
                    <a:pt x="0" y="3009"/>
                  </a:cubicBezTo>
                  <a:cubicBezTo>
                    <a:pt x="3928" y="1076"/>
                    <a:pt x="3895" y="1"/>
                    <a:pt x="3187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720475" y="1917925"/>
              <a:ext cx="38500" cy="113325"/>
            </a:xfrm>
            <a:custGeom>
              <a:avLst/>
              <a:gdLst/>
              <a:ahLst/>
              <a:cxnLst/>
              <a:rect l="l" t="t" r="r" b="b"/>
              <a:pathLst>
                <a:path w="1540" h="4533" extrusionOk="0">
                  <a:moveTo>
                    <a:pt x="681" y="0"/>
                  </a:moveTo>
                  <a:cubicBezTo>
                    <a:pt x="490" y="0"/>
                    <a:pt x="305" y="228"/>
                    <a:pt x="233" y="561"/>
                  </a:cubicBezTo>
                  <a:cubicBezTo>
                    <a:pt x="1" y="1619"/>
                    <a:pt x="914" y="4533"/>
                    <a:pt x="914" y="4533"/>
                  </a:cubicBezTo>
                  <a:cubicBezTo>
                    <a:pt x="1540" y="1084"/>
                    <a:pt x="1096" y="0"/>
                    <a:pt x="681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685325" y="2022200"/>
              <a:ext cx="38475" cy="113425"/>
            </a:xfrm>
            <a:custGeom>
              <a:avLst/>
              <a:gdLst/>
              <a:ahLst/>
              <a:cxnLst/>
              <a:rect l="l" t="t" r="r" b="b"/>
              <a:pathLst>
                <a:path w="1539" h="4537" extrusionOk="0">
                  <a:moveTo>
                    <a:pt x="683" y="1"/>
                  </a:moveTo>
                  <a:cubicBezTo>
                    <a:pt x="491" y="1"/>
                    <a:pt x="306" y="231"/>
                    <a:pt x="232" y="565"/>
                  </a:cubicBezTo>
                  <a:cubicBezTo>
                    <a:pt x="1" y="1608"/>
                    <a:pt x="914" y="4537"/>
                    <a:pt x="914" y="4537"/>
                  </a:cubicBezTo>
                  <a:cubicBezTo>
                    <a:pt x="1539" y="1084"/>
                    <a:pt x="1098" y="1"/>
                    <a:pt x="683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60725" y="1234125"/>
              <a:ext cx="98950" cy="76225"/>
            </a:xfrm>
            <a:custGeom>
              <a:avLst/>
              <a:gdLst/>
              <a:ahLst/>
              <a:cxnLst/>
              <a:rect l="l" t="t" r="r" b="b"/>
              <a:pathLst>
                <a:path w="3958" h="3049" extrusionOk="0">
                  <a:moveTo>
                    <a:pt x="2357" y="1"/>
                  </a:moveTo>
                  <a:cubicBezTo>
                    <a:pt x="2310" y="1"/>
                    <a:pt x="2259" y="8"/>
                    <a:pt x="2204" y="23"/>
                  </a:cubicBezTo>
                  <a:cubicBezTo>
                    <a:pt x="1690" y="152"/>
                    <a:pt x="1609" y="644"/>
                    <a:pt x="1184" y="644"/>
                  </a:cubicBezTo>
                  <a:cubicBezTo>
                    <a:pt x="1129" y="644"/>
                    <a:pt x="1068" y="636"/>
                    <a:pt x="1001" y="618"/>
                  </a:cubicBezTo>
                  <a:cubicBezTo>
                    <a:pt x="940" y="600"/>
                    <a:pt x="882" y="592"/>
                    <a:pt x="827" y="592"/>
                  </a:cubicBezTo>
                  <a:cubicBezTo>
                    <a:pt x="333" y="592"/>
                    <a:pt x="26" y="1218"/>
                    <a:pt x="0" y="1270"/>
                  </a:cubicBezTo>
                  <a:cubicBezTo>
                    <a:pt x="0" y="1270"/>
                    <a:pt x="348" y="1661"/>
                    <a:pt x="522" y="1864"/>
                  </a:cubicBezTo>
                  <a:cubicBezTo>
                    <a:pt x="711" y="2067"/>
                    <a:pt x="2030" y="2908"/>
                    <a:pt x="2421" y="3024"/>
                  </a:cubicBezTo>
                  <a:cubicBezTo>
                    <a:pt x="2485" y="3040"/>
                    <a:pt x="2554" y="3049"/>
                    <a:pt x="2627" y="3049"/>
                  </a:cubicBezTo>
                  <a:cubicBezTo>
                    <a:pt x="3005" y="3049"/>
                    <a:pt x="3478" y="2824"/>
                    <a:pt x="3697" y="2314"/>
                  </a:cubicBezTo>
                  <a:cubicBezTo>
                    <a:pt x="3958" y="1705"/>
                    <a:pt x="3639" y="1009"/>
                    <a:pt x="3233" y="806"/>
                  </a:cubicBezTo>
                  <a:cubicBezTo>
                    <a:pt x="2866" y="623"/>
                    <a:pt x="2795" y="1"/>
                    <a:pt x="2357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781350" y="1253250"/>
              <a:ext cx="81550" cy="80300"/>
            </a:xfrm>
            <a:custGeom>
              <a:avLst/>
              <a:gdLst/>
              <a:ahLst/>
              <a:cxnLst/>
              <a:rect l="l" t="t" r="r" b="b"/>
              <a:pathLst>
                <a:path w="3262" h="3212" extrusionOk="0">
                  <a:moveTo>
                    <a:pt x="1621" y="1"/>
                  </a:moveTo>
                  <a:cubicBezTo>
                    <a:pt x="1297" y="1"/>
                    <a:pt x="833" y="335"/>
                    <a:pt x="552" y="519"/>
                  </a:cubicBezTo>
                  <a:cubicBezTo>
                    <a:pt x="131" y="780"/>
                    <a:pt x="1" y="1317"/>
                    <a:pt x="1" y="1317"/>
                  </a:cubicBezTo>
                  <a:cubicBezTo>
                    <a:pt x="1" y="1317"/>
                    <a:pt x="1146" y="2737"/>
                    <a:pt x="2262" y="3129"/>
                  </a:cubicBezTo>
                  <a:cubicBezTo>
                    <a:pt x="2433" y="3186"/>
                    <a:pt x="2568" y="3212"/>
                    <a:pt x="2675" y="3212"/>
                  </a:cubicBezTo>
                  <a:cubicBezTo>
                    <a:pt x="3262" y="3212"/>
                    <a:pt x="2961" y="2434"/>
                    <a:pt x="2900" y="2041"/>
                  </a:cubicBezTo>
                  <a:cubicBezTo>
                    <a:pt x="2813" y="1592"/>
                    <a:pt x="2248" y="1433"/>
                    <a:pt x="1958" y="302"/>
                  </a:cubicBezTo>
                  <a:cubicBezTo>
                    <a:pt x="1905" y="82"/>
                    <a:pt x="1780" y="1"/>
                    <a:pt x="1621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944075" y="1280525"/>
              <a:ext cx="81900" cy="80200"/>
            </a:xfrm>
            <a:custGeom>
              <a:avLst/>
              <a:gdLst/>
              <a:ahLst/>
              <a:cxnLst/>
              <a:rect l="l" t="t" r="r" b="b"/>
              <a:pathLst>
                <a:path w="3276" h="3208" extrusionOk="0">
                  <a:moveTo>
                    <a:pt x="1633" y="0"/>
                  </a:moveTo>
                  <a:cubicBezTo>
                    <a:pt x="1309" y="0"/>
                    <a:pt x="849" y="340"/>
                    <a:pt x="566" y="516"/>
                  </a:cubicBezTo>
                  <a:cubicBezTo>
                    <a:pt x="145" y="776"/>
                    <a:pt x="0" y="1327"/>
                    <a:pt x="0" y="1327"/>
                  </a:cubicBezTo>
                  <a:cubicBezTo>
                    <a:pt x="0" y="1327"/>
                    <a:pt x="1160" y="2748"/>
                    <a:pt x="2276" y="3125"/>
                  </a:cubicBezTo>
                  <a:cubicBezTo>
                    <a:pt x="2447" y="3183"/>
                    <a:pt x="2583" y="3208"/>
                    <a:pt x="2689" y="3208"/>
                  </a:cubicBezTo>
                  <a:cubicBezTo>
                    <a:pt x="3275" y="3208"/>
                    <a:pt x="2973" y="2433"/>
                    <a:pt x="2900" y="2052"/>
                  </a:cubicBezTo>
                  <a:cubicBezTo>
                    <a:pt x="2813" y="1603"/>
                    <a:pt x="2262" y="1443"/>
                    <a:pt x="1972" y="298"/>
                  </a:cubicBezTo>
                  <a:cubicBezTo>
                    <a:pt x="1915" y="80"/>
                    <a:pt x="1790" y="0"/>
                    <a:pt x="1633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916500" y="1320900"/>
              <a:ext cx="121100" cy="114250"/>
            </a:xfrm>
            <a:custGeom>
              <a:avLst/>
              <a:gdLst/>
              <a:ahLst/>
              <a:cxnLst/>
              <a:rect l="l" t="t" r="r" b="b"/>
              <a:pathLst>
                <a:path w="4844" h="4570" extrusionOk="0">
                  <a:moveTo>
                    <a:pt x="4212" y="1"/>
                  </a:moveTo>
                  <a:cubicBezTo>
                    <a:pt x="3988" y="1"/>
                    <a:pt x="3546" y="323"/>
                    <a:pt x="3192" y="323"/>
                  </a:cubicBezTo>
                  <a:cubicBezTo>
                    <a:pt x="3177" y="323"/>
                    <a:pt x="3162" y="322"/>
                    <a:pt x="3147" y="321"/>
                  </a:cubicBezTo>
                  <a:cubicBezTo>
                    <a:pt x="3143" y="321"/>
                    <a:pt x="3139" y="321"/>
                    <a:pt x="3134" y="321"/>
                  </a:cubicBezTo>
                  <a:cubicBezTo>
                    <a:pt x="2589" y="321"/>
                    <a:pt x="420" y="2880"/>
                    <a:pt x="176" y="3815"/>
                  </a:cubicBezTo>
                  <a:cubicBezTo>
                    <a:pt x="0" y="4474"/>
                    <a:pt x="456" y="4570"/>
                    <a:pt x="733" y="4570"/>
                  </a:cubicBezTo>
                  <a:cubicBezTo>
                    <a:pt x="846" y="4570"/>
                    <a:pt x="929" y="4554"/>
                    <a:pt x="929" y="4554"/>
                  </a:cubicBezTo>
                  <a:cubicBezTo>
                    <a:pt x="929" y="4554"/>
                    <a:pt x="1422" y="4423"/>
                    <a:pt x="2002" y="4264"/>
                  </a:cubicBezTo>
                  <a:cubicBezTo>
                    <a:pt x="2582" y="4119"/>
                    <a:pt x="3771" y="2727"/>
                    <a:pt x="4307" y="1829"/>
                  </a:cubicBezTo>
                  <a:cubicBezTo>
                    <a:pt x="4843" y="944"/>
                    <a:pt x="4292" y="944"/>
                    <a:pt x="4350" y="278"/>
                  </a:cubicBezTo>
                  <a:cubicBezTo>
                    <a:pt x="4373" y="71"/>
                    <a:pt x="4316" y="1"/>
                    <a:pt x="4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83700" y="1253100"/>
              <a:ext cx="116200" cy="168425"/>
            </a:xfrm>
            <a:custGeom>
              <a:avLst/>
              <a:gdLst/>
              <a:ahLst/>
              <a:cxnLst/>
              <a:rect l="l" t="t" r="r" b="b"/>
              <a:pathLst>
                <a:path w="4648" h="6737" extrusionOk="0">
                  <a:moveTo>
                    <a:pt x="2983" y="1"/>
                  </a:moveTo>
                  <a:cubicBezTo>
                    <a:pt x="2517" y="1"/>
                    <a:pt x="2363" y="411"/>
                    <a:pt x="1879" y="453"/>
                  </a:cubicBezTo>
                  <a:cubicBezTo>
                    <a:pt x="1372" y="511"/>
                    <a:pt x="1111" y="873"/>
                    <a:pt x="821" y="1642"/>
                  </a:cubicBezTo>
                  <a:cubicBezTo>
                    <a:pt x="545" y="2395"/>
                    <a:pt x="285" y="4497"/>
                    <a:pt x="125" y="5410"/>
                  </a:cubicBezTo>
                  <a:cubicBezTo>
                    <a:pt x="1" y="6135"/>
                    <a:pt x="469" y="6736"/>
                    <a:pt x="1011" y="6736"/>
                  </a:cubicBezTo>
                  <a:cubicBezTo>
                    <a:pt x="1163" y="6736"/>
                    <a:pt x="1321" y="6689"/>
                    <a:pt x="1473" y="6585"/>
                  </a:cubicBezTo>
                  <a:cubicBezTo>
                    <a:pt x="2169" y="6121"/>
                    <a:pt x="3532" y="4367"/>
                    <a:pt x="3778" y="3903"/>
                  </a:cubicBezTo>
                  <a:cubicBezTo>
                    <a:pt x="3778" y="3903"/>
                    <a:pt x="4648" y="2526"/>
                    <a:pt x="3937" y="1482"/>
                  </a:cubicBezTo>
                  <a:cubicBezTo>
                    <a:pt x="3227" y="438"/>
                    <a:pt x="3575" y="47"/>
                    <a:pt x="3053" y="3"/>
                  </a:cubicBezTo>
                  <a:cubicBezTo>
                    <a:pt x="3029" y="1"/>
                    <a:pt x="3006" y="1"/>
                    <a:pt x="2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5050" y="1254100"/>
              <a:ext cx="110925" cy="167800"/>
            </a:xfrm>
            <a:custGeom>
              <a:avLst/>
              <a:gdLst/>
              <a:ahLst/>
              <a:cxnLst/>
              <a:rect l="l" t="t" r="r" b="b"/>
              <a:pathLst>
                <a:path w="4437" h="6712" extrusionOk="0">
                  <a:moveTo>
                    <a:pt x="1436" y="0"/>
                  </a:moveTo>
                  <a:cubicBezTo>
                    <a:pt x="1261" y="0"/>
                    <a:pt x="1096" y="96"/>
                    <a:pt x="958" y="340"/>
                  </a:cubicBezTo>
                  <a:cubicBezTo>
                    <a:pt x="639" y="920"/>
                    <a:pt x="131" y="1196"/>
                    <a:pt x="102" y="1573"/>
                  </a:cubicBezTo>
                  <a:cubicBezTo>
                    <a:pt x="88" y="1949"/>
                    <a:pt x="1" y="3008"/>
                    <a:pt x="856" y="4863"/>
                  </a:cubicBezTo>
                  <a:cubicBezTo>
                    <a:pt x="1460" y="6164"/>
                    <a:pt x="2275" y="6712"/>
                    <a:pt x="2844" y="6712"/>
                  </a:cubicBezTo>
                  <a:cubicBezTo>
                    <a:pt x="3080" y="6712"/>
                    <a:pt x="3274" y="6617"/>
                    <a:pt x="3393" y="6443"/>
                  </a:cubicBezTo>
                  <a:cubicBezTo>
                    <a:pt x="3799" y="5863"/>
                    <a:pt x="4437" y="2979"/>
                    <a:pt x="3958" y="1616"/>
                  </a:cubicBezTo>
                  <a:cubicBezTo>
                    <a:pt x="3958" y="1616"/>
                    <a:pt x="3451" y="964"/>
                    <a:pt x="3349" y="659"/>
                  </a:cubicBezTo>
                  <a:cubicBezTo>
                    <a:pt x="3312" y="543"/>
                    <a:pt x="3192" y="519"/>
                    <a:pt x="3035" y="519"/>
                  </a:cubicBezTo>
                  <a:cubicBezTo>
                    <a:pt x="2928" y="519"/>
                    <a:pt x="2805" y="530"/>
                    <a:pt x="2679" y="530"/>
                  </a:cubicBezTo>
                  <a:cubicBezTo>
                    <a:pt x="2484" y="530"/>
                    <a:pt x="2283" y="504"/>
                    <a:pt x="2132" y="369"/>
                  </a:cubicBezTo>
                  <a:cubicBezTo>
                    <a:pt x="1910" y="164"/>
                    <a:pt x="1665" y="0"/>
                    <a:pt x="1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737875" y="1274825"/>
              <a:ext cx="136650" cy="146500"/>
            </a:xfrm>
            <a:custGeom>
              <a:avLst/>
              <a:gdLst/>
              <a:ahLst/>
              <a:cxnLst/>
              <a:rect l="l" t="t" r="r" b="b"/>
              <a:pathLst>
                <a:path w="5466" h="5860" extrusionOk="0">
                  <a:moveTo>
                    <a:pt x="1485" y="0"/>
                  </a:moveTo>
                  <a:cubicBezTo>
                    <a:pt x="1465" y="0"/>
                    <a:pt x="1444" y="2"/>
                    <a:pt x="1421" y="4"/>
                  </a:cubicBezTo>
                  <a:cubicBezTo>
                    <a:pt x="914" y="48"/>
                    <a:pt x="1001" y="497"/>
                    <a:pt x="551" y="903"/>
                  </a:cubicBezTo>
                  <a:cubicBezTo>
                    <a:pt x="116" y="1309"/>
                    <a:pt x="0" y="2744"/>
                    <a:pt x="870" y="3657"/>
                  </a:cubicBezTo>
                  <a:cubicBezTo>
                    <a:pt x="1740" y="4570"/>
                    <a:pt x="2682" y="5382"/>
                    <a:pt x="3421" y="5571"/>
                  </a:cubicBezTo>
                  <a:cubicBezTo>
                    <a:pt x="3859" y="5682"/>
                    <a:pt x="4200" y="5860"/>
                    <a:pt x="4493" y="5860"/>
                  </a:cubicBezTo>
                  <a:cubicBezTo>
                    <a:pt x="4695" y="5860"/>
                    <a:pt x="4873" y="5775"/>
                    <a:pt x="5045" y="5527"/>
                  </a:cubicBezTo>
                  <a:cubicBezTo>
                    <a:pt x="5465" y="4918"/>
                    <a:pt x="5306" y="3875"/>
                    <a:pt x="3363" y="1425"/>
                  </a:cubicBezTo>
                  <a:cubicBezTo>
                    <a:pt x="3363" y="1425"/>
                    <a:pt x="2856" y="903"/>
                    <a:pt x="2262" y="729"/>
                  </a:cubicBezTo>
                  <a:cubicBezTo>
                    <a:pt x="1694" y="563"/>
                    <a:pt x="1906" y="0"/>
                    <a:pt x="1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784975" y="1357400"/>
              <a:ext cx="204425" cy="80050"/>
            </a:xfrm>
            <a:custGeom>
              <a:avLst/>
              <a:gdLst/>
              <a:ahLst/>
              <a:cxnLst/>
              <a:rect l="l" t="t" r="r" b="b"/>
              <a:pathLst>
                <a:path w="8177" h="3202" extrusionOk="0">
                  <a:moveTo>
                    <a:pt x="3314" y="1"/>
                  </a:moveTo>
                  <a:cubicBezTo>
                    <a:pt x="2398" y="1"/>
                    <a:pt x="2299" y="1219"/>
                    <a:pt x="1693" y="1219"/>
                  </a:cubicBezTo>
                  <a:cubicBezTo>
                    <a:pt x="1586" y="1219"/>
                    <a:pt x="1464" y="1181"/>
                    <a:pt x="1320" y="1093"/>
                  </a:cubicBezTo>
                  <a:cubicBezTo>
                    <a:pt x="1054" y="932"/>
                    <a:pt x="836" y="872"/>
                    <a:pt x="660" y="872"/>
                  </a:cubicBezTo>
                  <a:cubicBezTo>
                    <a:pt x="173" y="872"/>
                    <a:pt x="1" y="1325"/>
                    <a:pt x="1" y="1325"/>
                  </a:cubicBezTo>
                  <a:cubicBezTo>
                    <a:pt x="740" y="2340"/>
                    <a:pt x="2740" y="2934"/>
                    <a:pt x="3741" y="2992"/>
                  </a:cubicBezTo>
                  <a:cubicBezTo>
                    <a:pt x="4632" y="3032"/>
                    <a:pt x="5322" y="3201"/>
                    <a:pt x="5992" y="3201"/>
                  </a:cubicBezTo>
                  <a:cubicBezTo>
                    <a:pt x="6063" y="3201"/>
                    <a:pt x="6134" y="3199"/>
                    <a:pt x="6205" y="3195"/>
                  </a:cubicBezTo>
                  <a:cubicBezTo>
                    <a:pt x="6944" y="3152"/>
                    <a:pt x="7263" y="2804"/>
                    <a:pt x="7712" y="2543"/>
                  </a:cubicBezTo>
                  <a:cubicBezTo>
                    <a:pt x="8176" y="2282"/>
                    <a:pt x="7495" y="1543"/>
                    <a:pt x="7423" y="1180"/>
                  </a:cubicBezTo>
                  <a:cubicBezTo>
                    <a:pt x="7365" y="818"/>
                    <a:pt x="6901" y="905"/>
                    <a:pt x="5625" y="818"/>
                  </a:cubicBezTo>
                  <a:cubicBezTo>
                    <a:pt x="4350" y="717"/>
                    <a:pt x="4610" y="108"/>
                    <a:pt x="3422" y="6"/>
                  </a:cubicBezTo>
                  <a:cubicBezTo>
                    <a:pt x="3385" y="3"/>
                    <a:pt x="3349" y="1"/>
                    <a:pt x="3314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31450" y="1387450"/>
              <a:ext cx="143100" cy="52900"/>
            </a:xfrm>
            <a:custGeom>
              <a:avLst/>
              <a:gdLst/>
              <a:ahLst/>
              <a:cxnLst/>
              <a:rect l="l" t="t" r="r" b="b"/>
              <a:pathLst>
                <a:path w="5724" h="2116" extrusionOk="0">
                  <a:moveTo>
                    <a:pt x="1510" y="0"/>
                  </a:moveTo>
                  <a:cubicBezTo>
                    <a:pt x="934" y="0"/>
                    <a:pt x="1279" y="1223"/>
                    <a:pt x="831" y="1223"/>
                  </a:cubicBezTo>
                  <a:cubicBezTo>
                    <a:pt x="778" y="1223"/>
                    <a:pt x="713" y="1205"/>
                    <a:pt x="635" y="1167"/>
                  </a:cubicBezTo>
                  <a:cubicBezTo>
                    <a:pt x="462" y="1085"/>
                    <a:pt x="345" y="1054"/>
                    <a:pt x="267" y="1054"/>
                  </a:cubicBezTo>
                  <a:cubicBezTo>
                    <a:pt x="0" y="1054"/>
                    <a:pt x="200" y="1428"/>
                    <a:pt x="200" y="1428"/>
                  </a:cubicBezTo>
                  <a:cubicBezTo>
                    <a:pt x="1453" y="1947"/>
                    <a:pt x="2534" y="2116"/>
                    <a:pt x="3379" y="2116"/>
                  </a:cubicBezTo>
                  <a:cubicBezTo>
                    <a:pt x="4305" y="2116"/>
                    <a:pt x="4950" y="1914"/>
                    <a:pt x="5230" y="1747"/>
                  </a:cubicBezTo>
                  <a:cubicBezTo>
                    <a:pt x="5724" y="1440"/>
                    <a:pt x="5407" y="1146"/>
                    <a:pt x="4958" y="1146"/>
                  </a:cubicBezTo>
                  <a:cubicBezTo>
                    <a:pt x="4919" y="1146"/>
                    <a:pt x="4879" y="1148"/>
                    <a:pt x="4839" y="1153"/>
                  </a:cubicBezTo>
                  <a:cubicBezTo>
                    <a:pt x="4670" y="1167"/>
                    <a:pt x="4533" y="1188"/>
                    <a:pt x="4421" y="1188"/>
                  </a:cubicBezTo>
                  <a:cubicBezTo>
                    <a:pt x="4205" y="1188"/>
                    <a:pt x="4079" y="1114"/>
                    <a:pt x="3984" y="790"/>
                  </a:cubicBezTo>
                  <a:cubicBezTo>
                    <a:pt x="3913" y="523"/>
                    <a:pt x="3833" y="371"/>
                    <a:pt x="3679" y="371"/>
                  </a:cubicBezTo>
                  <a:cubicBezTo>
                    <a:pt x="3548" y="371"/>
                    <a:pt x="3363" y="479"/>
                    <a:pt x="3085" y="718"/>
                  </a:cubicBezTo>
                  <a:cubicBezTo>
                    <a:pt x="2967" y="821"/>
                    <a:pt x="2868" y="864"/>
                    <a:pt x="2780" y="864"/>
                  </a:cubicBezTo>
                  <a:cubicBezTo>
                    <a:pt x="2411" y="864"/>
                    <a:pt x="2223" y="124"/>
                    <a:pt x="1592" y="7"/>
                  </a:cubicBezTo>
                  <a:cubicBezTo>
                    <a:pt x="1563" y="2"/>
                    <a:pt x="1536" y="0"/>
                    <a:pt x="1510" y="0"/>
                  </a:cubicBezTo>
                  <a:close/>
                </a:path>
              </a:pathLst>
            </a:custGeom>
            <a:solidFill>
              <a:srgbClr val="656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322925" y="815950"/>
              <a:ext cx="99325" cy="76350"/>
            </a:xfrm>
            <a:custGeom>
              <a:avLst/>
              <a:gdLst/>
              <a:ahLst/>
              <a:cxnLst/>
              <a:rect l="l" t="t" r="r" b="b"/>
              <a:pathLst>
                <a:path w="3973" h="3054" extrusionOk="0">
                  <a:moveTo>
                    <a:pt x="2355" y="0"/>
                  </a:moveTo>
                  <a:cubicBezTo>
                    <a:pt x="2309" y="0"/>
                    <a:pt x="2259" y="7"/>
                    <a:pt x="2204" y="22"/>
                  </a:cubicBezTo>
                  <a:cubicBezTo>
                    <a:pt x="1696" y="162"/>
                    <a:pt x="1622" y="647"/>
                    <a:pt x="1211" y="647"/>
                  </a:cubicBezTo>
                  <a:cubicBezTo>
                    <a:pt x="1153" y="647"/>
                    <a:pt x="1089" y="638"/>
                    <a:pt x="1016" y="616"/>
                  </a:cubicBezTo>
                  <a:cubicBezTo>
                    <a:pt x="955" y="599"/>
                    <a:pt x="897" y="591"/>
                    <a:pt x="842" y="591"/>
                  </a:cubicBezTo>
                  <a:cubicBezTo>
                    <a:pt x="348" y="591"/>
                    <a:pt x="40" y="1217"/>
                    <a:pt x="1" y="1269"/>
                  </a:cubicBezTo>
                  <a:cubicBezTo>
                    <a:pt x="1" y="1269"/>
                    <a:pt x="363" y="1675"/>
                    <a:pt x="537" y="1878"/>
                  </a:cubicBezTo>
                  <a:cubicBezTo>
                    <a:pt x="711" y="2081"/>
                    <a:pt x="2045" y="2907"/>
                    <a:pt x="2436" y="3023"/>
                  </a:cubicBezTo>
                  <a:cubicBezTo>
                    <a:pt x="2506" y="3043"/>
                    <a:pt x="2582" y="3054"/>
                    <a:pt x="2663" y="3054"/>
                  </a:cubicBezTo>
                  <a:cubicBezTo>
                    <a:pt x="3037" y="3054"/>
                    <a:pt x="3497" y="2828"/>
                    <a:pt x="3712" y="2327"/>
                  </a:cubicBezTo>
                  <a:cubicBezTo>
                    <a:pt x="3973" y="1704"/>
                    <a:pt x="3654" y="1022"/>
                    <a:pt x="3248" y="819"/>
                  </a:cubicBezTo>
                  <a:cubicBezTo>
                    <a:pt x="2867" y="636"/>
                    <a:pt x="2796" y="0"/>
                    <a:pt x="2355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243925" y="835125"/>
              <a:ext cx="81550" cy="80225"/>
            </a:xfrm>
            <a:custGeom>
              <a:avLst/>
              <a:gdLst/>
              <a:ahLst/>
              <a:cxnLst/>
              <a:rect l="l" t="t" r="r" b="b"/>
              <a:pathLst>
                <a:path w="3262" h="3209" extrusionOk="0">
                  <a:moveTo>
                    <a:pt x="1619" y="1"/>
                  </a:moveTo>
                  <a:cubicBezTo>
                    <a:pt x="1295" y="1"/>
                    <a:pt x="835" y="341"/>
                    <a:pt x="552" y="516"/>
                  </a:cubicBezTo>
                  <a:cubicBezTo>
                    <a:pt x="131" y="777"/>
                    <a:pt x="1" y="1314"/>
                    <a:pt x="1" y="1314"/>
                  </a:cubicBezTo>
                  <a:cubicBezTo>
                    <a:pt x="1" y="1314"/>
                    <a:pt x="1146" y="2749"/>
                    <a:pt x="2262" y="3126"/>
                  </a:cubicBezTo>
                  <a:cubicBezTo>
                    <a:pt x="2433" y="3183"/>
                    <a:pt x="2569" y="3209"/>
                    <a:pt x="2675" y="3209"/>
                  </a:cubicBezTo>
                  <a:cubicBezTo>
                    <a:pt x="3261" y="3209"/>
                    <a:pt x="2959" y="2433"/>
                    <a:pt x="2885" y="2053"/>
                  </a:cubicBezTo>
                  <a:cubicBezTo>
                    <a:pt x="2813" y="1603"/>
                    <a:pt x="2248" y="1444"/>
                    <a:pt x="1958" y="299"/>
                  </a:cubicBezTo>
                  <a:cubicBezTo>
                    <a:pt x="1901" y="81"/>
                    <a:pt x="1776" y="1"/>
                    <a:pt x="1619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406650" y="862575"/>
              <a:ext cx="81825" cy="80100"/>
            </a:xfrm>
            <a:custGeom>
              <a:avLst/>
              <a:gdLst/>
              <a:ahLst/>
              <a:cxnLst/>
              <a:rect l="l" t="t" r="r" b="b"/>
              <a:pathLst>
                <a:path w="3273" h="3204" extrusionOk="0">
                  <a:moveTo>
                    <a:pt x="1623" y="1"/>
                  </a:moveTo>
                  <a:cubicBezTo>
                    <a:pt x="1297" y="1"/>
                    <a:pt x="837" y="331"/>
                    <a:pt x="566" y="505"/>
                  </a:cubicBezTo>
                  <a:cubicBezTo>
                    <a:pt x="145" y="781"/>
                    <a:pt x="0" y="1317"/>
                    <a:pt x="0" y="1317"/>
                  </a:cubicBezTo>
                  <a:cubicBezTo>
                    <a:pt x="0" y="1317"/>
                    <a:pt x="1160" y="2738"/>
                    <a:pt x="2276" y="3115"/>
                  </a:cubicBezTo>
                  <a:cubicBezTo>
                    <a:pt x="2452" y="3176"/>
                    <a:pt x="2591" y="3204"/>
                    <a:pt x="2698" y="3204"/>
                  </a:cubicBezTo>
                  <a:cubicBezTo>
                    <a:pt x="3272" y="3204"/>
                    <a:pt x="2973" y="2433"/>
                    <a:pt x="2899" y="2042"/>
                  </a:cubicBezTo>
                  <a:cubicBezTo>
                    <a:pt x="2812" y="1593"/>
                    <a:pt x="2262" y="1433"/>
                    <a:pt x="1972" y="303"/>
                  </a:cubicBezTo>
                  <a:cubicBezTo>
                    <a:pt x="1914" y="82"/>
                    <a:pt x="1785" y="1"/>
                    <a:pt x="1623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378975" y="903000"/>
              <a:ext cx="121200" cy="114250"/>
            </a:xfrm>
            <a:custGeom>
              <a:avLst/>
              <a:gdLst/>
              <a:ahLst/>
              <a:cxnLst/>
              <a:rect l="l" t="t" r="r" b="b"/>
              <a:pathLst>
                <a:path w="4848" h="4570" extrusionOk="0">
                  <a:moveTo>
                    <a:pt x="4201" y="0"/>
                  </a:moveTo>
                  <a:cubicBezTo>
                    <a:pt x="3972" y="0"/>
                    <a:pt x="3534" y="311"/>
                    <a:pt x="3183" y="311"/>
                  </a:cubicBezTo>
                  <a:cubicBezTo>
                    <a:pt x="3167" y="311"/>
                    <a:pt x="3152" y="310"/>
                    <a:pt x="3137" y="309"/>
                  </a:cubicBezTo>
                  <a:cubicBezTo>
                    <a:pt x="3132" y="309"/>
                    <a:pt x="3128" y="309"/>
                    <a:pt x="3123" y="309"/>
                  </a:cubicBezTo>
                  <a:cubicBezTo>
                    <a:pt x="2579" y="309"/>
                    <a:pt x="424" y="2868"/>
                    <a:pt x="180" y="3803"/>
                  </a:cubicBezTo>
                  <a:cubicBezTo>
                    <a:pt x="0" y="4477"/>
                    <a:pt x="481" y="4569"/>
                    <a:pt x="756" y="4569"/>
                  </a:cubicBezTo>
                  <a:cubicBezTo>
                    <a:pt x="859" y="4569"/>
                    <a:pt x="933" y="4556"/>
                    <a:pt x="933" y="4556"/>
                  </a:cubicBezTo>
                  <a:cubicBezTo>
                    <a:pt x="933" y="4556"/>
                    <a:pt x="1412" y="4411"/>
                    <a:pt x="1992" y="4266"/>
                  </a:cubicBezTo>
                  <a:cubicBezTo>
                    <a:pt x="2571" y="4107"/>
                    <a:pt x="3775" y="2715"/>
                    <a:pt x="4311" y="1831"/>
                  </a:cubicBezTo>
                  <a:cubicBezTo>
                    <a:pt x="4847" y="932"/>
                    <a:pt x="4282" y="947"/>
                    <a:pt x="4354" y="280"/>
                  </a:cubicBezTo>
                  <a:cubicBezTo>
                    <a:pt x="4373" y="71"/>
                    <a:pt x="4311" y="0"/>
                    <a:pt x="4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345900" y="835250"/>
              <a:ext cx="116225" cy="168400"/>
            </a:xfrm>
            <a:custGeom>
              <a:avLst/>
              <a:gdLst/>
              <a:ahLst/>
              <a:cxnLst/>
              <a:rect l="l" t="t" r="r" b="b"/>
              <a:pathLst>
                <a:path w="4649" h="6736" extrusionOk="0">
                  <a:moveTo>
                    <a:pt x="2998" y="1"/>
                  </a:moveTo>
                  <a:cubicBezTo>
                    <a:pt x="2531" y="1"/>
                    <a:pt x="2364" y="412"/>
                    <a:pt x="1894" y="453"/>
                  </a:cubicBezTo>
                  <a:cubicBezTo>
                    <a:pt x="1387" y="497"/>
                    <a:pt x="1126" y="874"/>
                    <a:pt x="836" y="1627"/>
                  </a:cubicBezTo>
                  <a:cubicBezTo>
                    <a:pt x="560" y="2381"/>
                    <a:pt x="285" y="4483"/>
                    <a:pt x="126" y="5411"/>
                  </a:cubicBezTo>
                  <a:cubicBezTo>
                    <a:pt x="1" y="6126"/>
                    <a:pt x="481" y="6735"/>
                    <a:pt x="1029" y="6735"/>
                  </a:cubicBezTo>
                  <a:cubicBezTo>
                    <a:pt x="1181" y="6735"/>
                    <a:pt x="1337" y="6689"/>
                    <a:pt x="1488" y="6585"/>
                  </a:cubicBezTo>
                  <a:cubicBezTo>
                    <a:pt x="2184" y="6107"/>
                    <a:pt x="3547" y="4353"/>
                    <a:pt x="3778" y="3889"/>
                  </a:cubicBezTo>
                  <a:cubicBezTo>
                    <a:pt x="3778" y="3889"/>
                    <a:pt x="4648" y="2512"/>
                    <a:pt x="3952" y="1482"/>
                  </a:cubicBezTo>
                  <a:cubicBezTo>
                    <a:pt x="3242" y="439"/>
                    <a:pt x="3590" y="47"/>
                    <a:pt x="3068" y="4"/>
                  </a:cubicBezTo>
                  <a:cubicBezTo>
                    <a:pt x="3044" y="2"/>
                    <a:pt x="3021" y="1"/>
                    <a:pt x="29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3277275" y="836075"/>
              <a:ext cx="111275" cy="167825"/>
            </a:xfrm>
            <a:custGeom>
              <a:avLst/>
              <a:gdLst/>
              <a:ahLst/>
              <a:cxnLst/>
              <a:rect l="l" t="t" r="r" b="b"/>
              <a:pathLst>
                <a:path w="4451" h="6713" extrusionOk="0">
                  <a:moveTo>
                    <a:pt x="1450" y="1"/>
                  </a:moveTo>
                  <a:cubicBezTo>
                    <a:pt x="1275" y="1"/>
                    <a:pt x="1110" y="97"/>
                    <a:pt x="972" y="348"/>
                  </a:cubicBezTo>
                  <a:cubicBezTo>
                    <a:pt x="653" y="913"/>
                    <a:pt x="145" y="1203"/>
                    <a:pt x="116" y="1580"/>
                  </a:cubicBezTo>
                  <a:cubicBezTo>
                    <a:pt x="87" y="1957"/>
                    <a:pt x="0" y="3001"/>
                    <a:pt x="856" y="4856"/>
                  </a:cubicBezTo>
                  <a:cubicBezTo>
                    <a:pt x="1461" y="6169"/>
                    <a:pt x="2284" y="6713"/>
                    <a:pt x="2857" y="6713"/>
                  </a:cubicBezTo>
                  <a:cubicBezTo>
                    <a:pt x="3094" y="6713"/>
                    <a:pt x="3288" y="6620"/>
                    <a:pt x="3407" y="6451"/>
                  </a:cubicBezTo>
                  <a:cubicBezTo>
                    <a:pt x="3813" y="5856"/>
                    <a:pt x="4451" y="2972"/>
                    <a:pt x="3958" y="1623"/>
                  </a:cubicBezTo>
                  <a:cubicBezTo>
                    <a:pt x="3958" y="1623"/>
                    <a:pt x="3465" y="957"/>
                    <a:pt x="3363" y="652"/>
                  </a:cubicBezTo>
                  <a:cubicBezTo>
                    <a:pt x="3326" y="540"/>
                    <a:pt x="3204" y="518"/>
                    <a:pt x="3045" y="518"/>
                  </a:cubicBezTo>
                  <a:cubicBezTo>
                    <a:pt x="2945" y="518"/>
                    <a:pt x="2831" y="527"/>
                    <a:pt x="2714" y="527"/>
                  </a:cubicBezTo>
                  <a:cubicBezTo>
                    <a:pt x="2512" y="527"/>
                    <a:pt x="2302" y="501"/>
                    <a:pt x="2146" y="362"/>
                  </a:cubicBezTo>
                  <a:cubicBezTo>
                    <a:pt x="1924" y="165"/>
                    <a:pt x="1679" y="1"/>
                    <a:pt x="1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3200450" y="856650"/>
              <a:ext cx="136275" cy="146600"/>
            </a:xfrm>
            <a:custGeom>
              <a:avLst/>
              <a:gdLst/>
              <a:ahLst/>
              <a:cxnLst/>
              <a:rect l="l" t="t" r="r" b="b"/>
              <a:pathLst>
                <a:path w="5451" h="5864" extrusionOk="0">
                  <a:moveTo>
                    <a:pt x="1470" y="1"/>
                  </a:moveTo>
                  <a:cubicBezTo>
                    <a:pt x="1455" y="1"/>
                    <a:pt x="1438" y="2"/>
                    <a:pt x="1421" y="3"/>
                  </a:cubicBezTo>
                  <a:cubicBezTo>
                    <a:pt x="914" y="47"/>
                    <a:pt x="986" y="496"/>
                    <a:pt x="551" y="916"/>
                  </a:cubicBezTo>
                  <a:cubicBezTo>
                    <a:pt x="116" y="1322"/>
                    <a:pt x="0" y="2743"/>
                    <a:pt x="870" y="3656"/>
                  </a:cubicBezTo>
                  <a:cubicBezTo>
                    <a:pt x="1740" y="4569"/>
                    <a:pt x="2682" y="5381"/>
                    <a:pt x="3421" y="5570"/>
                  </a:cubicBezTo>
                  <a:cubicBezTo>
                    <a:pt x="3856" y="5689"/>
                    <a:pt x="4195" y="5863"/>
                    <a:pt x="4483" y="5863"/>
                  </a:cubicBezTo>
                  <a:cubicBezTo>
                    <a:pt x="4686" y="5863"/>
                    <a:pt x="4863" y="5777"/>
                    <a:pt x="5030" y="5526"/>
                  </a:cubicBezTo>
                  <a:cubicBezTo>
                    <a:pt x="5451" y="4917"/>
                    <a:pt x="5306" y="3874"/>
                    <a:pt x="3363" y="1424"/>
                  </a:cubicBezTo>
                  <a:cubicBezTo>
                    <a:pt x="3363" y="1424"/>
                    <a:pt x="2841" y="902"/>
                    <a:pt x="2247" y="742"/>
                  </a:cubicBezTo>
                  <a:cubicBezTo>
                    <a:pt x="1673" y="574"/>
                    <a:pt x="1910" y="1"/>
                    <a:pt x="1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3247550" y="939250"/>
              <a:ext cx="204425" cy="80000"/>
            </a:xfrm>
            <a:custGeom>
              <a:avLst/>
              <a:gdLst/>
              <a:ahLst/>
              <a:cxnLst/>
              <a:rect l="l" t="t" r="r" b="b"/>
              <a:pathLst>
                <a:path w="8177" h="3200" extrusionOk="0">
                  <a:moveTo>
                    <a:pt x="3326" y="0"/>
                  </a:moveTo>
                  <a:cubicBezTo>
                    <a:pt x="2400" y="0"/>
                    <a:pt x="2301" y="1218"/>
                    <a:pt x="1695" y="1218"/>
                  </a:cubicBezTo>
                  <a:cubicBezTo>
                    <a:pt x="1588" y="1218"/>
                    <a:pt x="1465" y="1180"/>
                    <a:pt x="1320" y="1091"/>
                  </a:cubicBezTo>
                  <a:cubicBezTo>
                    <a:pt x="1054" y="930"/>
                    <a:pt x="836" y="870"/>
                    <a:pt x="660" y="870"/>
                  </a:cubicBezTo>
                  <a:cubicBezTo>
                    <a:pt x="173" y="870"/>
                    <a:pt x="1" y="1323"/>
                    <a:pt x="1" y="1323"/>
                  </a:cubicBezTo>
                  <a:cubicBezTo>
                    <a:pt x="740" y="2338"/>
                    <a:pt x="2740" y="2947"/>
                    <a:pt x="3726" y="2990"/>
                  </a:cubicBezTo>
                  <a:cubicBezTo>
                    <a:pt x="4624" y="3042"/>
                    <a:pt x="5312" y="3200"/>
                    <a:pt x="5979" y="3200"/>
                  </a:cubicBezTo>
                  <a:cubicBezTo>
                    <a:pt x="6054" y="3200"/>
                    <a:pt x="6130" y="3198"/>
                    <a:pt x="6205" y="3193"/>
                  </a:cubicBezTo>
                  <a:cubicBezTo>
                    <a:pt x="6944" y="3150"/>
                    <a:pt x="7249" y="2816"/>
                    <a:pt x="7712" y="2555"/>
                  </a:cubicBezTo>
                  <a:cubicBezTo>
                    <a:pt x="8176" y="2295"/>
                    <a:pt x="7495" y="1555"/>
                    <a:pt x="7423" y="1193"/>
                  </a:cubicBezTo>
                  <a:cubicBezTo>
                    <a:pt x="7365" y="830"/>
                    <a:pt x="6901" y="917"/>
                    <a:pt x="5625" y="816"/>
                  </a:cubicBezTo>
                  <a:cubicBezTo>
                    <a:pt x="4349" y="729"/>
                    <a:pt x="4610" y="120"/>
                    <a:pt x="3422" y="4"/>
                  </a:cubicBezTo>
                  <a:cubicBezTo>
                    <a:pt x="3389" y="1"/>
                    <a:pt x="3357" y="0"/>
                    <a:pt x="3326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3294100" y="969550"/>
              <a:ext cx="142875" cy="52750"/>
            </a:xfrm>
            <a:custGeom>
              <a:avLst/>
              <a:gdLst/>
              <a:ahLst/>
              <a:cxnLst/>
              <a:rect l="l" t="t" r="r" b="b"/>
              <a:pathLst>
                <a:path w="5715" h="2110" extrusionOk="0">
                  <a:moveTo>
                    <a:pt x="1499" y="1"/>
                  </a:moveTo>
                  <a:cubicBezTo>
                    <a:pt x="932" y="1"/>
                    <a:pt x="1277" y="1221"/>
                    <a:pt x="822" y="1221"/>
                  </a:cubicBezTo>
                  <a:cubicBezTo>
                    <a:pt x="770" y="1221"/>
                    <a:pt x="708" y="1205"/>
                    <a:pt x="632" y="1169"/>
                  </a:cubicBezTo>
                  <a:cubicBezTo>
                    <a:pt x="454" y="1082"/>
                    <a:pt x="335" y="1048"/>
                    <a:pt x="257" y="1048"/>
                  </a:cubicBezTo>
                  <a:cubicBezTo>
                    <a:pt x="1" y="1048"/>
                    <a:pt x="197" y="1416"/>
                    <a:pt x="197" y="1416"/>
                  </a:cubicBezTo>
                  <a:cubicBezTo>
                    <a:pt x="1444" y="1939"/>
                    <a:pt x="2517" y="2109"/>
                    <a:pt x="3358" y="2109"/>
                  </a:cubicBezTo>
                  <a:cubicBezTo>
                    <a:pt x="4286" y="2109"/>
                    <a:pt x="4931" y="1902"/>
                    <a:pt x="5213" y="1735"/>
                  </a:cubicBezTo>
                  <a:cubicBezTo>
                    <a:pt x="5714" y="1423"/>
                    <a:pt x="5391" y="1136"/>
                    <a:pt x="4932" y="1136"/>
                  </a:cubicBezTo>
                  <a:cubicBezTo>
                    <a:pt x="4901" y="1136"/>
                    <a:pt x="4868" y="1138"/>
                    <a:pt x="4836" y="1141"/>
                  </a:cubicBezTo>
                  <a:cubicBezTo>
                    <a:pt x="4662" y="1155"/>
                    <a:pt x="4522" y="1175"/>
                    <a:pt x="4408" y="1175"/>
                  </a:cubicBezTo>
                  <a:cubicBezTo>
                    <a:pt x="4189" y="1175"/>
                    <a:pt x="4066" y="1102"/>
                    <a:pt x="3980" y="778"/>
                  </a:cubicBezTo>
                  <a:cubicBezTo>
                    <a:pt x="3902" y="519"/>
                    <a:pt x="3819" y="366"/>
                    <a:pt x="3665" y="366"/>
                  </a:cubicBezTo>
                  <a:cubicBezTo>
                    <a:pt x="3535" y="366"/>
                    <a:pt x="3354" y="475"/>
                    <a:pt x="3082" y="720"/>
                  </a:cubicBezTo>
                  <a:cubicBezTo>
                    <a:pt x="2966" y="819"/>
                    <a:pt x="2869" y="860"/>
                    <a:pt x="2781" y="860"/>
                  </a:cubicBezTo>
                  <a:cubicBezTo>
                    <a:pt x="2406" y="860"/>
                    <a:pt x="2211" y="116"/>
                    <a:pt x="1589" y="10"/>
                  </a:cubicBezTo>
                  <a:cubicBezTo>
                    <a:pt x="1557" y="4"/>
                    <a:pt x="1527" y="1"/>
                    <a:pt x="1499" y="1"/>
                  </a:cubicBezTo>
                  <a:close/>
                </a:path>
              </a:pathLst>
            </a:custGeom>
            <a:solidFill>
              <a:srgbClr val="656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3570450" y="670975"/>
              <a:ext cx="99325" cy="76350"/>
            </a:xfrm>
            <a:custGeom>
              <a:avLst/>
              <a:gdLst/>
              <a:ahLst/>
              <a:cxnLst/>
              <a:rect l="l" t="t" r="r" b="b"/>
              <a:pathLst>
                <a:path w="3973" h="3054" extrusionOk="0">
                  <a:moveTo>
                    <a:pt x="2357" y="1"/>
                  </a:moveTo>
                  <a:cubicBezTo>
                    <a:pt x="2310" y="1"/>
                    <a:pt x="2259" y="8"/>
                    <a:pt x="2204" y="23"/>
                  </a:cubicBezTo>
                  <a:cubicBezTo>
                    <a:pt x="1694" y="150"/>
                    <a:pt x="1610" y="648"/>
                    <a:pt x="1193" y="648"/>
                  </a:cubicBezTo>
                  <a:cubicBezTo>
                    <a:pt x="1136" y="648"/>
                    <a:pt x="1072" y="638"/>
                    <a:pt x="1001" y="617"/>
                  </a:cubicBezTo>
                  <a:cubicBezTo>
                    <a:pt x="940" y="600"/>
                    <a:pt x="883" y="592"/>
                    <a:pt x="827" y="592"/>
                  </a:cubicBezTo>
                  <a:cubicBezTo>
                    <a:pt x="336" y="592"/>
                    <a:pt x="39" y="1217"/>
                    <a:pt x="0" y="1270"/>
                  </a:cubicBezTo>
                  <a:cubicBezTo>
                    <a:pt x="0" y="1270"/>
                    <a:pt x="363" y="1675"/>
                    <a:pt x="537" y="1864"/>
                  </a:cubicBezTo>
                  <a:cubicBezTo>
                    <a:pt x="711" y="2067"/>
                    <a:pt x="2030" y="2908"/>
                    <a:pt x="2436" y="3023"/>
                  </a:cubicBezTo>
                  <a:cubicBezTo>
                    <a:pt x="2503" y="3043"/>
                    <a:pt x="2577" y="3053"/>
                    <a:pt x="2654" y="3053"/>
                  </a:cubicBezTo>
                  <a:cubicBezTo>
                    <a:pt x="3030" y="3053"/>
                    <a:pt x="3495" y="2818"/>
                    <a:pt x="3711" y="2313"/>
                  </a:cubicBezTo>
                  <a:cubicBezTo>
                    <a:pt x="3972" y="1704"/>
                    <a:pt x="3653" y="1023"/>
                    <a:pt x="3247" y="806"/>
                  </a:cubicBezTo>
                  <a:cubicBezTo>
                    <a:pt x="2867" y="622"/>
                    <a:pt x="2795" y="1"/>
                    <a:pt x="2357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3491075" y="690100"/>
              <a:ext cx="81900" cy="80300"/>
            </a:xfrm>
            <a:custGeom>
              <a:avLst/>
              <a:gdLst/>
              <a:ahLst/>
              <a:cxnLst/>
              <a:rect l="l" t="t" r="r" b="b"/>
              <a:pathLst>
                <a:path w="3276" h="3212" extrusionOk="0">
                  <a:moveTo>
                    <a:pt x="1625" y="0"/>
                  </a:moveTo>
                  <a:cubicBezTo>
                    <a:pt x="1299" y="0"/>
                    <a:pt x="838" y="334"/>
                    <a:pt x="566" y="519"/>
                  </a:cubicBezTo>
                  <a:cubicBezTo>
                    <a:pt x="146" y="780"/>
                    <a:pt x="1" y="1316"/>
                    <a:pt x="1" y="1316"/>
                  </a:cubicBezTo>
                  <a:cubicBezTo>
                    <a:pt x="1" y="1316"/>
                    <a:pt x="1160" y="2751"/>
                    <a:pt x="2277" y="3128"/>
                  </a:cubicBezTo>
                  <a:cubicBezTo>
                    <a:pt x="2448" y="3186"/>
                    <a:pt x="2583" y="3211"/>
                    <a:pt x="2689" y="3211"/>
                  </a:cubicBezTo>
                  <a:cubicBezTo>
                    <a:pt x="3276" y="3211"/>
                    <a:pt x="2974" y="2436"/>
                    <a:pt x="2900" y="2056"/>
                  </a:cubicBezTo>
                  <a:cubicBezTo>
                    <a:pt x="2813" y="1592"/>
                    <a:pt x="2262" y="1447"/>
                    <a:pt x="1972" y="302"/>
                  </a:cubicBezTo>
                  <a:cubicBezTo>
                    <a:pt x="1915" y="81"/>
                    <a:pt x="1786" y="0"/>
                    <a:pt x="1625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3654150" y="717475"/>
              <a:ext cx="81650" cy="80100"/>
            </a:xfrm>
            <a:custGeom>
              <a:avLst/>
              <a:gdLst/>
              <a:ahLst/>
              <a:cxnLst/>
              <a:rect l="l" t="t" r="r" b="b"/>
              <a:pathLst>
                <a:path w="3266" h="3204" extrusionOk="0">
                  <a:moveTo>
                    <a:pt x="1623" y="0"/>
                  </a:moveTo>
                  <a:cubicBezTo>
                    <a:pt x="1296" y="0"/>
                    <a:pt x="833" y="337"/>
                    <a:pt x="552" y="511"/>
                  </a:cubicBezTo>
                  <a:cubicBezTo>
                    <a:pt x="131" y="772"/>
                    <a:pt x="1" y="1323"/>
                    <a:pt x="1" y="1323"/>
                  </a:cubicBezTo>
                  <a:cubicBezTo>
                    <a:pt x="1" y="1323"/>
                    <a:pt x="1146" y="2744"/>
                    <a:pt x="2262" y="3120"/>
                  </a:cubicBezTo>
                  <a:cubicBezTo>
                    <a:pt x="2433" y="3178"/>
                    <a:pt x="2569" y="3204"/>
                    <a:pt x="2676" y="3204"/>
                  </a:cubicBezTo>
                  <a:cubicBezTo>
                    <a:pt x="3266" y="3204"/>
                    <a:pt x="2974" y="2428"/>
                    <a:pt x="2900" y="2048"/>
                  </a:cubicBezTo>
                  <a:cubicBezTo>
                    <a:pt x="2813" y="1598"/>
                    <a:pt x="2262" y="1439"/>
                    <a:pt x="1972" y="308"/>
                  </a:cubicBezTo>
                  <a:cubicBezTo>
                    <a:pt x="1915" y="83"/>
                    <a:pt x="1786" y="0"/>
                    <a:pt x="1623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3626475" y="757750"/>
              <a:ext cx="121200" cy="114525"/>
            </a:xfrm>
            <a:custGeom>
              <a:avLst/>
              <a:gdLst/>
              <a:ahLst/>
              <a:cxnLst/>
              <a:rect l="l" t="t" r="r" b="b"/>
              <a:pathLst>
                <a:path w="4848" h="4581" extrusionOk="0">
                  <a:moveTo>
                    <a:pt x="4206" y="1"/>
                  </a:moveTo>
                  <a:cubicBezTo>
                    <a:pt x="3978" y="1"/>
                    <a:pt x="3536" y="323"/>
                    <a:pt x="3182" y="323"/>
                  </a:cubicBezTo>
                  <a:cubicBezTo>
                    <a:pt x="3167" y="323"/>
                    <a:pt x="3152" y="322"/>
                    <a:pt x="3137" y="321"/>
                  </a:cubicBezTo>
                  <a:cubicBezTo>
                    <a:pt x="3133" y="320"/>
                    <a:pt x="3128" y="320"/>
                    <a:pt x="3124" y="320"/>
                  </a:cubicBezTo>
                  <a:cubicBezTo>
                    <a:pt x="2579" y="320"/>
                    <a:pt x="425" y="2880"/>
                    <a:pt x="180" y="3814"/>
                  </a:cubicBezTo>
                  <a:cubicBezTo>
                    <a:pt x="1" y="4489"/>
                    <a:pt x="473" y="4581"/>
                    <a:pt x="744" y="4581"/>
                  </a:cubicBezTo>
                  <a:cubicBezTo>
                    <a:pt x="846" y="4581"/>
                    <a:pt x="919" y="4568"/>
                    <a:pt x="919" y="4568"/>
                  </a:cubicBezTo>
                  <a:cubicBezTo>
                    <a:pt x="919" y="4568"/>
                    <a:pt x="1412" y="4423"/>
                    <a:pt x="1992" y="4278"/>
                  </a:cubicBezTo>
                  <a:cubicBezTo>
                    <a:pt x="2572" y="4119"/>
                    <a:pt x="3775" y="2727"/>
                    <a:pt x="4311" y="1828"/>
                  </a:cubicBezTo>
                  <a:cubicBezTo>
                    <a:pt x="4848" y="944"/>
                    <a:pt x="4282" y="944"/>
                    <a:pt x="4355" y="277"/>
                  </a:cubicBezTo>
                  <a:cubicBezTo>
                    <a:pt x="4373" y="71"/>
                    <a:pt x="4313" y="1"/>
                    <a:pt x="42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3593400" y="689950"/>
              <a:ext cx="116225" cy="168575"/>
            </a:xfrm>
            <a:custGeom>
              <a:avLst/>
              <a:gdLst/>
              <a:ahLst/>
              <a:cxnLst/>
              <a:rect l="l" t="t" r="r" b="b"/>
              <a:pathLst>
                <a:path w="4649" h="6743" extrusionOk="0">
                  <a:moveTo>
                    <a:pt x="2999" y="0"/>
                  </a:moveTo>
                  <a:cubicBezTo>
                    <a:pt x="2531" y="0"/>
                    <a:pt x="2364" y="412"/>
                    <a:pt x="1880" y="467"/>
                  </a:cubicBezTo>
                  <a:cubicBezTo>
                    <a:pt x="1373" y="511"/>
                    <a:pt x="1126" y="887"/>
                    <a:pt x="836" y="1641"/>
                  </a:cubicBezTo>
                  <a:cubicBezTo>
                    <a:pt x="561" y="2395"/>
                    <a:pt x="286" y="4497"/>
                    <a:pt x="126" y="5410"/>
                  </a:cubicBezTo>
                  <a:cubicBezTo>
                    <a:pt x="1" y="6139"/>
                    <a:pt x="484" y="6743"/>
                    <a:pt x="1035" y="6743"/>
                  </a:cubicBezTo>
                  <a:cubicBezTo>
                    <a:pt x="1185" y="6743"/>
                    <a:pt x="1340" y="6698"/>
                    <a:pt x="1489" y="6599"/>
                  </a:cubicBezTo>
                  <a:cubicBezTo>
                    <a:pt x="2170" y="6120"/>
                    <a:pt x="3533" y="4366"/>
                    <a:pt x="3779" y="3902"/>
                  </a:cubicBezTo>
                  <a:cubicBezTo>
                    <a:pt x="3779" y="3902"/>
                    <a:pt x="4649" y="2525"/>
                    <a:pt x="3938" y="1482"/>
                  </a:cubicBezTo>
                  <a:cubicBezTo>
                    <a:pt x="3243" y="453"/>
                    <a:pt x="3591" y="61"/>
                    <a:pt x="3069" y="3"/>
                  </a:cubicBezTo>
                  <a:cubicBezTo>
                    <a:pt x="3045" y="1"/>
                    <a:pt x="3021" y="0"/>
                    <a:pt x="2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3524775" y="691050"/>
              <a:ext cx="111300" cy="167900"/>
            </a:xfrm>
            <a:custGeom>
              <a:avLst/>
              <a:gdLst/>
              <a:ahLst/>
              <a:cxnLst/>
              <a:rect l="l" t="t" r="r" b="b"/>
              <a:pathLst>
                <a:path w="4452" h="6716" extrusionOk="0">
                  <a:moveTo>
                    <a:pt x="1433" y="1"/>
                  </a:moveTo>
                  <a:cubicBezTo>
                    <a:pt x="1262" y="1"/>
                    <a:pt x="1103" y="94"/>
                    <a:pt x="972" y="336"/>
                  </a:cubicBezTo>
                  <a:cubicBezTo>
                    <a:pt x="653" y="916"/>
                    <a:pt x="146" y="1191"/>
                    <a:pt x="117" y="1568"/>
                  </a:cubicBezTo>
                  <a:cubicBezTo>
                    <a:pt x="88" y="1960"/>
                    <a:pt x="1" y="3003"/>
                    <a:pt x="856" y="4859"/>
                  </a:cubicBezTo>
                  <a:cubicBezTo>
                    <a:pt x="1461" y="6172"/>
                    <a:pt x="2277" y="6715"/>
                    <a:pt x="2846" y="6715"/>
                  </a:cubicBezTo>
                  <a:cubicBezTo>
                    <a:pt x="3081" y="6715"/>
                    <a:pt x="3274" y="6623"/>
                    <a:pt x="3393" y="6453"/>
                  </a:cubicBezTo>
                  <a:cubicBezTo>
                    <a:pt x="3799" y="5859"/>
                    <a:pt x="4451" y="2974"/>
                    <a:pt x="3958" y="1612"/>
                  </a:cubicBezTo>
                  <a:cubicBezTo>
                    <a:pt x="3958" y="1612"/>
                    <a:pt x="3465" y="959"/>
                    <a:pt x="3364" y="655"/>
                  </a:cubicBezTo>
                  <a:cubicBezTo>
                    <a:pt x="3327" y="538"/>
                    <a:pt x="3204" y="515"/>
                    <a:pt x="3045" y="515"/>
                  </a:cubicBezTo>
                  <a:cubicBezTo>
                    <a:pt x="2937" y="515"/>
                    <a:pt x="2811" y="526"/>
                    <a:pt x="2684" y="526"/>
                  </a:cubicBezTo>
                  <a:cubicBezTo>
                    <a:pt x="2486" y="526"/>
                    <a:pt x="2283" y="499"/>
                    <a:pt x="2132" y="365"/>
                  </a:cubicBezTo>
                  <a:cubicBezTo>
                    <a:pt x="1908" y="166"/>
                    <a:pt x="1661" y="1"/>
                    <a:pt x="14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3447950" y="711675"/>
              <a:ext cx="136300" cy="146500"/>
            </a:xfrm>
            <a:custGeom>
              <a:avLst/>
              <a:gdLst/>
              <a:ahLst/>
              <a:cxnLst/>
              <a:rect l="l" t="t" r="r" b="b"/>
              <a:pathLst>
                <a:path w="5452" h="5860" extrusionOk="0">
                  <a:moveTo>
                    <a:pt x="1470" y="0"/>
                  </a:moveTo>
                  <a:cubicBezTo>
                    <a:pt x="1450" y="0"/>
                    <a:pt x="1429" y="1"/>
                    <a:pt x="1407" y="4"/>
                  </a:cubicBezTo>
                  <a:cubicBezTo>
                    <a:pt x="900" y="47"/>
                    <a:pt x="987" y="497"/>
                    <a:pt x="552" y="903"/>
                  </a:cubicBezTo>
                  <a:cubicBezTo>
                    <a:pt x="117" y="1309"/>
                    <a:pt x="1" y="2744"/>
                    <a:pt x="871" y="3657"/>
                  </a:cubicBezTo>
                  <a:cubicBezTo>
                    <a:pt x="1740" y="4570"/>
                    <a:pt x="2683" y="5382"/>
                    <a:pt x="3422" y="5570"/>
                  </a:cubicBezTo>
                  <a:cubicBezTo>
                    <a:pt x="3860" y="5682"/>
                    <a:pt x="4196" y="5859"/>
                    <a:pt x="4484" y="5859"/>
                  </a:cubicBezTo>
                  <a:cubicBezTo>
                    <a:pt x="4683" y="5859"/>
                    <a:pt x="4859" y="5775"/>
                    <a:pt x="5031" y="5527"/>
                  </a:cubicBezTo>
                  <a:cubicBezTo>
                    <a:pt x="5451" y="4918"/>
                    <a:pt x="5306" y="3874"/>
                    <a:pt x="3364" y="1424"/>
                  </a:cubicBezTo>
                  <a:cubicBezTo>
                    <a:pt x="3364" y="1424"/>
                    <a:pt x="2842" y="903"/>
                    <a:pt x="2248" y="729"/>
                  </a:cubicBezTo>
                  <a:cubicBezTo>
                    <a:pt x="1680" y="576"/>
                    <a:pt x="1893" y="0"/>
                    <a:pt x="14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3494700" y="794275"/>
              <a:ext cx="204425" cy="80025"/>
            </a:xfrm>
            <a:custGeom>
              <a:avLst/>
              <a:gdLst/>
              <a:ahLst/>
              <a:cxnLst/>
              <a:rect l="l" t="t" r="r" b="b"/>
              <a:pathLst>
                <a:path w="8177" h="3201" extrusionOk="0">
                  <a:moveTo>
                    <a:pt x="3326" y="1"/>
                  </a:moveTo>
                  <a:cubicBezTo>
                    <a:pt x="2401" y="1"/>
                    <a:pt x="2312" y="1218"/>
                    <a:pt x="1708" y="1218"/>
                  </a:cubicBezTo>
                  <a:cubicBezTo>
                    <a:pt x="1602" y="1218"/>
                    <a:pt x="1480" y="1181"/>
                    <a:pt x="1334" y="1092"/>
                  </a:cubicBezTo>
                  <a:cubicBezTo>
                    <a:pt x="1069" y="930"/>
                    <a:pt x="850" y="871"/>
                    <a:pt x="672" y="871"/>
                  </a:cubicBezTo>
                  <a:cubicBezTo>
                    <a:pt x="180" y="871"/>
                    <a:pt x="1" y="1324"/>
                    <a:pt x="1" y="1324"/>
                  </a:cubicBezTo>
                  <a:cubicBezTo>
                    <a:pt x="740" y="2339"/>
                    <a:pt x="2755" y="2933"/>
                    <a:pt x="3741" y="2991"/>
                  </a:cubicBezTo>
                  <a:cubicBezTo>
                    <a:pt x="4632" y="3030"/>
                    <a:pt x="5322" y="3200"/>
                    <a:pt x="5992" y="3200"/>
                  </a:cubicBezTo>
                  <a:cubicBezTo>
                    <a:pt x="6063" y="3200"/>
                    <a:pt x="6134" y="3198"/>
                    <a:pt x="6205" y="3194"/>
                  </a:cubicBezTo>
                  <a:cubicBezTo>
                    <a:pt x="6959" y="3150"/>
                    <a:pt x="7263" y="2817"/>
                    <a:pt x="7727" y="2542"/>
                  </a:cubicBezTo>
                  <a:cubicBezTo>
                    <a:pt x="8176" y="2281"/>
                    <a:pt x="7495" y="1556"/>
                    <a:pt x="7437" y="1194"/>
                  </a:cubicBezTo>
                  <a:cubicBezTo>
                    <a:pt x="7365" y="831"/>
                    <a:pt x="6915" y="904"/>
                    <a:pt x="5640" y="817"/>
                  </a:cubicBezTo>
                  <a:cubicBezTo>
                    <a:pt x="4349" y="730"/>
                    <a:pt x="4610" y="121"/>
                    <a:pt x="3422" y="5"/>
                  </a:cubicBezTo>
                  <a:cubicBezTo>
                    <a:pt x="3389" y="2"/>
                    <a:pt x="3357" y="1"/>
                    <a:pt x="3326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3541525" y="824600"/>
              <a:ext cx="142950" cy="52750"/>
            </a:xfrm>
            <a:custGeom>
              <a:avLst/>
              <a:gdLst/>
              <a:ahLst/>
              <a:cxnLst/>
              <a:rect l="l" t="t" r="r" b="b"/>
              <a:pathLst>
                <a:path w="5718" h="2110" extrusionOk="0">
                  <a:moveTo>
                    <a:pt x="1501" y="1"/>
                  </a:moveTo>
                  <a:cubicBezTo>
                    <a:pt x="925" y="1"/>
                    <a:pt x="1275" y="1210"/>
                    <a:pt x="831" y="1210"/>
                  </a:cubicBezTo>
                  <a:cubicBezTo>
                    <a:pt x="778" y="1210"/>
                    <a:pt x="714" y="1193"/>
                    <a:pt x="636" y="1155"/>
                  </a:cubicBezTo>
                  <a:cubicBezTo>
                    <a:pt x="462" y="1073"/>
                    <a:pt x="345" y="1041"/>
                    <a:pt x="268" y="1041"/>
                  </a:cubicBezTo>
                  <a:cubicBezTo>
                    <a:pt x="1" y="1041"/>
                    <a:pt x="201" y="1416"/>
                    <a:pt x="201" y="1416"/>
                  </a:cubicBezTo>
                  <a:cubicBezTo>
                    <a:pt x="1448" y="1939"/>
                    <a:pt x="2521" y="2109"/>
                    <a:pt x="3362" y="2109"/>
                  </a:cubicBezTo>
                  <a:cubicBezTo>
                    <a:pt x="4290" y="2109"/>
                    <a:pt x="4935" y="1902"/>
                    <a:pt x="5216" y="1735"/>
                  </a:cubicBezTo>
                  <a:cubicBezTo>
                    <a:pt x="5718" y="1423"/>
                    <a:pt x="5395" y="1136"/>
                    <a:pt x="4936" y="1136"/>
                  </a:cubicBezTo>
                  <a:cubicBezTo>
                    <a:pt x="4904" y="1136"/>
                    <a:pt x="4872" y="1137"/>
                    <a:pt x="4839" y="1140"/>
                  </a:cubicBezTo>
                  <a:cubicBezTo>
                    <a:pt x="4665" y="1155"/>
                    <a:pt x="4525" y="1175"/>
                    <a:pt x="4411" y="1175"/>
                  </a:cubicBezTo>
                  <a:cubicBezTo>
                    <a:pt x="4193" y="1175"/>
                    <a:pt x="4070" y="1102"/>
                    <a:pt x="3984" y="778"/>
                  </a:cubicBezTo>
                  <a:cubicBezTo>
                    <a:pt x="3905" y="510"/>
                    <a:pt x="3823" y="358"/>
                    <a:pt x="3666" y="358"/>
                  </a:cubicBezTo>
                  <a:cubicBezTo>
                    <a:pt x="3534" y="358"/>
                    <a:pt x="3349" y="467"/>
                    <a:pt x="3071" y="705"/>
                  </a:cubicBezTo>
                  <a:cubicBezTo>
                    <a:pt x="2956" y="809"/>
                    <a:pt x="2859" y="852"/>
                    <a:pt x="2771" y="852"/>
                  </a:cubicBezTo>
                  <a:cubicBezTo>
                    <a:pt x="2407" y="852"/>
                    <a:pt x="2212" y="115"/>
                    <a:pt x="1592" y="10"/>
                  </a:cubicBezTo>
                  <a:cubicBezTo>
                    <a:pt x="1559" y="3"/>
                    <a:pt x="1529" y="1"/>
                    <a:pt x="1501" y="1"/>
                  </a:cubicBezTo>
                  <a:close/>
                </a:path>
              </a:pathLst>
            </a:custGeom>
            <a:solidFill>
              <a:srgbClr val="656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3271825" y="1665775"/>
              <a:ext cx="97150" cy="66675"/>
            </a:xfrm>
            <a:custGeom>
              <a:avLst/>
              <a:gdLst/>
              <a:ahLst/>
              <a:cxnLst/>
              <a:rect l="l" t="t" r="r" b="b"/>
              <a:pathLst>
                <a:path w="3886" h="2667" extrusionOk="0">
                  <a:moveTo>
                    <a:pt x="1630" y="0"/>
                  </a:moveTo>
                  <a:cubicBezTo>
                    <a:pt x="1515" y="0"/>
                    <a:pt x="1402" y="44"/>
                    <a:pt x="1291" y="167"/>
                  </a:cubicBezTo>
                  <a:cubicBezTo>
                    <a:pt x="871" y="601"/>
                    <a:pt x="1190" y="1138"/>
                    <a:pt x="595" y="1312"/>
                  </a:cubicBezTo>
                  <a:cubicBezTo>
                    <a:pt x="1" y="1486"/>
                    <a:pt x="88" y="2326"/>
                    <a:pt x="88" y="2399"/>
                  </a:cubicBezTo>
                  <a:cubicBezTo>
                    <a:pt x="88" y="2399"/>
                    <a:pt x="610" y="2544"/>
                    <a:pt x="871" y="2616"/>
                  </a:cubicBezTo>
                  <a:cubicBezTo>
                    <a:pt x="979" y="2648"/>
                    <a:pt x="1345" y="2666"/>
                    <a:pt x="1755" y="2666"/>
                  </a:cubicBezTo>
                  <a:cubicBezTo>
                    <a:pt x="2273" y="2666"/>
                    <a:pt x="2862" y="2638"/>
                    <a:pt x="3089" y="2573"/>
                  </a:cubicBezTo>
                  <a:cubicBezTo>
                    <a:pt x="3480" y="2457"/>
                    <a:pt x="3886" y="1950"/>
                    <a:pt x="3784" y="1297"/>
                  </a:cubicBezTo>
                  <a:cubicBezTo>
                    <a:pt x="3688" y="676"/>
                    <a:pt x="3104" y="265"/>
                    <a:pt x="2648" y="265"/>
                  </a:cubicBezTo>
                  <a:cubicBezTo>
                    <a:pt x="2626" y="265"/>
                    <a:pt x="2603" y="266"/>
                    <a:pt x="2581" y="268"/>
                  </a:cubicBezTo>
                  <a:cubicBezTo>
                    <a:pt x="2560" y="271"/>
                    <a:pt x="2540" y="272"/>
                    <a:pt x="2519" y="272"/>
                  </a:cubicBezTo>
                  <a:cubicBezTo>
                    <a:pt x="2214" y="272"/>
                    <a:pt x="1916" y="0"/>
                    <a:pt x="1630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213850" y="1734425"/>
              <a:ext cx="104750" cy="60600"/>
            </a:xfrm>
            <a:custGeom>
              <a:avLst/>
              <a:gdLst/>
              <a:ahLst/>
              <a:cxnLst/>
              <a:rect l="l" t="t" r="r" b="b"/>
              <a:pathLst>
                <a:path w="4190" h="2424" extrusionOk="0">
                  <a:moveTo>
                    <a:pt x="1015" y="1"/>
                  </a:moveTo>
                  <a:cubicBezTo>
                    <a:pt x="650" y="1"/>
                    <a:pt x="379" y="696"/>
                    <a:pt x="204" y="1059"/>
                  </a:cubicBezTo>
                  <a:cubicBezTo>
                    <a:pt x="1" y="1508"/>
                    <a:pt x="175" y="2045"/>
                    <a:pt x="175" y="2045"/>
                  </a:cubicBezTo>
                  <a:cubicBezTo>
                    <a:pt x="175" y="2045"/>
                    <a:pt x="1301" y="2423"/>
                    <a:pt x="2338" y="2423"/>
                  </a:cubicBezTo>
                  <a:cubicBezTo>
                    <a:pt x="2584" y="2423"/>
                    <a:pt x="2825" y="2402"/>
                    <a:pt x="3045" y="2349"/>
                  </a:cubicBezTo>
                  <a:cubicBezTo>
                    <a:pt x="4190" y="2074"/>
                    <a:pt x="3320" y="1436"/>
                    <a:pt x="3001" y="1102"/>
                  </a:cubicBezTo>
                  <a:cubicBezTo>
                    <a:pt x="2697" y="769"/>
                    <a:pt x="2132" y="929"/>
                    <a:pt x="1291" y="131"/>
                  </a:cubicBezTo>
                  <a:cubicBezTo>
                    <a:pt x="1194" y="40"/>
                    <a:pt x="1102" y="1"/>
                    <a:pt x="1015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3366050" y="1670100"/>
              <a:ext cx="105125" cy="60750"/>
            </a:xfrm>
            <a:custGeom>
              <a:avLst/>
              <a:gdLst/>
              <a:ahLst/>
              <a:cxnLst/>
              <a:rect l="l" t="t" r="r" b="b"/>
              <a:pathLst>
                <a:path w="4205" h="2430" extrusionOk="0">
                  <a:moveTo>
                    <a:pt x="1022" y="0"/>
                  </a:moveTo>
                  <a:cubicBezTo>
                    <a:pt x="653" y="0"/>
                    <a:pt x="381" y="701"/>
                    <a:pt x="204" y="1066"/>
                  </a:cubicBezTo>
                  <a:cubicBezTo>
                    <a:pt x="1" y="1516"/>
                    <a:pt x="175" y="2037"/>
                    <a:pt x="175" y="2037"/>
                  </a:cubicBezTo>
                  <a:cubicBezTo>
                    <a:pt x="175" y="2037"/>
                    <a:pt x="1321" y="2429"/>
                    <a:pt x="2366" y="2429"/>
                  </a:cubicBezTo>
                  <a:cubicBezTo>
                    <a:pt x="2608" y="2429"/>
                    <a:pt x="2844" y="2408"/>
                    <a:pt x="3059" y="2356"/>
                  </a:cubicBezTo>
                  <a:cubicBezTo>
                    <a:pt x="4205" y="2081"/>
                    <a:pt x="3320" y="1443"/>
                    <a:pt x="3016" y="1110"/>
                  </a:cubicBezTo>
                  <a:cubicBezTo>
                    <a:pt x="2697" y="776"/>
                    <a:pt x="2146" y="936"/>
                    <a:pt x="1291" y="124"/>
                  </a:cubicBezTo>
                  <a:cubicBezTo>
                    <a:pt x="1196" y="37"/>
                    <a:pt x="1106" y="0"/>
                    <a:pt x="1022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398300" y="1685300"/>
              <a:ext cx="68900" cy="146950"/>
            </a:xfrm>
            <a:custGeom>
              <a:avLst/>
              <a:gdLst/>
              <a:ahLst/>
              <a:cxnLst/>
              <a:rect l="l" t="t" r="r" b="b"/>
              <a:pathLst>
                <a:path w="2756" h="5878" extrusionOk="0">
                  <a:moveTo>
                    <a:pt x="1737" y="1"/>
                  </a:moveTo>
                  <a:cubicBezTo>
                    <a:pt x="1512" y="1"/>
                    <a:pt x="1291" y="672"/>
                    <a:pt x="929" y="864"/>
                  </a:cubicBezTo>
                  <a:cubicBezTo>
                    <a:pt x="465" y="1111"/>
                    <a:pt x="1" y="4474"/>
                    <a:pt x="291" y="5401"/>
                  </a:cubicBezTo>
                  <a:cubicBezTo>
                    <a:pt x="407" y="5768"/>
                    <a:pt x="598" y="5877"/>
                    <a:pt x="785" y="5877"/>
                  </a:cubicBezTo>
                  <a:cubicBezTo>
                    <a:pt x="1064" y="5877"/>
                    <a:pt x="1335" y="5633"/>
                    <a:pt x="1335" y="5633"/>
                  </a:cubicBezTo>
                  <a:cubicBezTo>
                    <a:pt x="1335" y="5633"/>
                    <a:pt x="1668" y="5256"/>
                    <a:pt x="2074" y="4807"/>
                  </a:cubicBezTo>
                  <a:cubicBezTo>
                    <a:pt x="2480" y="4372"/>
                    <a:pt x="2755" y="2560"/>
                    <a:pt x="2726" y="1516"/>
                  </a:cubicBezTo>
                  <a:cubicBezTo>
                    <a:pt x="2697" y="473"/>
                    <a:pt x="2233" y="777"/>
                    <a:pt x="1929" y="183"/>
                  </a:cubicBezTo>
                  <a:cubicBezTo>
                    <a:pt x="1862" y="53"/>
                    <a:pt x="1799" y="1"/>
                    <a:pt x="17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3322200" y="1660375"/>
              <a:ext cx="97525" cy="173800"/>
            </a:xfrm>
            <a:custGeom>
              <a:avLst/>
              <a:gdLst/>
              <a:ahLst/>
              <a:cxnLst/>
              <a:rect l="l" t="t" r="r" b="b"/>
              <a:pathLst>
                <a:path w="3901" h="6952" extrusionOk="0">
                  <a:moveTo>
                    <a:pt x="1379" y="1"/>
                  </a:moveTo>
                  <a:cubicBezTo>
                    <a:pt x="1322" y="1"/>
                    <a:pt x="1257" y="20"/>
                    <a:pt x="1175" y="64"/>
                  </a:cubicBezTo>
                  <a:cubicBezTo>
                    <a:pt x="711" y="296"/>
                    <a:pt x="813" y="759"/>
                    <a:pt x="421" y="1078"/>
                  </a:cubicBezTo>
                  <a:cubicBezTo>
                    <a:pt x="15" y="1383"/>
                    <a:pt x="1" y="1832"/>
                    <a:pt x="160" y="2629"/>
                  </a:cubicBezTo>
                  <a:cubicBezTo>
                    <a:pt x="320" y="3412"/>
                    <a:pt x="1233" y="5340"/>
                    <a:pt x="1581" y="6195"/>
                  </a:cubicBezTo>
                  <a:cubicBezTo>
                    <a:pt x="1787" y="6681"/>
                    <a:pt x="2226" y="6952"/>
                    <a:pt x="2628" y="6952"/>
                  </a:cubicBezTo>
                  <a:cubicBezTo>
                    <a:pt x="2935" y="6952"/>
                    <a:pt x="3220" y="6795"/>
                    <a:pt x="3364" y="6456"/>
                  </a:cubicBezTo>
                  <a:cubicBezTo>
                    <a:pt x="3697" y="5688"/>
                    <a:pt x="3900" y="3485"/>
                    <a:pt x="3857" y="2963"/>
                  </a:cubicBezTo>
                  <a:cubicBezTo>
                    <a:pt x="3857" y="2963"/>
                    <a:pt x="3857" y="1339"/>
                    <a:pt x="2712" y="832"/>
                  </a:cubicBezTo>
                  <a:cubicBezTo>
                    <a:pt x="1757" y="426"/>
                    <a:pt x="1647" y="1"/>
                    <a:pt x="1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248275" y="1708125"/>
              <a:ext cx="139925" cy="140400"/>
            </a:xfrm>
            <a:custGeom>
              <a:avLst/>
              <a:gdLst/>
              <a:ahLst/>
              <a:cxnLst/>
              <a:rect l="l" t="t" r="r" b="b"/>
              <a:pathLst>
                <a:path w="5597" h="5616" extrusionOk="0">
                  <a:moveTo>
                    <a:pt x="2318" y="1"/>
                  </a:moveTo>
                  <a:cubicBezTo>
                    <a:pt x="2083" y="1"/>
                    <a:pt x="1739" y="452"/>
                    <a:pt x="1325" y="452"/>
                  </a:cubicBezTo>
                  <a:cubicBezTo>
                    <a:pt x="1294" y="452"/>
                    <a:pt x="1264" y="449"/>
                    <a:pt x="1233" y="444"/>
                  </a:cubicBezTo>
                  <a:cubicBezTo>
                    <a:pt x="1120" y="425"/>
                    <a:pt x="1006" y="412"/>
                    <a:pt x="898" y="412"/>
                  </a:cubicBezTo>
                  <a:cubicBezTo>
                    <a:pt x="520" y="412"/>
                    <a:pt x="210" y="560"/>
                    <a:pt x="233" y="1067"/>
                  </a:cubicBezTo>
                  <a:cubicBezTo>
                    <a:pt x="276" y="1720"/>
                    <a:pt x="1" y="2227"/>
                    <a:pt x="175" y="2560"/>
                  </a:cubicBezTo>
                  <a:cubicBezTo>
                    <a:pt x="363" y="2894"/>
                    <a:pt x="856" y="3821"/>
                    <a:pt x="2566" y="4923"/>
                  </a:cubicBezTo>
                  <a:cubicBezTo>
                    <a:pt x="3327" y="5420"/>
                    <a:pt x="4000" y="5615"/>
                    <a:pt x="4514" y="5615"/>
                  </a:cubicBezTo>
                  <a:cubicBezTo>
                    <a:pt x="5155" y="5615"/>
                    <a:pt x="5551" y="5311"/>
                    <a:pt x="5567" y="4909"/>
                  </a:cubicBezTo>
                  <a:cubicBezTo>
                    <a:pt x="5596" y="4198"/>
                    <a:pt x="4596" y="1415"/>
                    <a:pt x="3451" y="531"/>
                  </a:cubicBezTo>
                  <a:cubicBezTo>
                    <a:pt x="3451" y="531"/>
                    <a:pt x="2682" y="241"/>
                    <a:pt x="2422" y="38"/>
                  </a:cubicBezTo>
                  <a:cubicBezTo>
                    <a:pt x="2390" y="12"/>
                    <a:pt x="2355" y="1"/>
                    <a:pt x="2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3195375" y="1777900"/>
              <a:ext cx="160925" cy="95500"/>
            </a:xfrm>
            <a:custGeom>
              <a:avLst/>
              <a:gdLst/>
              <a:ahLst/>
              <a:cxnLst/>
              <a:rect l="l" t="t" r="r" b="b"/>
              <a:pathLst>
                <a:path w="6437" h="3820" extrusionOk="0">
                  <a:moveTo>
                    <a:pt x="603" y="1"/>
                  </a:moveTo>
                  <a:cubicBezTo>
                    <a:pt x="541" y="1"/>
                    <a:pt x="472" y="25"/>
                    <a:pt x="392" y="88"/>
                  </a:cubicBezTo>
                  <a:cubicBezTo>
                    <a:pt x="0" y="393"/>
                    <a:pt x="305" y="726"/>
                    <a:pt x="160" y="1306"/>
                  </a:cubicBezTo>
                  <a:cubicBezTo>
                    <a:pt x="0" y="1886"/>
                    <a:pt x="667" y="3161"/>
                    <a:pt x="1899" y="3466"/>
                  </a:cubicBezTo>
                  <a:cubicBezTo>
                    <a:pt x="2727" y="3673"/>
                    <a:pt x="3561" y="3819"/>
                    <a:pt x="4238" y="3819"/>
                  </a:cubicBezTo>
                  <a:cubicBezTo>
                    <a:pt x="4557" y="3819"/>
                    <a:pt x="4841" y="3787"/>
                    <a:pt x="5074" y="3712"/>
                  </a:cubicBezTo>
                  <a:cubicBezTo>
                    <a:pt x="5799" y="3480"/>
                    <a:pt x="6393" y="3553"/>
                    <a:pt x="6422" y="2813"/>
                  </a:cubicBezTo>
                  <a:cubicBezTo>
                    <a:pt x="6436" y="2074"/>
                    <a:pt x="5755" y="1262"/>
                    <a:pt x="2798" y="248"/>
                  </a:cubicBezTo>
                  <a:cubicBezTo>
                    <a:pt x="2798" y="248"/>
                    <a:pt x="2501" y="181"/>
                    <a:pt x="2130" y="181"/>
                  </a:cubicBezTo>
                  <a:cubicBezTo>
                    <a:pt x="1927" y="181"/>
                    <a:pt x="1703" y="201"/>
                    <a:pt x="1493" y="262"/>
                  </a:cubicBezTo>
                  <a:cubicBezTo>
                    <a:pt x="1423" y="283"/>
                    <a:pt x="1359" y="292"/>
                    <a:pt x="1301" y="292"/>
                  </a:cubicBezTo>
                  <a:cubicBezTo>
                    <a:pt x="967" y="292"/>
                    <a:pt x="820" y="1"/>
                    <a:pt x="6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3272550" y="1766725"/>
              <a:ext cx="189925" cy="109025"/>
            </a:xfrm>
            <a:custGeom>
              <a:avLst/>
              <a:gdLst/>
              <a:ahLst/>
              <a:cxnLst/>
              <a:rect l="l" t="t" r="r" b="b"/>
              <a:pathLst>
                <a:path w="7597" h="4361" extrusionOk="0">
                  <a:moveTo>
                    <a:pt x="6169" y="0"/>
                  </a:moveTo>
                  <a:cubicBezTo>
                    <a:pt x="5919" y="0"/>
                    <a:pt x="5520" y="294"/>
                    <a:pt x="4669" y="753"/>
                  </a:cubicBezTo>
                  <a:cubicBezTo>
                    <a:pt x="4240" y="983"/>
                    <a:pt x="3957" y="1031"/>
                    <a:pt x="3714" y="1031"/>
                  </a:cubicBezTo>
                  <a:cubicBezTo>
                    <a:pt x="3543" y="1031"/>
                    <a:pt x="3392" y="1008"/>
                    <a:pt x="3224" y="1008"/>
                  </a:cubicBezTo>
                  <a:cubicBezTo>
                    <a:pt x="2997" y="1008"/>
                    <a:pt x="2740" y="1050"/>
                    <a:pt x="2364" y="1246"/>
                  </a:cubicBezTo>
                  <a:cubicBezTo>
                    <a:pt x="1306" y="1796"/>
                    <a:pt x="2349" y="3260"/>
                    <a:pt x="1175" y="3289"/>
                  </a:cubicBezTo>
                  <a:cubicBezTo>
                    <a:pt x="1" y="3304"/>
                    <a:pt x="175" y="4188"/>
                    <a:pt x="175" y="4188"/>
                  </a:cubicBezTo>
                  <a:cubicBezTo>
                    <a:pt x="483" y="4310"/>
                    <a:pt x="848" y="4361"/>
                    <a:pt x="1236" y="4361"/>
                  </a:cubicBezTo>
                  <a:cubicBezTo>
                    <a:pt x="2327" y="4361"/>
                    <a:pt x="3592" y="3958"/>
                    <a:pt x="4234" y="3594"/>
                  </a:cubicBezTo>
                  <a:cubicBezTo>
                    <a:pt x="5089" y="3101"/>
                    <a:pt x="5814" y="2869"/>
                    <a:pt x="6423" y="2449"/>
                  </a:cubicBezTo>
                  <a:cubicBezTo>
                    <a:pt x="7017" y="2014"/>
                    <a:pt x="7104" y="1550"/>
                    <a:pt x="7350" y="1086"/>
                  </a:cubicBezTo>
                  <a:cubicBezTo>
                    <a:pt x="7597" y="622"/>
                    <a:pt x="6625" y="361"/>
                    <a:pt x="6379" y="100"/>
                  </a:cubicBezTo>
                  <a:cubicBezTo>
                    <a:pt x="6318" y="32"/>
                    <a:pt x="6252" y="0"/>
                    <a:pt x="6169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3322575" y="1798600"/>
              <a:ext cx="129925" cy="72850"/>
            </a:xfrm>
            <a:custGeom>
              <a:avLst/>
              <a:gdLst/>
              <a:ahLst/>
              <a:cxnLst/>
              <a:rect l="l" t="t" r="r" b="b"/>
              <a:pathLst>
                <a:path w="5197" h="2914" extrusionOk="0">
                  <a:moveTo>
                    <a:pt x="4870" y="1"/>
                  </a:moveTo>
                  <a:cubicBezTo>
                    <a:pt x="4732" y="1"/>
                    <a:pt x="4554" y="67"/>
                    <a:pt x="4393" y="188"/>
                  </a:cubicBezTo>
                  <a:cubicBezTo>
                    <a:pt x="4138" y="379"/>
                    <a:pt x="3992" y="530"/>
                    <a:pt x="3825" y="530"/>
                  </a:cubicBezTo>
                  <a:cubicBezTo>
                    <a:pt x="3726" y="530"/>
                    <a:pt x="3620" y="477"/>
                    <a:pt x="3479" y="347"/>
                  </a:cubicBezTo>
                  <a:cubicBezTo>
                    <a:pt x="3327" y="213"/>
                    <a:pt x="3203" y="130"/>
                    <a:pt x="3095" y="130"/>
                  </a:cubicBezTo>
                  <a:cubicBezTo>
                    <a:pt x="2936" y="130"/>
                    <a:pt x="2812" y="310"/>
                    <a:pt x="2682" y="768"/>
                  </a:cubicBezTo>
                  <a:cubicBezTo>
                    <a:pt x="2606" y="1025"/>
                    <a:pt x="2481" y="1104"/>
                    <a:pt x="2322" y="1104"/>
                  </a:cubicBezTo>
                  <a:cubicBezTo>
                    <a:pt x="2072" y="1104"/>
                    <a:pt x="1737" y="909"/>
                    <a:pt x="1373" y="909"/>
                  </a:cubicBezTo>
                  <a:cubicBezTo>
                    <a:pt x="1266" y="909"/>
                    <a:pt x="1155" y="926"/>
                    <a:pt x="1044" y="971"/>
                  </a:cubicBezTo>
                  <a:cubicBezTo>
                    <a:pt x="319" y="1275"/>
                    <a:pt x="1696" y="2362"/>
                    <a:pt x="856" y="2464"/>
                  </a:cubicBezTo>
                  <a:cubicBezTo>
                    <a:pt x="0" y="2565"/>
                    <a:pt x="624" y="2913"/>
                    <a:pt x="624" y="2913"/>
                  </a:cubicBezTo>
                  <a:cubicBezTo>
                    <a:pt x="3421" y="2435"/>
                    <a:pt x="4755" y="1043"/>
                    <a:pt x="5030" y="492"/>
                  </a:cubicBezTo>
                  <a:cubicBezTo>
                    <a:pt x="5196" y="152"/>
                    <a:pt x="5078" y="1"/>
                    <a:pt x="4870" y="1"/>
                  </a:cubicBezTo>
                  <a:close/>
                </a:path>
              </a:pathLst>
            </a:custGeom>
            <a:solidFill>
              <a:srgbClr val="656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3999875" y="1717125"/>
              <a:ext cx="75775" cy="88625"/>
            </a:xfrm>
            <a:custGeom>
              <a:avLst/>
              <a:gdLst/>
              <a:ahLst/>
              <a:cxnLst/>
              <a:rect l="l" t="t" r="r" b="b"/>
              <a:pathLst>
                <a:path w="3031" h="3545" extrusionOk="0">
                  <a:moveTo>
                    <a:pt x="600" y="0"/>
                  </a:moveTo>
                  <a:cubicBezTo>
                    <a:pt x="345" y="0"/>
                    <a:pt x="117" y="77"/>
                    <a:pt x="88" y="84"/>
                  </a:cubicBezTo>
                  <a:lnTo>
                    <a:pt x="30" y="881"/>
                  </a:lnTo>
                  <a:cubicBezTo>
                    <a:pt x="1" y="1142"/>
                    <a:pt x="334" y="2679"/>
                    <a:pt x="537" y="3041"/>
                  </a:cubicBezTo>
                  <a:cubicBezTo>
                    <a:pt x="679" y="3313"/>
                    <a:pt x="1041" y="3545"/>
                    <a:pt x="1477" y="3545"/>
                  </a:cubicBezTo>
                  <a:cubicBezTo>
                    <a:pt x="1621" y="3545"/>
                    <a:pt x="1774" y="3519"/>
                    <a:pt x="1929" y="3461"/>
                  </a:cubicBezTo>
                  <a:cubicBezTo>
                    <a:pt x="2552" y="3215"/>
                    <a:pt x="2813" y="2505"/>
                    <a:pt x="2682" y="2070"/>
                  </a:cubicBezTo>
                  <a:cubicBezTo>
                    <a:pt x="2537" y="1635"/>
                    <a:pt x="3030" y="1084"/>
                    <a:pt x="2523" y="780"/>
                  </a:cubicBezTo>
                  <a:cubicBezTo>
                    <a:pt x="2001" y="475"/>
                    <a:pt x="1552" y="881"/>
                    <a:pt x="1247" y="330"/>
                  </a:cubicBezTo>
                  <a:cubicBezTo>
                    <a:pt x="1106" y="69"/>
                    <a:pt x="841" y="0"/>
                    <a:pt x="600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3926675" y="1671775"/>
              <a:ext cx="66700" cy="89050"/>
            </a:xfrm>
            <a:custGeom>
              <a:avLst/>
              <a:gdLst/>
              <a:ahLst/>
              <a:cxnLst/>
              <a:rect l="l" t="t" r="r" b="b"/>
              <a:pathLst>
                <a:path w="2668" h="3562" extrusionOk="0">
                  <a:moveTo>
                    <a:pt x="932" y="1"/>
                  </a:moveTo>
                  <a:cubicBezTo>
                    <a:pt x="536" y="1"/>
                    <a:pt x="204" y="202"/>
                    <a:pt x="204" y="202"/>
                  </a:cubicBezTo>
                  <a:cubicBezTo>
                    <a:pt x="204" y="202"/>
                    <a:pt x="1" y="2014"/>
                    <a:pt x="508" y="3087"/>
                  </a:cubicBezTo>
                  <a:cubicBezTo>
                    <a:pt x="675" y="3435"/>
                    <a:pt x="834" y="3562"/>
                    <a:pt x="982" y="3562"/>
                  </a:cubicBezTo>
                  <a:cubicBezTo>
                    <a:pt x="1283" y="3562"/>
                    <a:pt x="1536" y="3035"/>
                    <a:pt x="1711" y="2782"/>
                  </a:cubicBezTo>
                  <a:cubicBezTo>
                    <a:pt x="1972" y="2405"/>
                    <a:pt x="1697" y="1898"/>
                    <a:pt x="2305" y="883"/>
                  </a:cubicBezTo>
                  <a:cubicBezTo>
                    <a:pt x="2668" y="303"/>
                    <a:pt x="1653" y="144"/>
                    <a:pt x="1175" y="28"/>
                  </a:cubicBezTo>
                  <a:cubicBezTo>
                    <a:pt x="1093" y="9"/>
                    <a:pt x="1011" y="1"/>
                    <a:pt x="932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021250" y="1807325"/>
              <a:ext cx="66725" cy="89050"/>
            </a:xfrm>
            <a:custGeom>
              <a:avLst/>
              <a:gdLst/>
              <a:ahLst/>
              <a:cxnLst/>
              <a:rect l="l" t="t" r="r" b="b"/>
              <a:pathLst>
                <a:path w="2669" h="3562" extrusionOk="0">
                  <a:moveTo>
                    <a:pt x="932" y="0"/>
                  </a:moveTo>
                  <a:cubicBezTo>
                    <a:pt x="536" y="0"/>
                    <a:pt x="204" y="201"/>
                    <a:pt x="204" y="201"/>
                  </a:cubicBezTo>
                  <a:cubicBezTo>
                    <a:pt x="204" y="201"/>
                    <a:pt x="1" y="2013"/>
                    <a:pt x="508" y="3086"/>
                  </a:cubicBezTo>
                  <a:cubicBezTo>
                    <a:pt x="675" y="3434"/>
                    <a:pt x="834" y="3561"/>
                    <a:pt x="982" y="3561"/>
                  </a:cubicBezTo>
                  <a:cubicBezTo>
                    <a:pt x="1283" y="3561"/>
                    <a:pt x="1536" y="3034"/>
                    <a:pt x="1711" y="2782"/>
                  </a:cubicBezTo>
                  <a:cubicBezTo>
                    <a:pt x="1972" y="2405"/>
                    <a:pt x="1697" y="1897"/>
                    <a:pt x="2306" y="883"/>
                  </a:cubicBezTo>
                  <a:cubicBezTo>
                    <a:pt x="2668" y="303"/>
                    <a:pt x="1653" y="143"/>
                    <a:pt x="1175" y="27"/>
                  </a:cubicBezTo>
                  <a:cubicBezTo>
                    <a:pt x="1093" y="8"/>
                    <a:pt x="1011" y="0"/>
                    <a:pt x="932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3915800" y="1854075"/>
              <a:ext cx="170000" cy="58525"/>
            </a:xfrm>
            <a:custGeom>
              <a:avLst/>
              <a:gdLst/>
              <a:ahLst/>
              <a:cxnLst/>
              <a:rect l="l" t="t" r="r" b="b"/>
              <a:pathLst>
                <a:path w="6800" h="2341" extrusionOk="0">
                  <a:moveTo>
                    <a:pt x="4205" y="1"/>
                  </a:moveTo>
                  <a:cubicBezTo>
                    <a:pt x="3041" y="1"/>
                    <a:pt x="1393" y="221"/>
                    <a:pt x="841" y="535"/>
                  </a:cubicBezTo>
                  <a:cubicBezTo>
                    <a:pt x="1" y="1013"/>
                    <a:pt x="827" y="1593"/>
                    <a:pt x="827" y="1593"/>
                  </a:cubicBezTo>
                  <a:cubicBezTo>
                    <a:pt x="827" y="1593"/>
                    <a:pt x="1276" y="1854"/>
                    <a:pt x="1784" y="2158"/>
                  </a:cubicBezTo>
                  <a:cubicBezTo>
                    <a:pt x="2005" y="2287"/>
                    <a:pt x="2461" y="2341"/>
                    <a:pt x="2990" y="2341"/>
                  </a:cubicBezTo>
                  <a:cubicBezTo>
                    <a:pt x="3709" y="2341"/>
                    <a:pt x="4562" y="2242"/>
                    <a:pt x="5147" y="2100"/>
                  </a:cubicBezTo>
                  <a:cubicBezTo>
                    <a:pt x="6161" y="1854"/>
                    <a:pt x="5756" y="1462"/>
                    <a:pt x="6277" y="1042"/>
                  </a:cubicBezTo>
                  <a:cubicBezTo>
                    <a:pt x="6799" y="622"/>
                    <a:pt x="5741" y="607"/>
                    <a:pt x="5408" y="201"/>
                  </a:cubicBezTo>
                  <a:cubicBezTo>
                    <a:pt x="5293" y="62"/>
                    <a:pt x="4816" y="1"/>
                    <a:pt x="42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3913275" y="1762825"/>
              <a:ext cx="175775" cy="106975"/>
            </a:xfrm>
            <a:custGeom>
              <a:avLst/>
              <a:gdLst/>
              <a:ahLst/>
              <a:cxnLst/>
              <a:rect l="l" t="t" r="r" b="b"/>
              <a:pathLst>
                <a:path w="7031" h="4279" extrusionOk="0">
                  <a:moveTo>
                    <a:pt x="4980" y="1"/>
                  </a:moveTo>
                  <a:cubicBezTo>
                    <a:pt x="4709" y="1"/>
                    <a:pt x="4386" y="107"/>
                    <a:pt x="3972" y="285"/>
                  </a:cubicBezTo>
                  <a:cubicBezTo>
                    <a:pt x="3233" y="619"/>
                    <a:pt x="1537" y="1894"/>
                    <a:pt x="769" y="2431"/>
                  </a:cubicBezTo>
                  <a:cubicBezTo>
                    <a:pt x="0" y="2967"/>
                    <a:pt x="58" y="4069"/>
                    <a:pt x="885" y="4228"/>
                  </a:cubicBezTo>
                  <a:cubicBezTo>
                    <a:pt x="1067" y="4263"/>
                    <a:pt x="1316" y="4278"/>
                    <a:pt x="1600" y="4278"/>
                  </a:cubicBezTo>
                  <a:cubicBezTo>
                    <a:pt x="2600" y="4278"/>
                    <a:pt x="4023" y="4095"/>
                    <a:pt x="4407" y="3982"/>
                  </a:cubicBezTo>
                  <a:cubicBezTo>
                    <a:pt x="4407" y="3982"/>
                    <a:pt x="6001" y="3634"/>
                    <a:pt x="6248" y="2402"/>
                  </a:cubicBezTo>
                  <a:cubicBezTo>
                    <a:pt x="6494" y="1170"/>
                    <a:pt x="7031" y="1141"/>
                    <a:pt x="6683" y="749"/>
                  </a:cubicBezTo>
                  <a:cubicBezTo>
                    <a:pt x="6349" y="343"/>
                    <a:pt x="5929" y="546"/>
                    <a:pt x="5538" y="213"/>
                  </a:cubicBezTo>
                  <a:cubicBezTo>
                    <a:pt x="5372" y="66"/>
                    <a:pt x="5192" y="1"/>
                    <a:pt x="49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3889475" y="1700575"/>
              <a:ext cx="139775" cy="151500"/>
            </a:xfrm>
            <a:custGeom>
              <a:avLst/>
              <a:gdLst/>
              <a:ahLst/>
              <a:cxnLst/>
              <a:rect l="l" t="t" r="r" b="b"/>
              <a:pathLst>
                <a:path w="5591" h="6060" extrusionOk="0">
                  <a:moveTo>
                    <a:pt x="4213" y="1"/>
                  </a:moveTo>
                  <a:cubicBezTo>
                    <a:pt x="4144" y="1"/>
                    <a:pt x="4067" y="12"/>
                    <a:pt x="3982" y="36"/>
                  </a:cubicBezTo>
                  <a:cubicBezTo>
                    <a:pt x="3359" y="210"/>
                    <a:pt x="2793" y="50"/>
                    <a:pt x="2503" y="297"/>
                  </a:cubicBezTo>
                  <a:cubicBezTo>
                    <a:pt x="2213" y="543"/>
                    <a:pt x="1416" y="1210"/>
                    <a:pt x="691" y="3123"/>
                  </a:cubicBezTo>
                  <a:cubicBezTo>
                    <a:pt x="0" y="4934"/>
                    <a:pt x="561" y="6059"/>
                    <a:pt x="1231" y="6059"/>
                  </a:cubicBezTo>
                  <a:cubicBezTo>
                    <a:pt x="1263" y="6059"/>
                    <a:pt x="1296" y="6057"/>
                    <a:pt x="1329" y="6051"/>
                  </a:cubicBezTo>
                  <a:cubicBezTo>
                    <a:pt x="2025" y="5921"/>
                    <a:pt x="4533" y="4370"/>
                    <a:pt x="5171" y="3065"/>
                  </a:cubicBezTo>
                  <a:cubicBezTo>
                    <a:pt x="5171" y="3065"/>
                    <a:pt x="5286" y="2254"/>
                    <a:pt x="5446" y="1964"/>
                  </a:cubicBezTo>
                  <a:cubicBezTo>
                    <a:pt x="5591" y="1674"/>
                    <a:pt x="4808" y="1413"/>
                    <a:pt x="4794" y="891"/>
                  </a:cubicBezTo>
                  <a:cubicBezTo>
                    <a:pt x="4769" y="440"/>
                    <a:pt x="4646" y="1"/>
                    <a:pt x="42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3858550" y="1659575"/>
              <a:ext cx="85550" cy="165225"/>
            </a:xfrm>
            <a:custGeom>
              <a:avLst/>
              <a:gdLst/>
              <a:ahLst/>
              <a:cxnLst/>
              <a:rect l="l" t="t" r="r" b="b"/>
              <a:pathLst>
                <a:path w="3422" h="6609" extrusionOk="0">
                  <a:moveTo>
                    <a:pt x="2696" y="1"/>
                  </a:moveTo>
                  <a:cubicBezTo>
                    <a:pt x="2465" y="1"/>
                    <a:pt x="2221" y="155"/>
                    <a:pt x="1849" y="155"/>
                  </a:cubicBezTo>
                  <a:cubicBezTo>
                    <a:pt x="1828" y="155"/>
                    <a:pt x="1806" y="155"/>
                    <a:pt x="1783" y="154"/>
                  </a:cubicBezTo>
                  <a:cubicBezTo>
                    <a:pt x="1774" y="153"/>
                    <a:pt x="1765" y="153"/>
                    <a:pt x="1756" y="153"/>
                  </a:cubicBezTo>
                  <a:cubicBezTo>
                    <a:pt x="1156" y="153"/>
                    <a:pt x="87" y="1072"/>
                    <a:pt x="44" y="2313"/>
                  </a:cubicBezTo>
                  <a:cubicBezTo>
                    <a:pt x="0" y="3575"/>
                    <a:pt x="87" y="4821"/>
                    <a:pt x="464" y="5474"/>
                  </a:cubicBezTo>
                  <a:cubicBezTo>
                    <a:pt x="805" y="6076"/>
                    <a:pt x="885" y="6608"/>
                    <a:pt x="1433" y="6608"/>
                  </a:cubicBezTo>
                  <a:cubicBezTo>
                    <a:pt x="1491" y="6608"/>
                    <a:pt x="1554" y="6602"/>
                    <a:pt x="1624" y="6590"/>
                  </a:cubicBezTo>
                  <a:cubicBezTo>
                    <a:pt x="2349" y="6474"/>
                    <a:pt x="3001" y="5633"/>
                    <a:pt x="3378" y="2516"/>
                  </a:cubicBezTo>
                  <a:cubicBezTo>
                    <a:pt x="3378" y="2516"/>
                    <a:pt x="3392" y="1792"/>
                    <a:pt x="3102" y="1255"/>
                  </a:cubicBezTo>
                  <a:cubicBezTo>
                    <a:pt x="2798" y="704"/>
                    <a:pt x="3421" y="473"/>
                    <a:pt x="3030" y="139"/>
                  </a:cubicBezTo>
                  <a:cubicBezTo>
                    <a:pt x="2913" y="36"/>
                    <a:pt x="2806" y="1"/>
                    <a:pt x="26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3854550" y="1750950"/>
              <a:ext cx="143175" cy="161075"/>
            </a:xfrm>
            <a:custGeom>
              <a:avLst/>
              <a:gdLst/>
              <a:ahLst/>
              <a:cxnLst/>
              <a:rect l="l" t="t" r="r" b="b"/>
              <a:pathLst>
                <a:path w="5727" h="6443" extrusionOk="0">
                  <a:moveTo>
                    <a:pt x="497" y="0"/>
                  </a:moveTo>
                  <a:cubicBezTo>
                    <a:pt x="336" y="0"/>
                    <a:pt x="218" y="50"/>
                    <a:pt x="218" y="50"/>
                  </a:cubicBezTo>
                  <a:cubicBezTo>
                    <a:pt x="1" y="1297"/>
                    <a:pt x="987" y="3152"/>
                    <a:pt x="1639" y="3891"/>
                  </a:cubicBezTo>
                  <a:cubicBezTo>
                    <a:pt x="2306" y="4631"/>
                    <a:pt x="2683" y="5298"/>
                    <a:pt x="3234" y="5790"/>
                  </a:cubicBezTo>
                  <a:cubicBezTo>
                    <a:pt x="3770" y="6298"/>
                    <a:pt x="4234" y="6283"/>
                    <a:pt x="4741" y="6428"/>
                  </a:cubicBezTo>
                  <a:cubicBezTo>
                    <a:pt x="4775" y="6438"/>
                    <a:pt x="4807" y="6442"/>
                    <a:pt x="4837" y="6442"/>
                  </a:cubicBezTo>
                  <a:cubicBezTo>
                    <a:pt x="5257" y="6442"/>
                    <a:pt x="5320" y="5553"/>
                    <a:pt x="5509" y="5269"/>
                  </a:cubicBezTo>
                  <a:cubicBezTo>
                    <a:pt x="5727" y="4964"/>
                    <a:pt x="5350" y="4703"/>
                    <a:pt x="4524" y="3717"/>
                  </a:cubicBezTo>
                  <a:cubicBezTo>
                    <a:pt x="3683" y="2746"/>
                    <a:pt x="4306" y="2500"/>
                    <a:pt x="3552" y="1572"/>
                  </a:cubicBezTo>
                  <a:cubicBezTo>
                    <a:pt x="3330" y="1298"/>
                    <a:pt x="3067" y="1223"/>
                    <a:pt x="2800" y="1223"/>
                  </a:cubicBezTo>
                  <a:cubicBezTo>
                    <a:pt x="2470" y="1223"/>
                    <a:pt x="2134" y="1338"/>
                    <a:pt x="1859" y="1338"/>
                  </a:cubicBezTo>
                  <a:cubicBezTo>
                    <a:pt x="1603" y="1338"/>
                    <a:pt x="1399" y="1237"/>
                    <a:pt x="1306" y="847"/>
                  </a:cubicBezTo>
                  <a:cubicBezTo>
                    <a:pt x="1143" y="135"/>
                    <a:pt x="762" y="0"/>
                    <a:pt x="497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3872675" y="1805300"/>
              <a:ext cx="97050" cy="102650"/>
            </a:xfrm>
            <a:custGeom>
              <a:avLst/>
              <a:gdLst/>
              <a:ahLst/>
              <a:cxnLst/>
              <a:rect l="l" t="t" r="r" b="b"/>
              <a:pathLst>
                <a:path w="3882" h="4106" extrusionOk="0">
                  <a:moveTo>
                    <a:pt x="218" y="0"/>
                  </a:moveTo>
                  <a:cubicBezTo>
                    <a:pt x="86" y="0"/>
                    <a:pt x="1" y="268"/>
                    <a:pt x="1" y="268"/>
                  </a:cubicBezTo>
                  <a:cubicBezTo>
                    <a:pt x="1059" y="2906"/>
                    <a:pt x="2682" y="3921"/>
                    <a:pt x="3291" y="4080"/>
                  </a:cubicBezTo>
                  <a:cubicBezTo>
                    <a:pt x="3364" y="4098"/>
                    <a:pt x="3428" y="4106"/>
                    <a:pt x="3483" y="4106"/>
                  </a:cubicBezTo>
                  <a:cubicBezTo>
                    <a:pt x="3881" y="4106"/>
                    <a:pt x="3795" y="3678"/>
                    <a:pt x="3451" y="3384"/>
                  </a:cubicBezTo>
                  <a:cubicBezTo>
                    <a:pt x="3059" y="3066"/>
                    <a:pt x="2856" y="2964"/>
                    <a:pt x="3103" y="2529"/>
                  </a:cubicBezTo>
                  <a:cubicBezTo>
                    <a:pt x="3364" y="2080"/>
                    <a:pt x="3320" y="1891"/>
                    <a:pt x="2523" y="1833"/>
                  </a:cubicBezTo>
                  <a:cubicBezTo>
                    <a:pt x="1726" y="1775"/>
                    <a:pt x="2436" y="920"/>
                    <a:pt x="1987" y="268"/>
                  </a:cubicBezTo>
                  <a:cubicBezTo>
                    <a:pt x="1908" y="156"/>
                    <a:pt x="1819" y="112"/>
                    <a:pt x="1724" y="112"/>
                  </a:cubicBezTo>
                  <a:cubicBezTo>
                    <a:pt x="1397" y="112"/>
                    <a:pt x="1004" y="636"/>
                    <a:pt x="730" y="636"/>
                  </a:cubicBezTo>
                  <a:cubicBezTo>
                    <a:pt x="634" y="636"/>
                    <a:pt x="552" y="572"/>
                    <a:pt x="494" y="398"/>
                  </a:cubicBezTo>
                  <a:cubicBezTo>
                    <a:pt x="391" y="95"/>
                    <a:pt x="296" y="0"/>
                    <a:pt x="218" y="0"/>
                  </a:cubicBezTo>
                  <a:close/>
                </a:path>
              </a:pathLst>
            </a:custGeom>
            <a:solidFill>
              <a:srgbClr val="656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16"/>
          <p:cNvSpPr/>
          <p:nvPr/>
        </p:nvSpPr>
        <p:spPr>
          <a:xfrm rot="900250" flipH="1">
            <a:off x="7435277" y="4064827"/>
            <a:ext cx="684849" cy="276092"/>
          </a:xfrm>
          <a:prstGeom prst="rect">
            <a:avLst/>
          </a:prstGeom>
          <a:solidFill>
            <a:srgbClr val="F5C6A6">
              <a:alpha val="67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" name="Google Shape;261;p16"/>
          <p:cNvGrpSpPr/>
          <p:nvPr/>
        </p:nvGrpSpPr>
        <p:grpSpPr>
          <a:xfrm rot="-900108" flipH="1">
            <a:off x="774507" y="3020423"/>
            <a:ext cx="704624" cy="1482525"/>
            <a:chOff x="4109792" y="2076049"/>
            <a:chExt cx="772191" cy="1624685"/>
          </a:xfrm>
        </p:grpSpPr>
        <p:sp>
          <p:nvSpPr>
            <p:cNvPr id="262" name="Google Shape;262;p16"/>
            <p:cNvSpPr/>
            <p:nvPr/>
          </p:nvSpPr>
          <p:spPr>
            <a:xfrm>
              <a:off x="4392509" y="2238907"/>
              <a:ext cx="191419" cy="1461827"/>
            </a:xfrm>
            <a:custGeom>
              <a:avLst/>
              <a:gdLst/>
              <a:ahLst/>
              <a:cxnLst/>
              <a:rect l="l" t="t" r="r" b="b"/>
              <a:pathLst>
                <a:path w="9785" h="74726" fill="none" extrusionOk="0">
                  <a:moveTo>
                    <a:pt x="5929" y="1"/>
                  </a:moveTo>
                  <a:cubicBezTo>
                    <a:pt x="5929" y="1"/>
                    <a:pt x="9785" y="27499"/>
                    <a:pt x="3740" y="41386"/>
                  </a:cubicBezTo>
                  <a:cubicBezTo>
                    <a:pt x="0" y="49996"/>
                    <a:pt x="2435" y="63912"/>
                    <a:pt x="2812" y="74726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277090" y="2419821"/>
              <a:ext cx="213270" cy="561502"/>
            </a:xfrm>
            <a:custGeom>
              <a:avLst/>
              <a:gdLst/>
              <a:ahLst/>
              <a:cxnLst/>
              <a:rect l="l" t="t" r="r" b="b"/>
              <a:pathLst>
                <a:path w="10902" h="28703" fill="none" extrusionOk="0">
                  <a:moveTo>
                    <a:pt x="0" y="1"/>
                  </a:moveTo>
                  <a:cubicBezTo>
                    <a:pt x="0" y="1"/>
                    <a:pt x="0" y="5408"/>
                    <a:pt x="2059" y="9003"/>
                  </a:cubicBezTo>
                  <a:cubicBezTo>
                    <a:pt x="4117" y="12598"/>
                    <a:pt x="5146" y="16714"/>
                    <a:pt x="5146" y="20048"/>
                  </a:cubicBezTo>
                  <a:cubicBezTo>
                    <a:pt x="5146" y="23382"/>
                    <a:pt x="8480" y="26992"/>
                    <a:pt x="10901" y="28702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522091" y="2334470"/>
              <a:ext cx="242751" cy="465940"/>
            </a:xfrm>
            <a:custGeom>
              <a:avLst/>
              <a:gdLst/>
              <a:ahLst/>
              <a:cxnLst/>
              <a:rect l="l" t="t" r="r" b="b"/>
              <a:pathLst>
                <a:path w="12409" h="23818" fill="none" extrusionOk="0">
                  <a:moveTo>
                    <a:pt x="10858" y="1"/>
                  </a:moveTo>
                  <a:cubicBezTo>
                    <a:pt x="10858" y="1"/>
                    <a:pt x="12409" y="4625"/>
                    <a:pt x="8814" y="10539"/>
                  </a:cubicBezTo>
                  <a:cubicBezTo>
                    <a:pt x="5205" y="16453"/>
                    <a:pt x="1" y="23817"/>
                    <a:pt x="1" y="23817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426821" y="2917491"/>
              <a:ext cx="212410" cy="465940"/>
            </a:xfrm>
            <a:custGeom>
              <a:avLst/>
              <a:gdLst/>
              <a:ahLst/>
              <a:cxnLst/>
              <a:rect l="l" t="t" r="r" b="b"/>
              <a:pathLst>
                <a:path w="10858" h="23818" fill="none" extrusionOk="0">
                  <a:moveTo>
                    <a:pt x="10857" y="1"/>
                  </a:moveTo>
                  <a:cubicBezTo>
                    <a:pt x="10857" y="1"/>
                    <a:pt x="7813" y="3683"/>
                    <a:pt x="8799" y="10539"/>
                  </a:cubicBezTo>
                  <a:cubicBezTo>
                    <a:pt x="9828" y="17729"/>
                    <a:pt x="0" y="23817"/>
                    <a:pt x="0" y="23817"/>
                  </a:cubicBezTo>
                </a:path>
              </a:pathLst>
            </a:custGeom>
            <a:noFill/>
            <a:ln w="6150" cap="flat" cmpd="sng">
              <a:solidFill>
                <a:srgbClr val="727541"/>
              </a:solidFill>
              <a:prstDash val="solid"/>
              <a:miter lim="144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729101" y="2309802"/>
              <a:ext cx="79130" cy="93059"/>
            </a:xfrm>
            <a:custGeom>
              <a:avLst/>
              <a:gdLst/>
              <a:ahLst/>
              <a:cxnLst/>
              <a:rect l="l" t="t" r="r" b="b"/>
              <a:pathLst>
                <a:path w="4045" h="4757" extrusionOk="0">
                  <a:moveTo>
                    <a:pt x="4045" y="0"/>
                  </a:moveTo>
                  <a:lnTo>
                    <a:pt x="653" y="1436"/>
                  </a:lnTo>
                  <a:lnTo>
                    <a:pt x="1" y="4509"/>
                  </a:lnTo>
                  <a:cubicBezTo>
                    <a:pt x="1" y="4509"/>
                    <a:pt x="387" y="4756"/>
                    <a:pt x="804" y="4756"/>
                  </a:cubicBezTo>
                  <a:cubicBezTo>
                    <a:pt x="1100" y="4756"/>
                    <a:pt x="1411" y="4632"/>
                    <a:pt x="1610" y="4204"/>
                  </a:cubicBezTo>
                  <a:cubicBezTo>
                    <a:pt x="2102" y="3190"/>
                    <a:pt x="4045" y="1"/>
                    <a:pt x="4045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681740" y="2186656"/>
              <a:ext cx="82260" cy="157752"/>
            </a:xfrm>
            <a:custGeom>
              <a:avLst/>
              <a:gdLst/>
              <a:ahLst/>
              <a:cxnLst/>
              <a:rect l="l" t="t" r="r" b="b"/>
              <a:pathLst>
                <a:path w="4205" h="8064" extrusionOk="0">
                  <a:moveTo>
                    <a:pt x="2771" y="0"/>
                  </a:moveTo>
                  <a:cubicBezTo>
                    <a:pt x="2589" y="0"/>
                    <a:pt x="2405" y="46"/>
                    <a:pt x="2233" y="149"/>
                  </a:cubicBezTo>
                  <a:cubicBezTo>
                    <a:pt x="1436" y="642"/>
                    <a:pt x="2320" y="1265"/>
                    <a:pt x="1160" y="2483"/>
                  </a:cubicBezTo>
                  <a:cubicBezTo>
                    <a:pt x="1" y="3686"/>
                    <a:pt x="189" y="6049"/>
                    <a:pt x="1001" y="7528"/>
                  </a:cubicBezTo>
                  <a:cubicBezTo>
                    <a:pt x="1209" y="7906"/>
                    <a:pt x="1427" y="8064"/>
                    <a:pt x="1645" y="8064"/>
                  </a:cubicBezTo>
                  <a:cubicBezTo>
                    <a:pt x="2276" y="8064"/>
                    <a:pt x="2899" y="6740"/>
                    <a:pt x="3233" y="5672"/>
                  </a:cubicBezTo>
                  <a:cubicBezTo>
                    <a:pt x="3683" y="4237"/>
                    <a:pt x="3726" y="4788"/>
                    <a:pt x="4089" y="4063"/>
                  </a:cubicBezTo>
                  <a:cubicBezTo>
                    <a:pt x="4147" y="3947"/>
                    <a:pt x="4205" y="2092"/>
                    <a:pt x="4147" y="1265"/>
                  </a:cubicBezTo>
                  <a:cubicBezTo>
                    <a:pt x="4090" y="606"/>
                    <a:pt x="3436" y="0"/>
                    <a:pt x="2771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727399" y="2223590"/>
              <a:ext cx="147267" cy="125435"/>
            </a:xfrm>
            <a:custGeom>
              <a:avLst/>
              <a:gdLst/>
              <a:ahLst/>
              <a:cxnLst/>
              <a:rect l="l" t="t" r="r" b="b"/>
              <a:pathLst>
                <a:path w="7528" h="6412" extrusionOk="0">
                  <a:moveTo>
                    <a:pt x="5132" y="1"/>
                  </a:moveTo>
                  <a:cubicBezTo>
                    <a:pt x="5059" y="1"/>
                    <a:pt x="4974" y="14"/>
                    <a:pt x="4871" y="44"/>
                  </a:cubicBezTo>
                  <a:cubicBezTo>
                    <a:pt x="4190" y="233"/>
                    <a:pt x="3335" y="30"/>
                    <a:pt x="1900" y="1392"/>
                  </a:cubicBezTo>
                  <a:cubicBezTo>
                    <a:pt x="464" y="2769"/>
                    <a:pt x="1" y="5611"/>
                    <a:pt x="1" y="5611"/>
                  </a:cubicBezTo>
                  <a:cubicBezTo>
                    <a:pt x="1" y="5611"/>
                    <a:pt x="296" y="6412"/>
                    <a:pt x="558" y="6412"/>
                  </a:cubicBezTo>
                  <a:cubicBezTo>
                    <a:pt x="580" y="6412"/>
                    <a:pt x="602" y="6406"/>
                    <a:pt x="624" y="6393"/>
                  </a:cubicBezTo>
                  <a:cubicBezTo>
                    <a:pt x="885" y="6234"/>
                    <a:pt x="2653" y="5669"/>
                    <a:pt x="3320" y="5205"/>
                  </a:cubicBezTo>
                  <a:cubicBezTo>
                    <a:pt x="3987" y="4726"/>
                    <a:pt x="5002" y="3393"/>
                    <a:pt x="5726" y="1929"/>
                  </a:cubicBezTo>
                  <a:cubicBezTo>
                    <a:pt x="6055" y="1257"/>
                    <a:pt x="6521" y="1114"/>
                    <a:pt x="6895" y="1114"/>
                  </a:cubicBezTo>
                  <a:cubicBezTo>
                    <a:pt x="7171" y="1114"/>
                    <a:pt x="7397" y="1192"/>
                    <a:pt x="7480" y="1192"/>
                  </a:cubicBezTo>
                  <a:cubicBezTo>
                    <a:pt x="7527" y="1192"/>
                    <a:pt x="7528" y="1167"/>
                    <a:pt x="7466" y="1088"/>
                  </a:cubicBezTo>
                  <a:cubicBezTo>
                    <a:pt x="7161" y="697"/>
                    <a:pt x="6872" y="581"/>
                    <a:pt x="6161" y="494"/>
                  </a:cubicBezTo>
                  <a:cubicBezTo>
                    <a:pt x="5570" y="420"/>
                    <a:pt x="5544" y="1"/>
                    <a:pt x="5132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77101" y="2242820"/>
              <a:ext cx="141241" cy="98243"/>
            </a:xfrm>
            <a:custGeom>
              <a:avLst/>
              <a:gdLst/>
              <a:ahLst/>
              <a:cxnLst/>
              <a:rect l="l" t="t" r="r" b="b"/>
              <a:pathLst>
                <a:path w="7220" h="5022" extrusionOk="0">
                  <a:moveTo>
                    <a:pt x="2319" y="1"/>
                  </a:moveTo>
                  <a:cubicBezTo>
                    <a:pt x="1805" y="1"/>
                    <a:pt x="1538" y="202"/>
                    <a:pt x="972" y="322"/>
                  </a:cubicBezTo>
                  <a:cubicBezTo>
                    <a:pt x="1" y="540"/>
                    <a:pt x="175" y="815"/>
                    <a:pt x="624" y="1337"/>
                  </a:cubicBezTo>
                  <a:cubicBezTo>
                    <a:pt x="1088" y="1859"/>
                    <a:pt x="1175" y="2830"/>
                    <a:pt x="2190" y="3453"/>
                  </a:cubicBezTo>
                  <a:cubicBezTo>
                    <a:pt x="3191" y="4045"/>
                    <a:pt x="4493" y="5021"/>
                    <a:pt x="5324" y="5021"/>
                  </a:cubicBezTo>
                  <a:cubicBezTo>
                    <a:pt x="5347" y="5021"/>
                    <a:pt x="5371" y="5021"/>
                    <a:pt x="5393" y="5019"/>
                  </a:cubicBezTo>
                  <a:cubicBezTo>
                    <a:pt x="6234" y="4947"/>
                    <a:pt x="7220" y="5004"/>
                    <a:pt x="6698" y="3787"/>
                  </a:cubicBezTo>
                  <a:cubicBezTo>
                    <a:pt x="6698" y="3787"/>
                    <a:pt x="5785" y="1062"/>
                    <a:pt x="3915" y="380"/>
                  </a:cubicBezTo>
                  <a:cubicBezTo>
                    <a:pt x="3146" y="96"/>
                    <a:pt x="2674" y="1"/>
                    <a:pt x="2319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584202" y="2308882"/>
              <a:ext cx="147188" cy="56301"/>
            </a:xfrm>
            <a:custGeom>
              <a:avLst/>
              <a:gdLst/>
              <a:ahLst/>
              <a:cxnLst/>
              <a:rect l="l" t="t" r="r" b="b"/>
              <a:pathLst>
                <a:path w="7524" h="2878" extrusionOk="0">
                  <a:moveTo>
                    <a:pt x="6578" y="1086"/>
                  </a:moveTo>
                  <a:cubicBezTo>
                    <a:pt x="6467" y="1086"/>
                    <a:pt x="6353" y="1092"/>
                    <a:pt x="6238" y="1104"/>
                  </a:cubicBezTo>
                  <a:lnTo>
                    <a:pt x="6238" y="1104"/>
                  </a:lnTo>
                  <a:cubicBezTo>
                    <a:pt x="7050" y="1266"/>
                    <a:pt x="7524" y="1294"/>
                    <a:pt x="7524" y="1294"/>
                  </a:cubicBezTo>
                  <a:cubicBezTo>
                    <a:pt x="7244" y="1147"/>
                    <a:pt x="6922" y="1086"/>
                    <a:pt x="6578" y="1086"/>
                  </a:cubicBezTo>
                  <a:close/>
                  <a:moveTo>
                    <a:pt x="2577" y="1"/>
                  </a:moveTo>
                  <a:cubicBezTo>
                    <a:pt x="2404" y="1"/>
                    <a:pt x="2208" y="20"/>
                    <a:pt x="1972" y="62"/>
                  </a:cubicBezTo>
                  <a:cubicBezTo>
                    <a:pt x="595" y="308"/>
                    <a:pt x="0" y="1613"/>
                    <a:pt x="348" y="2425"/>
                  </a:cubicBezTo>
                  <a:cubicBezTo>
                    <a:pt x="481" y="2747"/>
                    <a:pt x="821" y="2878"/>
                    <a:pt x="1251" y="2878"/>
                  </a:cubicBezTo>
                  <a:cubicBezTo>
                    <a:pt x="1903" y="2878"/>
                    <a:pt x="2760" y="2577"/>
                    <a:pt x="3407" y="2193"/>
                  </a:cubicBezTo>
                  <a:cubicBezTo>
                    <a:pt x="4127" y="1749"/>
                    <a:pt x="5237" y="1211"/>
                    <a:pt x="6238" y="1104"/>
                  </a:cubicBezTo>
                  <a:lnTo>
                    <a:pt x="6238" y="1104"/>
                  </a:lnTo>
                  <a:cubicBezTo>
                    <a:pt x="5879" y="1033"/>
                    <a:pt x="5453" y="935"/>
                    <a:pt x="4972" y="801"/>
                  </a:cubicBezTo>
                  <a:cubicBezTo>
                    <a:pt x="3663" y="441"/>
                    <a:pt x="3409" y="1"/>
                    <a:pt x="2577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695356" y="2306359"/>
              <a:ext cx="87933" cy="45150"/>
            </a:xfrm>
            <a:custGeom>
              <a:avLst/>
              <a:gdLst/>
              <a:ahLst/>
              <a:cxnLst/>
              <a:rect l="l" t="t" r="r" b="b"/>
              <a:pathLst>
                <a:path w="4495" h="2308" extrusionOk="0">
                  <a:moveTo>
                    <a:pt x="3068" y="0"/>
                  </a:moveTo>
                  <a:cubicBezTo>
                    <a:pt x="2749" y="0"/>
                    <a:pt x="2491" y="426"/>
                    <a:pt x="1914" y="582"/>
                  </a:cubicBezTo>
                  <a:cubicBezTo>
                    <a:pt x="1758" y="625"/>
                    <a:pt x="1600" y="640"/>
                    <a:pt x="1445" y="640"/>
                  </a:cubicBezTo>
                  <a:cubicBezTo>
                    <a:pt x="1144" y="640"/>
                    <a:pt x="857" y="585"/>
                    <a:pt x="630" y="585"/>
                  </a:cubicBezTo>
                  <a:cubicBezTo>
                    <a:pt x="465" y="585"/>
                    <a:pt x="332" y="614"/>
                    <a:pt x="247" y="713"/>
                  </a:cubicBezTo>
                  <a:cubicBezTo>
                    <a:pt x="1" y="1017"/>
                    <a:pt x="204" y="1481"/>
                    <a:pt x="204" y="1481"/>
                  </a:cubicBezTo>
                  <a:cubicBezTo>
                    <a:pt x="204" y="1481"/>
                    <a:pt x="628" y="2076"/>
                    <a:pt x="778" y="2076"/>
                  </a:cubicBezTo>
                  <a:cubicBezTo>
                    <a:pt x="780" y="2076"/>
                    <a:pt x="782" y="2076"/>
                    <a:pt x="783" y="2075"/>
                  </a:cubicBezTo>
                  <a:cubicBezTo>
                    <a:pt x="788" y="2075"/>
                    <a:pt x="792" y="2075"/>
                    <a:pt x="798" y="2075"/>
                  </a:cubicBezTo>
                  <a:cubicBezTo>
                    <a:pt x="960" y="2075"/>
                    <a:pt x="1639" y="2278"/>
                    <a:pt x="1639" y="2278"/>
                  </a:cubicBezTo>
                  <a:cubicBezTo>
                    <a:pt x="1639" y="2278"/>
                    <a:pt x="3030" y="2307"/>
                    <a:pt x="3175" y="2307"/>
                  </a:cubicBezTo>
                  <a:cubicBezTo>
                    <a:pt x="3320" y="2293"/>
                    <a:pt x="4494" y="1220"/>
                    <a:pt x="4494" y="1220"/>
                  </a:cubicBezTo>
                  <a:cubicBezTo>
                    <a:pt x="4494" y="1220"/>
                    <a:pt x="4480" y="1075"/>
                    <a:pt x="4306" y="669"/>
                  </a:cubicBezTo>
                  <a:cubicBezTo>
                    <a:pt x="4132" y="263"/>
                    <a:pt x="3711" y="292"/>
                    <a:pt x="3277" y="60"/>
                  </a:cubicBezTo>
                  <a:cubicBezTo>
                    <a:pt x="3202" y="18"/>
                    <a:pt x="3134" y="0"/>
                    <a:pt x="3068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649423" y="2331242"/>
              <a:ext cx="117414" cy="69623"/>
            </a:xfrm>
            <a:custGeom>
              <a:avLst/>
              <a:gdLst/>
              <a:ahLst/>
              <a:cxnLst/>
              <a:rect l="l" t="t" r="r" b="b"/>
              <a:pathLst>
                <a:path w="6002" h="3559" extrusionOk="0">
                  <a:moveTo>
                    <a:pt x="2870" y="0"/>
                  </a:moveTo>
                  <a:cubicBezTo>
                    <a:pt x="2707" y="0"/>
                    <a:pt x="2538" y="7"/>
                    <a:pt x="2363" y="21"/>
                  </a:cubicBezTo>
                  <a:cubicBezTo>
                    <a:pt x="0" y="209"/>
                    <a:pt x="580" y="441"/>
                    <a:pt x="580" y="441"/>
                  </a:cubicBezTo>
                  <a:cubicBezTo>
                    <a:pt x="580" y="441"/>
                    <a:pt x="3001" y="948"/>
                    <a:pt x="3552" y="2586"/>
                  </a:cubicBezTo>
                  <a:cubicBezTo>
                    <a:pt x="3810" y="3354"/>
                    <a:pt x="4177" y="3558"/>
                    <a:pt x="4493" y="3558"/>
                  </a:cubicBezTo>
                  <a:cubicBezTo>
                    <a:pt x="4852" y="3558"/>
                    <a:pt x="5146" y="3297"/>
                    <a:pt x="5146" y="3297"/>
                  </a:cubicBezTo>
                  <a:cubicBezTo>
                    <a:pt x="5146" y="3297"/>
                    <a:pt x="6001" y="1833"/>
                    <a:pt x="5972" y="1412"/>
                  </a:cubicBezTo>
                  <a:cubicBezTo>
                    <a:pt x="5946" y="1023"/>
                    <a:pt x="4900" y="0"/>
                    <a:pt x="2870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726460" y="2303757"/>
              <a:ext cx="155522" cy="60898"/>
            </a:xfrm>
            <a:custGeom>
              <a:avLst/>
              <a:gdLst/>
              <a:ahLst/>
              <a:cxnLst/>
              <a:rect l="l" t="t" r="r" b="b"/>
              <a:pathLst>
                <a:path w="7950" h="3113" extrusionOk="0">
                  <a:moveTo>
                    <a:pt x="6013" y="0"/>
                  </a:moveTo>
                  <a:cubicBezTo>
                    <a:pt x="4963" y="0"/>
                    <a:pt x="3542" y="599"/>
                    <a:pt x="3542" y="599"/>
                  </a:cubicBezTo>
                  <a:cubicBezTo>
                    <a:pt x="2208" y="1542"/>
                    <a:pt x="1382" y="1614"/>
                    <a:pt x="585" y="2092"/>
                  </a:cubicBezTo>
                  <a:cubicBezTo>
                    <a:pt x="0" y="2447"/>
                    <a:pt x="205" y="2584"/>
                    <a:pt x="989" y="2584"/>
                  </a:cubicBezTo>
                  <a:cubicBezTo>
                    <a:pt x="1293" y="2584"/>
                    <a:pt x="1684" y="2564"/>
                    <a:pt x="2150" y="2527"/>
                  </a:cubicBezTo>
                  <a:cubicBezTo>
                    <a:pt x="2757" y="2480"/>
                    <a:pt x="3218" y="2444"/>
                    <a:pt x="3648" y="2444"/>
                  </a:cubicBezTo>
                  <a:cubicBezTo>
                    <a:pt x="4400" y="2444"/>
                    <a:pt x="5058" y="2554"/>
                    <a:pt x="6238" y="2904"/>
                  </a:cubicBezTo>
                  <a:cubicBezTo>
                    <a:pt x="6743" y="3053"/>
                    <a:pt x="7087" y="3113"/>
                    <a:pt x="7320" y="3113"/>
                  </a:cubicBezTo>
                  <a:cubicBezTo>
                    <a:pt x="7949" y="3113"/>
                    <a:pt x="7763" y="2675"/>
                    <a:pt x="7731" y="2368"/>
                  </a:cubicBezTo>
                  <a:cubicBezTo>
                    <a:pt x="7702" y="1947"/>
                    <a:pt x="7586" y="411"/>
                    <a:pt x="6572" y="78"/>
                  </a:cubicBezTo>
                  <a:cubicBezTo>
                    <a:pt x="6408" y="23"/>
                    <a:pt x="6218" y="0"/>
                    <a:pt x="601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261499" y="2349787"/>
              <a:ext cx="79404" cy="93215"/>
            </a:xfrm>
            <a:custGeom>
              <a:avLst/>
              <a:gdLst/>
              <a:ahLst/>
              <a:cxnLst/>
              <a:rect l="l" t="t" r="r" b="b"/>
              <a:pathLst>
                <a:path w="4059" h="4765" extrusionOk="0">
                  <a:moveTo>
                    <a:pt x="4059" y="0"/>
                  </a:moveTo>
                  <a:lnTo>
                    <a:pt x="667" y="1450"/>
                  </a:lnTo>
                  <a:lnTo>
                    <a:pt x="0" y="4523"/>
                  </a:lnTo>
                  <a:cubicBezTo>
                    <a:pt x="0" y="4523"/>
                    <a:pt x="390" y="4765"/>
                    <a:pt x="810" y="4765"/>
                  </a:cubicBezTo>
                  <a:cubicBezTo>
                    <a:pt x="1109" y="4765"/>
                    <a:pt x="1424" y="4641"/>
                    <a:pt x="1624" y="4219"/>
                  </a:cubicBezTo>
                  <a:cubicBezTo>
                    <a:pt x="2102" y="3204"/>
                    <a:pt x="4059" y="1"/>
                    <a:pt x="4059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214138" y="2226915"/>
              <a:ext cx="82534" cy="157752"/>
            </a:xfrm>
            <a:custGeom>
              <a:avLst/>
              <a:gdLst/>
              <a:ahLst/>
              <a:cxnLst/>
              <a:rect l="l" t="t" r="r" b="b"/>
              <a:pathLst>
                <a:path w="4219" h="8064" extrusionOk="0">
                  <a:moveTo>
                    <a:pt x="2785" y="1"/>
                  </a:moveTo>
                  <a:cubicBezTo>
                    <a:pt x="2603" y="1"/>
                    <a:pt x="2419" y="46"/>
                    <a:pt x="2247" y="150"/>
                  </a:cubicBezTo>
                  <a:cubicBezTo>
                    <a:pt x="1436" y="643"/>
                    <a:pt x="2334" y="1266"/>
                    <a:pt x="1175" y="2483"/>
                  </a:cubicBezTo>
                  <a:cubicBezTo>
                    <a:pt x="0" y="3687"/>
                    <a:pt x="189" y="6049"/>
                    <a:pt x="1015" y="7528"/>
                  </a:cubicBezTo>
                  <a:cubicBezTo>
                    <a:pt x="1223" y="7907"/>
                    <a:pt x="1442" y="8064"/>
                    <a:pt x="1659" y="8064"/>
                  </a:cubicBezTo>
                  <a:cubicBezTo>
                    <a:pt x="2290" y="8064"/>
                    <a:pt x="2913" y="6740"/>
                    <a:pt x="3247" y="5673"/>
                  </a:cubicBezTo>
                  <a:cubicBezTo>
                    <a:pt x="3682" y="4237"/>
                    <a:pt x="3726" y="4788"/>
                    <a:pt x="4088" y="4064"/>
                  </a:cubicBezTo>
                  <a:cubicBezTo>
                    <a:pt x="4161" y="3933"/>
                    <a:pt x="4219" y="2092"/>
                    <a:pt x="4146" y="1266"/>
                  </a:cubicBezTo>
                  <a:cubicBezTo>
                    <a:pt x="4101" y="606"/>
                    <a:pt x="3449" y="1"/>
                    <a:pt x="2785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259797" y="2263849"/>
              <a:ext cx="147521" cy="125435"/>
            </a:xfrm>
            <a:custGeom>
              <a:avLst/>
              <a:gdLst/>
              <a:ahLst/>
              <a:cxnLst/>
              <a:rect l="l" t="t" r="r" b="b"/>
              <a:pathLst>
                <a:path w="7541" h="6412" extrusionOk="0">
                  <a:moveTo>
                    <a:pt x="5136" y="1"/>
                  </a:moveTo>
                  <a:cubicBezTo>
                    <a:pt x="5062" y="1"/>
                    <a:pt x="4975" y="14"/>
                    <a:pt x="4871" y="45"/>
                  </a:cubicBezTo>
                  <a:cubicBezTo>
                    <a:pt x="4189" y="233"/>
                    <a:pt x="3334" y="16"/>
                    <a:pt x="1914" y="1393"/>
                  </a:cubicBezTo>
                  <a:cubicBezTo>
                    <a:pt x="479" y="2770"/>
                    <a:pt x="0" y="5596"/>
                    <a:pt x="0" y="5596"/>
                  </a:cubicBezTo>
                  <a:cubicBezTo>
                    <a:pt x="0" y="5596"/>
                    <a:pt x="309" y="6412"/>
                    <a:pt x="562" y="6412"/>
                  </a:cubicBezTo>
                  <a:cubicBezTo>
                    <a:pt x="583" y="6412"/>
                    <a:pt x="603" y="6406"/>
                    <a:pt x="624" y="6394"/>
                  </a:cubicBezTo>
                  <a:cubicBezTo>
                    <a:pt x="899" y="6234"/>
                    <a:pt x="2667" y="5669"/>
                    <a:pt x="3334" y="5205"/>
                  </a:cubicBezTo>
                  <a:cubicBezTo>
                    <a:pt x="3987" y="4727"/>
                    <a:pt x="5001" y="3379"/>
                    <a:pt x="5726" y="1929"/>
                  </a:cubicBezTo>
                  <a:cubicBezTo>
                    <a:pt x="6062" y="1250"/>
                    <a:pt x="6533" y="1104"/>
                    <a:pt x="6909" y="1104"/>
                  </a:cubicBezTo>
                  <a:cubicBezTo>
                    <a:pt x="7191" y="1104"/>
                    <a:pt x="7419" y="1186"/>
                    <a:pt x="7498" y="1186"/>
                  </a:cubicBezTo>
                  <a:cubicBezTo>
                    <a:pt x="7541" y="1186"/>
                    <a:pt x="7540" y="1162"/>
                    <a:pt x="7480" y="1088"/>
                  </a:cubicBezTo>
                  <a:cubicBezTo>
                    <a:pt x="7176" y="697"/>
                    <a:pt x="6886" y="581"/>
                    <a:pt x="6175" y="494"/>
                  </a:cubicBezTo>
                  <a:cubicBezTo>
                    <a:pt x="5572" y="420"/>
                    <a:pt x="5554" y="1"/>
                    <a:pt x="5136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109792" y="2282942"/>
              <a:ext cx="141222" cy="98126"/>
            </a:xfrm>
            <a:custGeom>
              <a:avLst/>
              <a:gdLst/>
              <a:ahLst/>
              <a:cxnLst/>
              <a:rect l="l" t="t" r="r" b="b"/>
              <a:pathLst>
                <a:path w="7219" h="5016" extrusionOk="0">
                  <a:moveTo>
                    <a:pt x="2316" y="1"/>
                  </a:moveTo>
                  <a:cubicBezTo>
                    <a:pt x="1802" y="1"/>
                    <a:pt x="1532" y="201"/>
                    <a:pt x="957" y="330"/>
                  </a:cubicBezTo>
                  <a:cubicBezTo>
                    <a:pt x="0" y="547"/>
                    <a:pt x="159" y="823"/>
                    <a:pt x="623" y="1344"/>
                  </a:cubicBezTo>
                  <a:cubicBezTo>
                    <a:pt x="1087" y="1866"/>
                    <a:pt x="1160" y="2838"/>
                    <a:pt x="2189" y="3461"/>
                  </a:cubicBezTo>
                  <a:cubicBezTo>
                    <a:pt x="3183" y="4049"/>
                    <a:pt x="4475" y="5016"/>
                    <a:pt x="5306" y="5016"/>
                  </a:cubicBezTo>
                  <a:cubicBezTo>
                    <a:pt x="5335" y="5016"/>
                    <a:pt x="5364" y="5014"/>
                    <a:pt x="5392" y="5012"/>
                  </a:cubicBezTo>
                  <a:cubicBezTo>
                    <a:pt x="6233" y="4954"/>
                    <a:pt x="7219" y="5012"/>
                    <a:pt x="6697" y="3794"/>
                  </a:cubicBezTo>
                  <a:cubicBezTo>
                    <a:pt x="6697" y="3794"/>
                    <a:pt x="5784" y="1069"/>
                    <a:pt x="3899" y="373"/>
                  </a:cubicBezTo>
                  <a:cubicBezTo>
                    <a:pt x="3137" y="96"/>
                    <a:pt x="2669" y="1"/>
                    <a:pt x="2316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4116580" y="2349161"/>
              <a:ext cx="147482" cy="56262"/>
            </a:xfrm>
            <a:custGeom>
              <a:avLst/>
              <a:gdLst/>
              <a:ahLst/>
              <a:cxnLst/>
              <a:rect l="l" t="t" r="r" b="b"/>
              <a:pathLst>
                <a:path w="7539" h="2876" extrusionOk="0">
                  <a:moveTo>
                    <a:pt x="6586" y="1085"/>
                  </a:moveTo>
                  <a:cubicBezTo>
                    <a:pt x="6475" y="1085"/>
                    <a:pt x="6363" y="1091"/>
                    <a:pt x="6250" y="1103"/>
                  </a:cubicBezTo>
                  <a:lnTo>
                    <a:pt x="6250" y="1103"/>
                  </a:lnTo>
                  <a:cubicBezTo>
                    <a:pt x="7064" y="1266"/>
                    <a:pt x="7539" y="1293"/>
                    <a:pt x="7539" y="1293"/>
                  </a:cubicBezTo>
                  <a:cubicBezTo>
                    <a:pt x="7255" y="1147"/>
                    <a:pt x="6930" y="1085"/>
                    <a:pt x="6586" y="1085"/>
                  </a:cubicBezTo>
                  <a:close/>
                  <a:moveTo>
                    <a:pt x="2592" y="0"/>
                  </a:moveTo>
                  <a:cubicBezTo>
                    <a:pt x="2420" y="0"/>
                    <a:pt x="2223" y="19"/>
                    <a:pt x="1987" y="61"/>
                  </a:cubicBezTo>
                  <a:cubicBezTo>
                    <a:pt x="610" y="308"/>
                    <a:pt x="1" y="1612"/>
                    <a:pt x="349" y="2424"/>
                  </a:cubicBezTo>
                  <a:cubicBezTo>
                    <a:pt x="487" y="2745"/>
                    <a:pt x="829" y="2876"/>
                    <a:pt x="1257" y="2876"/>
                  </a:cubicBezTo>
                  <a:cubicBezTo>
                    <a:pt x="1912" y="2876"/>
                    <a:pt x="2768" y="2572"/>
                    <a:pt x="3407" y="2178"/>
                  </a:cubicBezTo>
                  <a:cubicBezTo>
                    <a:pt x="4138" y="1743"/>
                    <a:pt x="5246" y="1207"/>
                    <a:pt x="6250" y="1103"/>
                  </a:cubicBezTo>
                  <a:lnTo>
                    <a:pt x="6250" y="1103"/>
                  </a:lnTo>
                  <a:cubicBezTo>
                    <a:pt x="5891" y="1031"/>
                    <a:pt x="5466" y="934"/>
                    <a:pt x="4987" y="801"/>
                  </a:cubicBezTo>
                  <a:cubicBezTo>
                    <a:pt x="3678" y="440"/>
                    <a:pt x="3424" y="0"/>
                    <a:pt x="2592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4227753" y="2346344"/>
              <a:ext cx="87914" cy="45228"/>
            </a:xfrm>
            <a:custGeom>
              <a:avLst/>
              <a:gdLst/>
              <a:ahLst/>
              <a:cxnLst/>
              <a:rect l="l" t="t" r="r" b="b"/>
              <a:pathLst>
                <a:path w="4494" h="2312" extrusionOk="0">
                  <a:moveTo>
                    <a:pt x="3077" y="0"/>
                  </a:moveTo>
                  <a:cubicBezTo>
                    <a:pt x="2749" y="0"/>
                    <a:pt x="2493" y="428"/>
                    <a:pt x="1928" y="597"/>
                  </a:cubicBezTo>
                  <a:cubicBezTo>
                    <a:pt x="1772" y="640"/>
                    <a:pt x="1614" y="654"/>
                    <a:pt x="1459" y="654"/>
                  </a:cubicBezTo>
                  <a:cubicBezTo>
                    <a:pt x="1158" y="654"/>
                    <a:pt x="871" y="600"/>
                    <a:pt x="644" y="600"/>
                  </a:cubicBezTo>
                  <a:cubicBezTo>
                    <a:pt x="479" y="600"/>
                    <a:pt x="346" y="628"/>
                    <a:pt x="261" y="727"/>
                  </a:cubicBezTo>
                  <a:cubicBezTo>
                    <a:pt x="0" y="1032"/>
                    <a:pt x="218" y="1481"/>
                    <a:pt x="218" y="1481"/>
                  </a:cubicBezTo>
                  <a:cubicBezTo>
                    <a:pt x="218" y="1481"/>
                    <a:pt x="653" y="2090"/>
                    <a:pt x="783" y="2090"/>
                  </a:cubicBezTo>
                  <a:cubicBezTo>
                    <a:pt x="788" y="2089"/>
                    <a:pt x="793" y="2089"/>
                    <a:pt x="799" y="2089"/>
                  </a:cubicBezTo>
                  <a:cubicBezTo>
                    <a:pt x="973" y="2089"/>
                    <a:pt x="1638" y="2293"/>
                    <a:pt x="1638" y="2293"/>
                  </a:cubicBezTo>
                  <a:cubicBezTo>
                    <a:pt x="1638" y="2293"/>
                    <a:pt x="2538" y="2311"/>
                    <a:pt x="2972" y="2311"/>
                  </a:cubicBezTo>
                  <a:cubicBezTo>
                    <a:pt x="3081" y="2311"/>
                    <a:pt x="3160" y="2310"/>
                    <a:pt x="3189" y="2307"/>
                  </a:cubicBezTo>
                  <a:cubicBezTo>
                    <a:pt x="3320" y="2307"/>
                    <a:pt x="4494" y="1235"/>
                    <a:pt x="4494" y="1235"/>
                  </a:cubicBezTo>
                  <a:cubicBezTo>
                    <a:pt x="4494" y="1235"/>
                    <a:pt x="4494" y="1090"/>
                    <a:pt x="4320" y="684"/>
                  </a:cubicBezTo>
                  <a:cubicBezTo>
                    <a:pt x="4146" y="278"/>
                    <a:pt x="3726" y="307"/>
                    <a:pt x="3291" y="60"/>
                  </a:cubicBezTo>
                  <a:cubicBezTo>
                    <a:pt x="3214" y="18"/>
                    <a:pt x="3144" y="0"/>
                    <a:pt x="3077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182095" y="2371502"/>
              <a:ext cx="117414" cy="69623"/>
            </a:xfrm>
            <a:custGeom>
              <a:avLst/>
              <a:gdLst/>
              <a:ahLst/>
              <a:cxnLst/>
              <a:rect l="l" t="t" r="r" b="b"/>
              <a:pathLst>
                <a:path w="6002" h="3559" extrusionOk="0">
                  <a:moveTo>
                    <a:pt x="2870" y="0"/>
                  </a:moveTo>
                  <a:cubicBezTo>
                    <a:pt x="2707" y="0"/>
                    <a:pt x="2538" y="7"/>
                    <a:pt x="2363" y="21"/>
                  </a:cubicBezTo>
                  <a:cubicBezTo>
                    <a:pt x="0" y="209"/>
                    <a:pt x="580" y="441"/>
                    <a:pt x="580" y="441"/>
                  </a:cubicBezTo>
                  <a:cubicBezTo>
                    <a:pt x="580" y="441"/>
                    <a:pt x="2987" y="949"/>
                    <a:pt x="3537" y="2587"/>
                  </a:cubicBezTo>
                  <a:cubicBezTo>
                    <a:pt x="3796" y="3355"/>
                    <a:pt x="4165" y="3559"/>
                    <a:pt x="4485" y="3559"/>
                  </a:cubicBezTo>
                  <a:cubicBezTo>
                    <a:pt x="4848" y="3559"/>
                    <a:pt x="5146" y="3297"/>
                    <a:pt x="5146" y="3297"/>
                  </a:cubicBezTo>
                  <a:cubicBezTo>
                    <a:pt x="5146" y="3297"/>
                    <a:pt x="6002" y="1833"/>
                    <a:pt x="5973" y="1413"/>
                  </a:cubicBezTo>
                  <a:cubicBezTo>
                    <a:pt x="5932" y="1023"/>
                    <a:pt x="4898" y="0"/>
                    <a:pt x="2870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258916" y="2343919"/>
              <a:ext cx="155502" cy="60957"/>
            </a:xfrm>
            <a:custGeom>
              <a:avLst/>
              <a:gdLst/>
              <a:ahLst/>
              <a:cxnLst/>
              <a:rect l="l" t="t" r="r" b="b"/>
              <a:pathLst>
                <a:path w="7949" h="3116" extrusionOk="0">
                  <a:moveTo>
                    <a:pt x="6005" y="1"/>
                  </a:moveTo>
                  <a:cubicBezTo>
                    <a:pt x="4948" y="1"/>
                    <a:pt x="3539" y="605"/>
                    <a:pt x="3539" y="605"/>
                  </a:cubicBezTo>
                  <a:cubicBezTo>
                    <a:pt x="2220" y="1547"/>
                    <a:pt x="1393" y="1619"/>
                    <a:pt x="582" y="2098"/>
                  </a:cubicBezTo>
                  <a:cubicBezTo>
                    <a:pt x="0" y="2447"/>
                    <a:pt x="221" y="2587"/>
                    <a:pt x="1029" y="2587"/>
                  </a:cubicBezTo>
                  <a:cubicBezTo>
                    <a:pt x="1329" y="2587"/>
                    <a:pt x="1710" y="2568"/>
                    <a:pt x="2162" y="2533"/>
                  </a:cubicBezTo>
                  <a:cubicBezTo>
                    <a:pt x="2768" y="2485"/>
                    <a:pt x="3227" y="2449"/>
                    <a:pt x="3655" y="2449"/>
                  </a:cubicBezTo>
                  <a:cubicBezTo>
                    <a:pt x="4404" y="2449"/>
                    <a:pt x="5060" y="2559"/>
                    <a:pt x="6249" y="2910"/>
                  </a:cubicBezTo>
                  <a:cubicBezTo>
                    <a:pt x="6745" y="3057"/>
                    <a:pt x="7085" y="3116"/>
                    <a:pt x="7315" y="3116"/>
                  </a:cubicBezTo>
                  <a:cubicBezTo>
                    <a:pt x="7948" y="3116"/>
                    <a:pt x="7764" y="2671"/>
                    <a:pt x="7742" y="2373"/>
                  </a:cubicBezTo>
                  <a:cubicBezTo>
                    <a:pt x="7713" y="1953"/>
                    <a:pt x="7583" y="416"/>
                    <a:pt x="6583" y="83"/>
                  </a:cubicBezTo>
                  <a:cubicBezTo>
                    <a:pt x="6414" y="25"/>
                    <a:pt x="6216" y="1"/>
                    <a:pt x="6005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4497716" y="2199215"/>
              <a:ext cx="79404" cy="93117"/>
            </a:xfrm>
            <a:custGeom>
              <a:avLst/>
              <a:gdLst/>
              <a:ahLst/>
              <a:cxnLst/>
              <a:rect l="l" t="t" r="r" b="b"/>
              <a:pathLst>
                <a:path w="4059" h="4760" extrusionOk="0">
                  <a:moveTo>
                    <a:pt x="4059" y="0"/>
                  </a:moveTo>
                  <a:lnTo>
                    <a:pt x="667" y="1435"/>
                  </a:lnTo>
                  <a:lnTo>
                    <a:pt x="0" y="4508"/>
                  </a:lnTo>
                  <a:cubicBezTo>
                    <a:pt x="0" y="4508"/>
                    <a:pt x="396" y="4759"/>
                    <a:pt x="820" y="4759"/>
                  </a:cubicBezTo>
                  <a:cubicBezTo>
                    <a:pt x="1117" y="4759"/>
                    <a:pt x="1427" y="4636"/>
                    <a:pt x="1624" y="4218"/>
                  </a:cubicBezTo>
                  <a:cubicBezTo>
                    <a:pt x="2102" y="3189"/>
                    <a:pt x="4059" y="0"/>
                    <a:pt x="4059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4450355" y="2076049"/>
              <a:ext cx="82534" cy="157772"/>
            </a:xfrm>
            <a:custGeom>
              <a:avLst/>
              <a:gdLst/>
              <a:ahLst/>
              <a:cxnLst/>
              <a:rect l="l" t="t" r="r" b="b"/>
              <a:pathLst>
                <a:path w="4219" h="8065" extrusionOk="0">
                  <a:moveTo>
                    <a:pt x="2785" y="1"/>
                  </a:moveTo>
                  <a:cubicBezTo>
                    <a:pt x="2603" y="1"/>
                    <a:pt x="2419" y="47"/>
                    <a:pt x="2247" y="150"/>
                  </a:cubicBezTo>
                  <a:cubicBezTo>
                    <a:pt x="1435" y="643"/>
                    <a:pt x="2334" y="1266"/>
                    <a:pt x="1174" y="2484"/>
                  </a:cubicBezTo>
                  <a:cubicBezTo>
                    <a:pt x="0" y="3687"/>
                    <a:pt x="189" y="6050"/>
                    <a:pt x="1015" y="7528"/>
                  </a:cubicBezTo>
                  <a:cubicBezTo>
                    <a:pt x="1223" y="7907"/>
                    <a:pt x="1441" y="8064"/>
                    <a:pt x="1659" y="8064"/>
                  </a:cubicBezTo>
                  <a:cubicBezTo>
                    <a:pt x="2290" y="8064"/>
                    <a:pt x="2913" y="6740"/>
                    <a:pt x="3247" y="5673"/>
                  </a:cubicBezTo>
                  <a:cubicBezTo>
                    <a:pt x="3682" y="4238"/>
                    <a:pt x="3726" y="4789"/>
                    <a:pt x="4088" y="4064"/>
                  </a:cubicBezTo>
                  <a:cubicBezTo>
                    <a:pt x="4161" y="3948"/>
                    <a:pt x="4219" y="2092"/>
                    <a:pt x="4146" y="1266"/>
                  </a:cubicBezTo>
                  <a:cubicBezTo>
                    <a:pt x="4101" y="607"/>
                    <a:pt x="3449" y="1"/>
                    <a:pt x="278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4496014" y="2113003"/>
              <a:ext cx="147540" cy="125435"/>
            </a:xfrm>
            <a:custGeom>
              <a:avLst/>
              <a:gdLst/>
              <a:ahLst/>
              <a:cxnLst/>
              <a:rect l="l" t="t" r="r" b="b"/>
              <a:pathLst>
                <a:path w="7542" h="6412" extrusionOk="0">
                  <a:moveTo>
                    <a:pt x="5145" y="0"/>
                  </a:moveTo>
                  <a:cubicBezTo>
                    <a:pt x="5072" y="0"/>
                    <a:pt x="4988" y="13"/>
                    <a:pt x="4885" y="44"/>
                  </a:cubicBezTo>
                  <a:cubicBezTo>
                    <a:pt x="4189" y="232"/>
                    <a:pt x="3334" y="29"/>
                    <a:pt x="1914" y="1392"/>
                  </a:cubicBezTo>
                  <a:cubicBezTo>
                    <a:pt x="478" y="2769"/>
                    <a:pt x="0" y="5610"/>
                    <a:pt x="0" y="5610"/>
                  </a:cubicBezTo>
                  <a:cubicBezTo>
                    <a:pt x="0" y="5610"/>
                    <a:pt x="308" y="6411"/>
                    <a:pt x="561" y="6411"/>
                  </a:cubicBezTo>
                  <a:cubicBezTo>
                    <a:pt x="582" y="6411"/>
                    <a:pt x="603" y="6405"/>
                    <a:pt x="623" y="6393"/>
                  </a:cubicBezTo>
                  <a:cubicBezTo>
                    <a:pt x="899" y="6234"/>
                    <a:pt x="2667" y="5668"/>
                    <a:pt x="3334" y="5204"/>
                  </a:cubicBezTo>
                  <a:cubicBezTo>
                    <a:pt x="3986" y="4726"/>
                    <a:pt x="5001" y="3392"/>
                    <a:pt x="5726" y="1928"/>
                  </a:cubicBezTo>
                  <a:cubicBezTo>
                    <a:pt x="6062" y="1257"/>
                    <a:pt x="6531" y="1114"/>
                    <a:pt x="6907" y="1114"/>
                  </a:cubicBezTo>
                  <a:cubicBezTo>
                    <a:pt x="7184" y="1114"/>
                    <a:pt x="7410" y="1192"/>
                    <a:pt x="7493" y="1192"/>
                  </a:cubicBezTo>
                  <a:cubicBezTo>
                    <a:pt x="7541" y="1192"/>
                    <a:pt x="7542" y="1167"/>
                    <a:pt x="7480" y="1088"/>
                  </a:cubicBezTo>
                  <a:cubicBezTo>
                    <a:pt x="7175" y="696"/>
                    <a:pt x="6886" y="580"/>
                    <a:pt x="6175" y="493"/>
                  </a:cubicBezTo>
                  <a:cubicBezTo>
                    <a:pt x="5572" y="419"/>
                    <a:pt x="5554" y="0"/>
                    <a:pt x="5145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345989" y="2132252"/>
              <a:ext cx="141241" cy="98223"/>
            </a:xfrm>
            <a:custGeom>
              <a:avLst/>
              <a:gdLst/>
              <a:ahLst/>
              <a:cxnLst/>
              <a:rect l="l" t="t" r="r" b="b"/>
              <a:pathLst>
                <a:path w="7220" h="5021" extrusionOk="0">
                  <a:moveTo>
                    <a:pt x="2321" y="0"/>
                  </a:moveTo>
                  <a:cubicBezTo>
                    <a:pt x="1805" y="0"/>
                    <a:pt x="1535" y="206"/>
                    <a:pt x="958" y="336"/>
                  </a:cubicBezTo>
                  <a:cubicBezTo>
                    <a:pt x="1" y="538"/>
                    <a:pt x="160" y="814"/>
                    <a:pt x="624" y="1336"/>
                  </a:cubicBezTo>
                  <a:cubicBezTo>
                    <a:pt x="1088" y="1858"/>
                    <a:pt x="1161" y="2829"/>
                    <a:pt x="2190" y="3452"/>
                  </a:cubicBezTo>
                  <a:cubicBezTo>
                    <a:pt x="3191" y="4044"/>
                    <a:pt x="4493" y="5020"/>
                    <a:pt x="5324" y="5020"/>
                  </a:cubicBezTo>
                  <a:cubicBezTo>
                    <a:pt x="5347" y="5020"/>
                    <a:pt x="5371" y="5019"/>
                    <a:pt x="5393" y="5018"/>
                  </a:cubicBezTo>
                  <a:cubicBezTo>
                    <a:pt x="6234" y="4945"/>
                    <a:pt x="7220" y="5003"/>
                    <a:pt x="6698" y="3786"/>
                  </a:cubicBezTo>
                  <a:cubicBezTo>
                    <a:pt x="6698" y="3786"/>
                    <a:pt x="5785" y="1060"/>
                    <a:pt x="3900" y="379"/>
                  </a:cubicBezTo>
                  <a:cubicBezTo>
                    <a:pt x="3141" y="97"/>
                    <a:pt x="2674" y="0"/>
                    <a:pt x="2321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4418312" y="2220636"/>
              <a:ext cx="117414" cy="69642"/>
            </a:xfrm>
            <a:custGeom>
              <a:avLst/>
              <a:gdLst/>
              <a:ahLst/>
              <a:cxnLst/>
              <a:rect l="l" t="t" r="r" b="b"/>
              <a:pathLst>
                <a:path w="6002" h="3560" extrusionOk="0">
                  <a:moveTo>
                    <a:pt x="2870" y="1"/>
                  </a:moveTo>
                  <a:cubicBezTo>
                    <a:pt x="2707" y="1"/>
                    <a:pt x="2538" y="7"/>
                    <a:pt x="2363" y="21"/>
                  </a:cubicBezTo>
                  <a:cubicBezTo>
                    <a:pt x="0" y="210"/>
                    <a:pt x="580" y="442"/>
                    <a:pt x="580" y="442"/>
                  </a:cubicBezTo>
                  <a:cubicBezTo>
                    <a:pt x="580" y="442"/>
                    <a:pt x="3001" y="949"/>
                    <a:pt x="3537" y="2587"/>
                  </a:cubicBezTo>
                  <a:cubicBezTo>
                    <a:pt x="3796" y="3355"/>
                    <a:pt x="4165" y="3559"/>
                    <a:pt x="4485" y="3559"/>
                  </a:cubicBezTo>
                  <a:cubicBezTo>
                    <a:pt x="4848" y="3559"/>
                    <a:pt x="5146" y="3297"/>
                    <a:pt x="5146" y="3297"/>
                  </a:cubicBezTo>
                  <a:cubicBezTo>
                    <a:pt x="5146" y="3297"/>
                    <a:pt x="6002" y="1833"/>
                    <a:pt x="5973" y="1413"/>
                  </a:cubicBezTo>
                  <a:cubicBezTo>
                    <a:pt x="5932" y="1024"/>
                    <a:pt x="4898" y="1"/>
                    <a:pt x="2870" y="1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353090" y="2198295"/>
              <a:ext cx="147188" cy="56301"/>
            </a:xfrm>
            <a:custGeom>
              <a:avLst/>
              <a:gdLst/>
              <a:ahLst/>
              <a:cxnLst/>
              <a:rect l="l" t="t" r="r" b="b"/>
              <a:pathLst>
                <a:path w="7524" h="2878" extrusionOk="0">
                  <a:moveTo>
                    <a:pt x="6585" y="1091"/>
                  </a:moveTo>
                  <a:cubicBezTo>
                    <a:pt x="6478" y="1091"/>
                    <a:pt x="6369" y="1097"/>
                    <a:pt x="6260" y="1108"/>
                  </a:cubicBezTo>
                  <a:lnTo>
                    <a:pt x="6260" y="1108"/>
                  </a:lnTo>
                  <a:cubicBezTo>
                    <a:pt x="7058" y="1266"/>
                    <a:pt x="7524" y="1294"/>
                    <a:pt x="7524" y="1294"/>
                  </a:cubicBezTo>
                  <a:cubicBezTo>
                    <a:pt x="7246" y="1151"/>
                    <a:pt x="6926" y="1091"/>
                    <a:pt x="6585" y="1091"/>
                  </a:cubicBezTo>
                  <a:close/>
                  <a:moveTo>
                    <a:pt x="2577" y="1"/>
                  </a:moveTo>
                  <a:cubicBezTo>
                    <a:pt x="2405" y="1"/>
                    <a:pt x="2208" y="19"/>
                    <a:pt x="1972" y="62"/>
                  </a:cubicBezTo>
                  <a:cubicBezTo>
                    <a:pt x="595" y="308"/>
                    <a:pt x="0" y="1613"/>
                    <a:pt x="334" y="2424"/>
                  </a:cubicBezTo>
                  <a:cubicBezTo>
                    <a:pt x="472" y="2747"/>
                    <a:pt x="816" y="2877"/>
                    <a:pt x="1247" y="2877"/>
                  </a:cubicBezTo>
                  <a:cubicBezTo>
                    <a:pt x="1901" y="2877"/>
                    <a:pt x="2754" y="2577"/>
                    <a:pt x="3392" y="2192"/>
                  </a:cubicBezTo>
                  <a:cubicBezTo>
                    <a:pt x="4128" y="1745"/>
                    <a:pt x="5252" y="1209"/>
                    <a:pt x="6260" y="1108"/>
                  </a:cubicBezTo>
                  <a:lnTo>
                    <a:pt x="6260" y="1108"/>
                  </a:lnTo>
                  <a:cubicBezTo>
                    <a:pt x="5896" y="1036"/>
                    <a:pt x="5462" y="937"/>
                    <a:pt x="4972" y="801"/>
                  </a:cubicBezTo>
                  <a:cubicBezTo>
                    <a:pt x="3663" y="441"/>
                    <a:pt x="3409" y="1"/>
                    <a:pt x="2577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4495271" y="2193170"/>
              <a:ext cx="155326" cy="60898"/>
            </a:xfrm>
            <a:custGeom>
              <a:avLst/>
              <a:gdLst/>
              <a:ahLst/>
              <a:cxnLst/>
              <a:rect l="l" t="t" r="r" b="b"/>
              <a:pathLst>
                <a:path w="7940" h="3113" extrusionOk="0">
                  <a:moveTo>
                    <a:pt x="6016" y="0"/>
                  </a:moveTo>
                  <a:cubicBezTo>
                    <a:pt x="4963" y="0"/>
                    <a:pt x="3532" y="599"/>
                    <a:pt x="3532" y="599"/>
                  </a:cubicBezTo>
                  <a:cubicBezTo>
                    <a:pt x="2212" y="1541"/>
                    <a:pt x="1386" y="1614"/>
                    <a:pt x="574" y="2092"/>
                  </a:cubicBezTo>
                  <a:cubicBezTo>
                    <a:pt x="0" y="2447"/>
                    <a:pt x="208" y="2584"/>
                    <a:pt x="993" y="2584"/>
                  </a:cubicBezTo>
                  <a:cubicBezTo>
                    <a:pt x="1297" y="2584"/>
                    <a:pt x="1688" y="2563"/>
                    <a:pt x="2154" y="2527"/>
                  </a:cubicBezTo>
                  <a:cubicBezTo>
                    <a:pt x="2761" y="2480"/>
                    <a:pt x="3220" y="2444"/>
                    <a:pt x="3648" y="2444"/>
                  </a:cubicBezTo>
                  <a:cubicBezTo>
                    <a:pt x="4397" y="2444"/>
                    <a:pt x="5053" y="2553"/>
                    <a:pt x="6242" y="2904"/>
                  </a:cubicBezTo>
                  <a:cubicBezTo>
                    <a:pt x="6743" y="3053"/>
                    <a:pt x="7085" y="3113"/>
                    <a:pt x="7316" y="3113"/>
                  </a:cubicBezTo>
                  <a:cubicBezTo>
                    <a:pt x="7940" y="3113"/>
                    <a:pt x="7756" y="2674"/>
                    <a:pt x="7735" y="2368"/>
                  </a:cubicBezTo>
                  <a:cubicBezTo>
                    <a:pt x="7706" y="1947"/>
                    <a:pt x="7576" y="425"/>
                    <a:pt x="6576" y="77"/>
                  </a:cubicBezTo>
                  <a:cubicBezTo>
                    <a:pt x="6413" y="23"/>
                    <a:pt x="6222" y="0"/>
                    <a:pt x="6016" y="0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437874" y="3311265"/>
              <a:ext cx="257795" cy="63363"/>
            </a:xfrm>
            <a:custGeom>
              <a:avLst/>
              <a:gdLst/>
              <a:ahLst/>
              <a:cxnLst/>
              <a:rect l="l" t="t" r="r" b="b"/>
              <a:pathLst>
                <a:path w="13178" h="3239" extrusionOk="0">
                  <a:moveTo>
                    <a:pt x="10080" y="0"/>
                  </a:moveTo>
                  <a:cubicBezTo>
                    <a:pt x="9797" y="0"/>
                    <a:pt x="9486" y="79"/>
                    <a:pt x="9133" y="282"/>
                  </a:cubicBezTo>
                  <a:cubicBezTo>
                    <a:pt x="8843" y="448"/>
                    <a:pt x="8595" y="508"/>
                    <a:pt x="8367" y="508"/>
                  </a:cubicBezTo>
                  <a:cubicBezTo>
                    <a:pt x="7760" y="508"/>
                    <a:pt x="7292" y="81"/>
                    <a:pt x="6538" y="81"/>
                  </a:cubicBezTo>
                  <a:cubicBezTo>
                    <a:pt x="6215" y="81"/>
                    <a:pt x="5839" y="160"/>
                    <a:pt x="5378" y="383"/>
                  </a:cubicBezTo>
                  <a:cubicBezTo>
                    <a:pt x="3436" y="1325"/>
                    <a:pt x="203" y="2905"/>
                    <a:pt x="1" y="3239"/>
                  </a:cubicBezTo>
                  <a:cubicBezTo>
                    <a:pt x="1" y="3239"/>
                    <a:pt x="2305" y="1992"/>
                    <a:pt x="5393" y="1543"/>
                  </a:cubicBezTo>
                  <a:cubicBezTo>
                    <a:pt x="7915" y="1180"/>
                    <a:pt x="13177" y="1267"/>
                    <a:pt x="12220" y="934"/>
                  </a:cubicBezTo>
                  <a:cubicBezTo>
                    <a:pt x="11506" y="685"/>
                    <a:pt x="10913" y="0"/>
                    <a:pt x="10080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4544783" y="3201812"/>
              <a:ext cx="169313" cy="77252"/>
            </a:xfrm>
            <a:custGeom>
              <a:avLst/>
              <a:gdLst/>
              <a:ahLst/>
              <a:cxnLst/>
              <a:rect l="l" t="t" r="r" b="b"/>
              <a:pathLst>
                <a:path w="8655" h="3949" extrusionOk="0">
                  <a:moveTo>
                    <a:pt x="6580" y="1"/>
                  </a:moveTo>
                  <a:cubicBezTo>
                    <a:pt x="6307" y="1"/>
                    <a:pt x="6026" y="94"/>
                    <a:pt x="5726" y="383"/>
                  </a:cubicBezTo>
                  <a:cubicBezTo>
                    <a:pt x="5461" y="638"/>
                    <a:pt x="5221" y="699"/>
                    <a:pt x="4978" y="699"/>
                  </a:cubicBezTo>
                  <a:cubicBezTo>
                    <a:pt x="4755" y="699"/>
                    <a:pt x="4529" y="648"/>
                    <a:pt x="4278" y="648"/>
                  </a:cubicBezTo>
                  <a:cubicBezTo>
                    <a:pt x="3964" y="648"/>
                    <a:pt x="3610" y="729"/>
                    <a:pt x="3175" y="1093"/>
                  </a:cubicBezTo>
                  <a:cubicBezTo>
                    <a:pt x="2015" y="2064"/>
                    <a:pt x="73" y="3673"/>
                    <a:pt x="0" y="3949"/>
                  </a:cubicBezTo>
                  <a:cubicBezTo>
                    <a:pt x="0" y="3949"/>
                    <a:pt x="1363" y="2702"/>
                    <a:pt x="3378" y="1876"/>
                  </a:cubicBezTo>
                  <a:cubicBezTo>
                    <a:pt x="5045" y="1209"/>
                    <a:pt x="8654" y="368"/>
                    <a:pt x="7944" y="310"/>
                  </a:cubicBezTo>
                  <a:cubicBezTo>
                    <a:pt x="7487" y="274"/>
                    <a:pt x="7047" y="1"/>
                    <a:pt x="6580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460567" y="3186671"/>
              <a:ext cx="54736" cy="176063"/>
            </a:xfrm>
            <a:custGeom>
              <a:avLst/>
              <a:gdLst/>
              <a:ahLst/>
              <a:cxnLst/>
              <a:rect l="l" t="t" r="r" b="b"/>
              <a:pathLst>
                <a:path w="2798" h="9000" extrusionOk="0">
                  <a:moveTo>
                    <a:pt x="1671" y="1"/>
                  </a:moveTo>
                  <a:cubicBezTo>
                    <a:pt x="1486" y="1"/>
                    <a:pt x="1514" y="3380"/>
                    <a:pt x="1261" y="5071"/>
                  </a:cubicBezTo>
                  <a:cubicBezTo>
                    <a:pt x="928" y="7318"/>
                    <a:pt x="0" y="8999"/>
                    <a:pt x="0" y="8999"/>
                  </a:cubicBezTo>
                  <a:cubicBezTo>
                    <a:pt x="261" y="8854"/>
                    <a:pt x="1406" y="6506"/>
                    <a:pt x="2102" y="5085"/>
                  </a:cubicBezTo>
                  <a:cubicBezTo>
                    <a:pt x="2798" y="3679"/>
                    <a:pt x="1609" y="3360"/>
                    <a:pt x="2189" y="2345"/>
                  </a:cubicBezTo>
                  <a:cubicBezTo>
                    <a:pt x="2783" y="1331"/>
                    <a:pt x="1957" y="794"/>
                    <a:pt x="1725" y="84"/>
                  </a:cubicBezTo>
                  <a:cubicBezTo>
                    <a:pt x="1705" y="27"/>
                    <a:pt x="1687" y="1"/>
                    <a:pt x="1671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4242993" y="2614351"/>
              <a:ext cx="130521" cy="132164"/>
            </a:xfrm>
            <a:custGeom>
              <a:avLst/>
              <a:gdLst/>
              <a:ahLst/>
              <a:cxnLst/>
              <a:rect l="l" t="t" r="r" b="b"/>
              <a:pathLst>
                <a:path w="6672" h="6756" extrusionOk="0">
                  <a:moveTo>
                    <a:pt x="350" y="116"/>
                  </a:moveTo>
                  <a:cubicBezTo>
                    <a:pt x="0" y="116"/>
                    <a:pt x="2921" y="2192"/>
                    <a:pt x="4193" y="3436"/>
                  </a:cubicBezTo>
                  <a:cubicBezTo>
                    <a:pt x="5817" y="5031"/>
                    <a:pt x="6643" y="6756"/>
                    <a:pt x="6643" y="6756"/>
                  </a:cubicBezTo>
                  <a:cubicBezTo>
                    <a:pt x="6672" y="6466"/>
                    <a:pt x="5440" y="4147"/>
                    <a:pt x="4701" y="2755"/>
                  </a:cubicBezTo>
                  <a:cubicBezTo>
                    <a:pt x="3961" y="1363"/>
                    <a:pt x="3005" y="2146"/>
                    <a:pt x="2526" y="1074"/>
                  </a:cubicBezTo>
                  <a:cubicBezTo>
                    <a:pt x="2048" y="1"/>
                    <a:pt x="1135" y="349"/>
                    <a:pt x="424" y="131"/>
                  </a:cubicBezTo>
                  <a:cubicBezTo>
                    <a:pt x="392" y="121"/>
                    <a:pt x="367" y="116"/>
                    <a:pt x="350" y="116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4410017" y="2999556"/>
              <a:ext cx="44329" cy="178273"/>
            </a:xfrm>
            <a:custGeom>
              <a:avLst/>
              <a:gdLst/>
              <a:ahLst/>
              <a:cxnLst/>
              <a:rect l="l" t="t" r="r" b="b"/>
              <a:pathLst>
                <a:path w="2266" h="9113" extrusionOk="0">
                  <a:moveTo>
                    <a:pt x="195" y="1"/>
                  </a:moveTo>
                  <a:cubicBezTo>
                    <a:pt x="0" y="1"/>
                    <a:pt x="934" y="3293"/>
                    <a:pt x="1149" y="4996"/>
                  </a:cubicBezTo>
                  <a:cubicBezTo>
                    <a:pt x="1439" y="7257"/>
                    <a:pt x="1004" y="9113"/>
                    <a:pt x="1004" y="9113"/>
                  </a:cubicBezTo>
                  <a:cubicBezTo>
                    <a:pt x="1207" y="8910"/>
                    <a:pt x="1685" y="6330"/>
                    <a:pt x="1975" y="4779"/>
                  </a:cubicBezTo>
                  <a:cubicBezTo>
                    <a:pt x="2265" y="3242"/>
                    <a:pt x="1033" y="3257"/>
                    <a:pt x="1323" y="2111"/>
                  </a:cubicBezTo>
                  <a:cubicBezTo>
                    <a:pt x="1613" y="981"/>
                    <a:pt x="685" y="691"/>
                    <a:pt x="265" y="68"/>
                  </a:cubicBezTo>
                  <a:cubicBezTo>
                    <a:pt x="233" y="22"/>
                    <a:pt x="210" y="1"/>
                    <a:pt x="195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634947" y="2459474"/>
              <a:ext cx="65534" cy="173050"/>
            </a:xfrm>
            <a:custGeom>
              <a:avLst/>
              <a:gdLst/>
              <a:ahLst/>
              <a:cxnLst/>
              <a:rect l="l" t="t" r="r" b="b"/>
              <a:pathLst>
                <a:path w="3350" h="8846" extrusionOk="0">
                  <a:moveTo>
                    <a:pt x="2344" y="0"/>
                  </a:moveTo>
                  <a:cubicBezTo>
                    <a:pt x="2162" y="0"/>
                    <a:pt x="1924" y="3360"/>
                    <a:pt x="1552" y="5019"/>
                  </a:cubicBezTo>
                  <a:cubicBezTo>
                    <a:pt x="1045" y="7237"/>
                    <a:pt x="1" y="8846"/>
                    <a:pt x="1" y="8846"/>
                  </a:cubicBezTo>
                  <a:cubicBezTo>
                    <a:pt x="262" y="8715"/>
                    <a:pt x="1596" y="6454"/>
                    <a:pt x="2393" y="5106"/>
                  </a:cubicBezTo>
                  <a:cubicBezTo>
                    <a:pt x="3190" y="3743"/>
                    <a:pt x="2030" y="3337"/>
                    <a:pt x="2683" y="2366"/>
                  </a:cubicBezTo>
                  <a:cubicBezTo>
                    <a:pt x="3349" y="1409"/>
                    <a:pt x="2581" y="800"/>
                    <a:pt x="2393" y="90"/>
                  </a:cubicBezTo>
                  <a:cubicBezTo>
                    <a:pt x="2377" y="29"/>
                    <a:pt x="2361" y="0"/>
                    <a:pt x="2344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687140" y="2377586"/>
              <a:ext cx="54169" cy="176102"/>
            </a:xfrm>
            <a:custGeom>
              <a:avLst/>
              <a:gdLst/>
              <a:ahLst/>
              <a:cxnLst/>
              <a:rect l="l" t="t" r="r" b="b"/>
              <a:pathLst>
                <a:path w="2769" h="9002" extrusionOk="0">
                  <a:moveTo>
                    <a:pt x="1641" y="0"/>
                  </a:moveTo>
                  <a:cubicBezTo>
                    <a:pt x="1457" y="0"/>
                    <a:pt x="1485" y="3372"/>
                    <a:pt x="1232" y="5073"/>
                  </a:cubicBezTo>
                  <a:cubicBezTo>
                    <a:pt x="913" y="7320"/>
                    <a:pt x="0" y="9002"/>
                    <a:pt x="0" y="9002"/>
                  </a:cubicBezTo>
                  <a:cubicBezTo>
                    <a:pt x="247" y="8857"/>
                    <a:pt x="1392" y="6494"/>
                    <a:pt x="2088" y="5073"/>
                  </a:cubicBezTo>
                  <a:cubicBezTo>
                    <a:pt x="2769" y="3667"/>
                    <a:pt x="1580" y="3348"/>
                    <a:pt x="2160" y="2334"/>
                  </a:cubicBezTo>
                  <a:cubicBezTo>
                    <a:pt x="2754" y="1319"/>
                    <a:pt x="1928" y="783"/>
                    <a:pt x="1696" y="87"/>
                  </a:cubicBezTo>
                  <a:cubicBezTo>
                    <a:pt x="1676" y="28"/>
                    <a:pt x="1657" y="0"/>
                    <a:pt x="1641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192795" y="2473696"/>
              <a:ext cx="130541" cy="132164"/>
            </a:xfrm>
            <a:custGeom>
              <a:avLst/>
              <a:gdLst/>
              <a:ahLst/>
              <a:cxnLst/>
              <a:rect l="l" t="t" r="r" b="b"/>
              <a:pathLst>
                <a:path w="6673" h="6756" extrusionOk="0">
                  <a:moveTo>
                    <a:pt x="350" y="117"/>
                  </a:moveTo>
                  <a:cubicBezTo>
                    <a:pt x="1" y="117"/>
                    <a:pt x="2921" y="2192"/>
                    <a:pt x="4194" y="3436"/>
                  </a:cubicBezTo>
                  <a:cubicBezTo>
                    <a:pt x="5817" y="5031"/>
                    <a:pt x="6643" y="6756"/>
                    <a:pt x="6643" y="6756"/>
                  </a:cubicBezTo>
                  <a:cubicBezTo>
                    <a:pt x="6672" y="6466"/>
                    <a:pt x="5440" y="4147"/>
                    <a:pt x="4701" y="2755"/>
                  </a:cubicBezTo>
                  <a:cubicBezTo>
                    <a:pt x="3962" y="1364"/>
                    <a:pt x="3005" y="2146"/>
                    <a:pt x="2527" y="1074"/>
                  </a:cubicBezTo>
                  <a:cubicBezTo>
                    <a:pt x="2048" y="1"/>
                    <a:pt x="1135" y="349"/>
                    <a:pt x="425" y="131"/>
                  </a:cubicBezTo>
                  <a:cubicBezTo>
                    <a:pt x="392" y="121"/>
                    <a:pt x="367" y="117"/>
                    <a:pt x="350" y="117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4317350" y="2481658"/>
              <a:ext cx="40592" cy="178938"/>
            </a:xfrm>
            <a:custGeom>
              <a:avLst/>
              <a:gdLst/>
              <a:ahLst/>
              <a:cxnLst/>
              <a:rect l="l" t="t" r="r" b="b"/>
              <a:pathLst>
                <a:path w="2075" h="9147" extrusionOk="0">
                  <a:moveTo>
                    <a:pt x="1882" y="0"/>
                  </a:moveTo>
                  <a:cubicBezTo>
                    <a:pt x="1866" y="0"/>
                    <a:pt x="1843" y="23"/>
                    <a:pt x="1813" y="72"/>
                  </a:cubicBezTo>
                  <a:cubicBezTo>
                    <a:pt x="1436" y="710"/>
                    <a:pt x="523" y="1058"/>
                    <a:pt x="885" y="2174"/>
                  </a:cubicBezTo>
                  <a:cubicBezTo>
                    <a:pt x="1233" y="3290"/>
                    <a:pt x="1" y="3348"/>
                    <a:pt x="378" y="4870"/>
                  </a:cubicBezTo>
                  <a:cubicBezTo>
                    <a:pt x="755" y="6407"/>
                    <a:pt x="1378" y="8944"/>
                    <a:pt x="1595" y="9147"/>
                  </a:cubicBezTo>
                  <a:cubicBezTo>
                    <a:pt x="1595" y="9147"/>
                    <a:pt x="1059" y="7306"/>
                    <a:pt x="1204" y="5044"/>
                  </a:cubicBezTo>
                  <a:cubicBezTo>
                    <a:pt x="1324" y="3331"/>
                    <a:pt x="2075" y="0"/>
                    <a:pt x="1882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29192" y="2537157"/>
              <a:ext cx="68117" cy="168238"/>
            </a:xfrm>
            <a:custGeom>
              <a:avLst/>
              <a:gdLst/>
              <a:ahLst/>
              <a:cxnLst/>
              <a:rect l="l" t="t" r="r" b="b"/>
              <a:pathLst>
                <a:path w="3482" h="8600" extrusionOk="0">
                  <a:moveTo>
                    <a:pt x="3255" y="1"/>
                  </a:moveTo>
                  <a:cubicBezTo>
                    <a:pt x="3239" y="1"/>
                    <a:pt x="3212" y="16"/>
                    <a:pt x="3175" y="48"/>
                  </a:cubicBezTo>
                  <a:cubicBezTo>
                    <a:pt x="2609" y="540"/>
                    <a:pt x="1638" y="584"/>
                    <a:pt x="1624" y="1758"/>
                  </a:cubicBezTo>
                  <a:cubicBezTo>
                    <a:pt x="1624" y="2932"/>
                    <a:pt x="435" y="2599"/>
                    <a:pt x="319" y="4164"/>
                  </a:cubicBezTo>
                  <a:cubicBezTo>
                    <a:pt x="189" y="5744"/>
                    <a:pt x="0" y="8354"/>
                    <a:pt x="145" y="8600"/>
                  </a:cubicBezTo>
                  <a:cubicBezTo>
                    <a:pt x="145" y="8600"/>
                    <a:pt x="203" y="6701"/>
                    <a:pt x="1044" y="4585"/>
                  </a:cubicBezTo>
                  <a:cubicBezTo>
                    <a:pt x="1707" y="2975"/>
                    <a:pt x="3481" y="1"/>
                    <a:pt x="3255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4546192" y="3103002"/>
              <a:ext cx="55029" cy="174361"/>
            </a:xfrm>
            <a:custGeom>
              <a:avLst/>
              <a:gdLst/>
              <a:ahLst/>
              <a:cxnLst/>
              <a:rect l="l" t="t" r="r" b="b"/>
              <a:pathLst>
                <a:path w="2813" h="8913" extrusionOk="0">
                  <a:moveTo>
                    <a:pt x="1714" y="1"/>
                  </a:moveTo>
                  <a:cubicBezTo>
                    <a:pt x="1526" y="1"/>
                    <a:pt x="1528" y="3337"/>
                    <a:pt x="1262" y="5013"/>
                  </a:cubicBezTo>
                  <a:cubicBezTo>
                    <a:pt x="914" y="7246"/>
                    <a:pt x="1" y="8913"/>
                    <a:pt x="1" y="8913"/>
                  </a:cubicBezTo>
                  <a:cubicBezTo>
                    <a:pt x="247" y="8768"/>
                    <a:pt x="1407" y="6420"/>
                    <a:pt x="2117" y="5028"/>
                  </a:cubicBezTo>
                  <a:cubicBezTo>
                    <a:pt x="2813" y="3622"/>
                    <a:pt x="1624" y="3317"/>
                    <a:pt x="2219" y="2303"/>
                  </a:cubicBezTo>
                  <a:cubicBezTo>
                    <a:pt x="2813" y="1303"/>
                    <a:pt x="2001" y="781"/>
                    <a:pt x="1769" y="85"/>
                  </a:cubicBezTo>
                  <a:cubicBezTo>
                    <a:pt x="1749" y="28"/>
                    <a:pt x="1731" y="1"/>
                    <a:pt x="1714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4495447" y="2494393"/>
              <a:ext cx="45385" cy="91337"/>
            </a:xfrm>
            <a:custGeom>
              <a:avLst/>
              <a:gdLst/>
              <a:ahLst/>
              <a:cxnLst/>
              <a:rect l="l" t="t" r="r" b="b"/>
              <a:pathLst>
                <a:path w="2320" h="4669" extrusionOk="0">
                  <a:moveTo>
                    <a:pt x="423" y="0"/>
                  </a:moveTo>
                  <a:cubicBezTo>
                    <a:pt x="187" y="0"/>
                    <a:pt x="590" y="1316"/>
                    <a:pt x="305" y="1958"/>
                  </a:cubicBezTo>
                  <a:cubicBezTo>
                    <a:pt x="0" y="2596"/>
                    <a:pt x="1899" y="4669"/>
                    <a:pt x="1899" y="4669"/>
                  </a:cubicBezTo>
                  <a:cubicBezTo>
                    <a:pt x="1899" y="4669"/>
                    <a:pt x="2319" y="3335"/>
                    <a:pt x="1566" y="2465"/>
                  </a:cubicBezTo>
                  <a:cubicBezTo>
                    <a:pt x="826" y="1610"/>
                    <a:pt x="696" y="30"/>
                    <a:pt x="435" y="1"/>
                  </a:cubicBezTo>
                  <a:cubicBezTo>
                    <a:pt x="431" y="0"/>
                    <a:pt x="427" y="0"/>
                    <a:pt x="423" y="0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4460273" y="2856221"/>
              <a:ext cx="45385" cy="91631"/>
            </a:xfrm>
            <a:custGeom>
              <a:avLst/>
              <a:gdLst/>
              <a:ahLst/>
              <a:cxnLst/>
              <a:rect l="l" t="t" r="r" b="b"/>
              <a:pathLst>
                <a:path w="2320" h="4684" extrusionOk="0">
                  <a:moveTo>
                    <a:pt x="424" y="1"/>
                  </a:moveTo>
                  <a:cubicBezTo>
                    <a:pt x="188" y="1"/>
                    <a:pt x="590" y="1317"/>
                    <a:pt x="305" y="1959"/>
                  </a:cubicBezTo>
                  <a:cubicBezTo>
                    <a:pt x="1" y="2596"/>
                    <a:pt x="1900" y="4684"/>
                    <a:pt x="1900" y="4684"/>
                  </a:cubicBezTo>
                  <a:cubicBezTo>
                    <a:pt x="1900" y="4684"/>
                    <a:pt x="2320" y="3336"/>
                    <a:pt x="1566" y="2466"/>
                  </a:cubicBezTo>
                  <a:cubicBezTo>
                    <a:pt x="827" y="1611"/>
                    <a:pt x="696" y="31"/>
                    <a:pt x="436" y="2"/>
                  </a:cubicBezTo>
                  <a:cubicBezTo>
                    <a:pt x="431" y="1"/>
                    <a:pt x="427" y="1"/>
                    <a:pt x="424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4440417" y="3056854"/>
              <a:ext cx="47674" cy="85527"/>
            </a:xfrm>
            <a:custGeom>
              <a:avLst/>
              <a:gdLst/>
              <a:ahLst/>
              <a:cxnLst/>
              <a:rect l="l" t="t" r="r" b="b"/>
              <a:pathLst>
                <a:path w="2437" h="4372" extrusionOk="0">
                  <a:moveTo>
                    <a:pt x="2233" y="1"/>
                  </a:moveTo>
                  <a:cubicBezTo>
                    <a:pt x="2020" y="1"/>
                    <a:pt x="1415" y="1085"/>
                    <a:pt x="798" y="1313"/>
                  </a:cubicBezTo>
                  <a:cubicBezTo>
                    <a:pt x="131" y="1545"/>
                    <a:pt x="1" y="4372"/>
                    <a:pt x="1" y="4372"/>
                  </a:cubicBezTo>
                  <a:cubicBezTo>
                    <a:pt x="1" y="4372"/>
                    <a:pt x="1248" y="3720"/>
                    <a:pt x="1320" y="2574"/>
                  </a:cubicBezTo>
                  <a:cubicBezTo>
                    <a:pt x="1407" y="1429"/>
                    <a:pt x="2436" y="226"/>
                    <a:pt x="2277" y="23"/>
                  </a:cubicBezTo>
                  <a:cubicBezTo>
                    <a:pt x="2265" y="8"/>
                    <a:pt x="2250" y="1"/>
                    <a:pt x="2233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4521523" y="2412994"/>
              <a:ext cx="43976" cy="93626"/>
            </a:xfrm>
            <a:custGeom>
              <a:avLst/>
              <a:gdLst/>
              <a:ahLst/>
              <a:cxnLst/>
              <a:rect l="l" t="t" r="r" b="b"/>
              <a:pathLst>
                <a:path w="2248" h="4786" extrusionOk="0">
                  <a:moveTo>
                    <a:pt x="1635" y="1"/>
                  </a:moveTo>
                  <a:cubicBezTo>
                    <a:pt x="1632" y="1"/>
                    <a:pt x="1628" y="1"/>
                    <a:pt x="1624" y="2"/>
                  </a:cubicBezTo>
                  <a:cubicBezTo>
                    <a:pt x="1363" y="60"/>
                    <a:pt x="1363" y="1640"/>
                    <a:pt x="682" y="2553"/>
                  </a:cubicBezTo>
                  <a:cubicBezTo>
                    <a:pt x="1" y="3481"/>
                    <a:pt x="523" y="4785"/>
                    <a:pt x="523" y="4785"/>
                  </a:cubicBezTo>
                  <a:cubicBezTo>
                    <a:pt x="523" y="4785"/>
                    <a:pt x="2248" y="2568"/>
                    <a:pt x="1900" y="1944"/>
                  </a:cubicBezTo>
                  <a:cubicBezTo>
                    <a:pt x="1557" y="1345"/>
                    <a:pt x="1861" y="1"/>
                    <a:pt x="1635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4700736" y="2464267"/>
              <a:ext cx="71207" cy="69290"/>
            </a:xfrm>
            <a:custGeom>
              <a:avLst/>
              <a:gdLst/>
              <a:ahLst/>
              <a:cxnLst/>
              <a:rect l="l" t="t" r="r" b="b"/>
              <a:pathLst>
                <a:path w="3640" h="3542" extrusionOk="0">
                  <a:moveTo>
                    <a:pt x="3368" y="1"/>
                  </a:moveTo>
                  <a:cubicBezTo>
                    <a:pt x="3096" y="1"/>
                    <a:pt x="2302" y="1280"/>
                    <a:pt x="1277" y="1715"/>
                  </a:cubicBezTo>
                  <a:cubicBezTo>
                    <a:pt x="218" y="2150"/>
                    <a:pt x="1" y="3542"/>
                    <a:pt x="1" y="3542"/>
                  </a:cubicBezTo>
                  <a:cubicBezTo>
                    <a:pt x="1" y="3542"/>
                    <a:pt x="2625" y="2527"/>
                    <a:pt x="2639" y="1817"/>
                  </a:cubicBezTo>
                  <a:cubicBezTo>
                    <a:pt x="2654" y="1106"/>
                    <a:pt x="3639" y="77"/>
                    <a:pt x="3393" y="5"/>
                  </a:cubicBezTo>
                  <a:cubicBezTo>
                    <a:pt x="3385" y="2"/>
                    <a:pt x="3377" y="1"/>
                    <a:pt x="3368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4511312" y="2287363"/>
              <a:ext cx="44270" cy="93626"/>
            </a:xfrm>
            <a:custGeom>
              <a:avLst/>
              <a:gdLst/>
              <a:ahLst/>
              <a:cxnLst/>
              <a:rect l="l" t="t" r="r" b="b"/>
              <a:pathLst>
                <a:path w="2263" h="4786" extrusionOk="0">
                  <a:moveTo>
                    <a:pt x="1640" y="1"/>
                  </a:moveTo>
                  <a:cubicBezTo>
                    <a:pt x="1635" y="1"/>
                    <a:pt x="1630" y="1"/>
                    <a:pt x="1624" y="2"/>
                  </a:cubicBezTo>
                  <a:cubicBezTo>
                    <a:pt x="1378" y="60"/>
                    <a:pt x="1363" y="1640"/>
                    <a:pt x="682" y="2554"/>
                  </a:cubicBezTo>
                  <a:cubicBezTo>
                    <a:pt x="1" y="3481"/>
                    <a:pt x="523" y="4786"/>
                    <a:pt x="523" y="4786"/>
                  </a:cubicBezTo>
                  <a:cubicBezTo>
                    <a:pt x="523" y="4786"/>
                    <a:pt x="2262" y="2568"/>
                    <a:pt x="1914" y="1945"/>
                  </a:cubicBezTo>
                  <a:cubicBezTo>
                    <a:pt x="1574" y="1334"/>
                    <a:pt x="1873" y="1"/>
                    <a:pt x="1640" y="1"/>
                  </a:cubicBezTo>
                  <a:close/>
                </a:path>
              </a:pathLst>
            </a:custGeom>
            <a:solidFill>
              <a:srgbClr val="727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4583908" y="2874101"/>
              <a:ext cx="141535" cy="97343"/>
            </a:xfrm>
            <a:custGeom>
              <a:avLst/>
              <a:gdLst/>
              <a:ahLst/>
              <a:cxnLst/>
              <a:rect l="l" t="t" r="r" b="b"/>
              <a:pathLst>
                <a:path w="7235" h="4976" extrusionOk="0">
                  <a:moveTo>
                    <a:pt x="7234" y="1"/>
                  </a:moveTo>
                  <a:lnTo>
                    <a:pt x="2161" y="479"/>
                  </a:lnTo>
                  <a:lnTo>
                    <a:pt x="1" y="4248"/>
                  </a:lnTo>
                  <a:cubicBezTo>
                    <a:pt x="1" y="4248"/>
                    <a:pt x="616" y="4975"/>
                    <a:pt x="1354" y="4975"/>
                  </a:cubicBezTo>
                  <a:cubicBezTo>
                    <a:pt x="1648" y="4975"/>
                    <a:pt x="1961" y="4860"/>
                    <a:pt x="2262" y="4538"/>
                  </a:cubicBezTo>
                  <a:cubicBezTo>
                    <a:pt x="3320" y="3393"/>
                    <a:pt x="7234" y="1"/>
                    <a:pt x="7234" y="1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4565480" y="2680530"/>
              <a:ext cx="146171" cy="200300"/>
            </a:xfrm>
            <a:custGeom>
              <a:avLst/>
              <a:gdLst/>
              <a:ahLst/>
              <a:cxnLst/>
              <a:rect l="l" t="t" r="r" b="b"/>
              <a:pathLst>
                <a:path w="7472" h="10239" extrusionOk="0">
                  <a:moveTo>
                    <a:pt x="5520" y="1"/>
                  </a:moveTo>
                  <a:cubicBezTo>
                    <a:pt x="5412" y="1"/>
                    <a:pt x="5302" y="13"/>
                    <a:pt x="5190" y="39"/>
                  </a:cubicBezTo>
                  <a:cubicBezTo>
                    <a:pt x="3929" y="343"/>
                    <a:pt x="4842" y="1546"/>
                    <a:pt x="2798" y="2648"/>
                  </a:cubicBezTo>
                  <a:cubicBezTo>
                    <a:pt x="754" y="3750"/>
                    <a:pt x="1" y="6939"/>
                    <a:pt x="464" y="9229"/>
                  </a:cubicBezTo>
                  <a:cubicBezTo>
                    <a:pt x="606" y="9952"/>
                    <a:pt x="910" y="10239"/>
                    <a:pt x="1297" y="10239"/>
                  </a:cubicBezTo>
                  <a:cubicBezTo>
                    <a:pt x="2135" y="10239"/>
                    <a:pt x="3362" y="8892"/>
                    <a:pt x="4175" y="7722"/>
                  </a:cubicBezTo>
                  <a:cubicBezTo>
                    <a:pt x="5364" y="6026"/>
                    <a:pt x="5190" y="6779"/>
                    <a:pt x="5973" y="5968"/>
                  </a:cubicBezTo>
                  <a:cubicBezTo>
                    <a:pt x="6103" y="5837"/>
                    <a:pt x="6973" y="3431"/>
                    <a:pt x="7234" y="2300"/>
                  </a:cubicBezTo>
                  <a:cubicBezTo>
                    <a:pt x="7472" y="1283"/>
                    <a:pt x="6626" y="1"/>
                    <a:pt x="5520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4608870" y="2764141"/>
              <a:ext cx="230466" cy="132497"/>
            </a:xfrm>
            <a:custGeom>
              <a:avLst/>
              <a:gdLst/>
              <a:ahLst/>
              <a:cxnLst/>
              <a:rect l="l" t="t" r="r" b="b"/>
              <a:pathLst>
                <a:path w="11781" h="6773" extrusionOk="0">
                  <a:moveTo>
                    <a:pt x="6983" y="0"/>
                  </a:moveTo>
                  <a:cubicBezTo>
                    <a:pt x="6307" y="0"/>
                    <a:pt x="5454" y="155"/>
                    <a:pt x="4277" y="737"/>
                  </a:cubicBezTo>
                  <a:cubicBezTo>
                    <a:pt x="1827" y="1940"/>
                    <a:pt x="0" y="5462"/>
                    <a:pt x="0" y="5462"/>
                  </a:cubicBezTo>
                  <a:cubicBezTo>
                    <a:pt x="0" y="5462"/>
                    <a:pt x="68" y="6772"/>
                    <a:pt x="451" y="6772"/>
                  </a:cubicBezTo>
                  <a:cubicBezTo>
                    <a:pt x="464" y="6772"/>
                    <a:pt x="479" y="6771"/>
                    <a:pt x="493" y="6767"/>
                  </a:cubicBezTo>
                  <a:cubicBezTo>
                    <a:pt x="899" y="6666"/>
                    <a:pt x="3479" y="6680"/>
                    <a:pt x="4552" y="6332"/>
                  </a:cubicBezTo>
                  <a:cubicBezTo>
                    <a:pt x="5625" y="5999"/>
                    <a:pt x="7509" y="4651"/>
                    <a:pt x="9089" y="3042"/>
                  </a:cubicBezTo>
                  <a:cubicBezTo>
                    <a:pt x="9582" y="2535"/>
                    <a:pt x="10053" y="2376"/>
                    <a:pt x="10458" y="2376"/>
                  </a:cubicBezTo>
                  <a:cubicBezTo>
                    <a:pt x="11136" y="2376"/>
                    <a:pt x="11632" y="2821"/>
                    <a:pt x="11746" y="2821"/>
                  </a:cubicBezTo>
                  <a:cubicBezTo>
                    <a:pt x="11780" y="2821"/>
                    <a:pt x="11781" y="2782"/>
                    <a:pt x="11742" y="2679"/>
                  </a:cubicBezTo>
                  <a:cubicBezTo>
                    <a:pt x="11495" y="2027"/>
                    <a:pt x="11162" y="1752"/>
                    <a:pt x="10278" y="1346"/>
                  </a:cubicBezTo>
                  <a:cubicBezTo>
                    <a:pt x="9379" y="940"/>
                    <a:pt x="9741" y="230"/>
                    <a:pt x="8756" y="201"/>
                  </a:cubicBezTo>
                  <a:cubicBezTo>
                    <a:pt x="8249" y="185"/>
                    <a:pt x="7722" y="0"/>
                    <a:pt x="698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4445464" y="2704729"/>
              <a:ext cx="147071" cy="162917"/>
            </a:xfrm>
            <a:custGeom>
              <a:avLst/>
              <a:gdLst/>
              <a:ahLst/>
              <a:cxnLst/>
              <a:rect l="l" t="t" r="r" b="b"/>
              <a:pathLst>
                <a:path w="7518" h="8328" extrusionOk="0">
                  <a:moveTo>
                    <a:pt x="943" y="1"/>
                  </a:moveTo>
                  <a:cubicBezTo>
                    <a:pt x="0" y="1"/>
                    <a:pt x="119" y="420"/>
                    <a:pt x="468" y="1208"/>
                  </a:cubicBezTo>
                  <a:cubicBezTo>
                    <a:pt x="845" y="2092"/>
                    <a:pt x="540" y="3411"/>
                    <a:pt x="1642" y="4658"/>
                  </a:cubicBezTo>
                  <a:cubicBezTo>
                    <a:pt x="2729" y="5890"/>
                    <a:pt x="4063" y="7789"/>
                    <a:pt x="5193" y="8065"/>
                  </a:cubicBezTo>
                  <a:cubicBezTo>
                    <a:pt x="5672" y="8175"/>
                    <a:pt x="6174" y="8327"/>
                    <a:pt x="6582" y="8327"/>
                  </a:cubicBezTo>
                  <a:cubicBezTo>
                    <a:pt x="7137" y="8327"/>
                    <a:pt x="7518" y="8045"/>
                    <a:pt x="7426" y="6992"/>
                  </a:cubicBezTo>
                  <a:cubicBezTo>
                    <a:pt x="7426" y="6992"/>
                    <a:pt x="7368" y="3020"/>
                    <a:pt x="5193" y="1324"/>
                  </a:cubicBezTo>
                  <a:cubicBezTo>
                    <a:pt x="3684" y="147"/>
                    <a:pt x="3062" y="38"/>
                    <a:pt x="2372" y="38"/>
                  </a:cubicBezTo>
                  <a:cubicBezTo>
                    <a:pt x="2215" y="38"/>
                    <a:pt x="2055" y="44"/>
                    <a:pt x="1880" y="44"/>
                  </a:cubicBezTo>
                  <a:cubicBezTo>
                    <a:pt x="1716" y="44"/>
                    <a:pt x="1538" y="39"/>
                    <a:pt x="1337" y="19"/>
                  </a:cubicBezTo>
                  <a:cubicBezTo>
                    <a:pt x="1189" y="7"/>
                    <a:pt x="1058" y="1"/>
                    <a:pt x="943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4417647" y="2796106"/>
              <a:ext cx="196349" cy="78015"/>
            </a:xfrm>
            <a:custGeom>
              <a:avLst/>
              <a:gdLst/>
              <a:ahLst/>
              <a:cxnLst/>
              <a:rect l="l" t="t" r="r" b="b"/>
              <a:pathLst>
                <a:path w="10037" h="3988" extrusionOk="0">
                  <a:moveTo>
                    <a:pt x="2794" y="0"/>
                  </a:moveTo>
                  <a:cubicBezTo>
                    <a:pt x="1122" y="0"/>
                    <a:pt x="0" y="1330"/>
                    <a:pt x="107" y="2451"/>
                  </a:cubicBezTo>
                  <a:cubicBezTo>
                    <a:pt x="176" y="3285"/>
                    <a:pt x="1299" y="3616"/>
                    <a:pt x="2536" y="3616"/>
                  </a:cubicBezTo>
                  <a:cubicBezTo>
                    <a:pt x="3105" y="3616"/>
                    <a:pt x="3698" y="3546"/>
                    <a:pt x="4224" y="3423"/>
                  </a:cubicBezTo>
                  <a:cubicBezTo>
                    <a:pt x="5004" y="3241"/>
                    <a:pt x="6038" y="3072"/>
                    <a:pt x="7050" y="3072"/>
                  </a:cubicBezTo>
                  <a:cubicBezTo>
                    <a:pt x="7523" y="3072"/>
                    <a:pt x="7991" y="3109"/>
                    <a:pt x="8426" y="3199"/>
                  </a:cubicBezTo>
                  <a:lnTo>
                    <a:pt x="8426" y="3199"/>
                  </a:lnTo>
                  <a:cubicBezTo>
                    <a:pt x="7980" y="2952"/>
                    <a:pt x="7457" y="2643"/>
                    <a:pt x="6876" y="2263"/>
                  </a:cubicBezTo>
                  <a:cubicBezTo>
                    <a:pt x="4992" y="1031"/>
                    <a:pt x="5166" y="277"/>
                    <a:pt x="3238" y="31"/>
                  </a:cubicBezTo>
                  <a:cubicBezTo>
                    <a:pt x="3086" y="10"/>
                    <a:pt x="2938" y="0"/>
                    <a:pt x="2794" y="0"/>
                  </a:cubicBezTo>
                  <a:close/>
                  <a:moveTo>
                    <a:pt x="8426" y="3199"/>
                  </a:moveTo>
                  <a:lnTo>
                    <a:pt x="8426" y="3199"/>
                  </a:lnTo>
                  <a:cubicBezTo>
                    <a:pt x="9426" y="3752"/>
                    <a:pt x="10036" y="3988"/>
                    <a:pt x="10036" y="3988"/>
                  </a:cubicBezTo>
                  <a:cubicBezTo>
                    <a:pt x="9630" y="3577"/>
                    <a:pt x="9063" y="3331"/>
                    <a:pt x="8426" y="3199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4569725" y="2841393"/>
              <a:ext cx="114871" cy="66219"/>
            </a:xfrm>
            <a:custGeom>
              <a:avLst/>
              <a:gdLst/>
              <a:ahLst/>
              <a:cxnLst/>
              <a:rect l="l" t="t" r="r" b="b"/>
              <a:pathLst>
                <a:path w="5872" h="3385" extrusionOk="0">
                  <a:moveTo>
                    <a:pt x="701" y="1"/>
                  </a:moveTo>
                  <a:cubicBezTo>
                    <a:pt x="615" y="1"/>
                    <a:pt x="536" y="19"/>
                    <a:pt x="465" y="64"/>
                  </a:cubicBezTo>
                  <a:cubicBezTo>
                    <a:pt x="1" y="354"/>
                    <a:pt x="88" y="1050"/>
                    <a:pt x="88" y="1050"/>
                  </a:cubicBezTo>
                  <a:cubicBezTo>
                    <a:pt x="88" y="1050"/>
                    <a:pt x="392" y="2035"/>
                    <a:pt x="581" y="2079"/>
                  </a:cubicBezTo>
                  <a:cubicBezTo>
                    <a:pt x="769" y="2122"/>
                    <a:pt x="1625" y="2717"/>
                    <a:pt x="1625" y="2717"/>
                  </a:cubicBezTo>
                  <a:cubicBezTo>
                    <a:pt x="1625" y="2717"/>
                    <a:pt x="3451" y="3340"/>
                    <a:pt x="3639" y="3383"/>
                  </a:cubicBezTo>
                  <a:cubicBezTo>
                    <a:pt x="3644" y="3384"/>
                    <a:pt x="3649" y="3385"/>
                    <a:pt x="3655" y="3385"/>
                  </a:cubicBezTo>
                  <a:cubicBezTo>
                    <a:pt x="3920" y="3385"/>
                    <a:pt x="5828" y="2514"/>
                    <a:pt x="5828" y="2514"/>
                  </a:cubicBezTo>
                  <a:cubicBezTo>
                    <a:pt x="5828" y="2514"/>
                    <a:pt x="5872" y="2325"/>
                    <a:pt x="5814" y="1716"/>
                  </a:cubicBezTo>
                  <a:cubicBezTo>
                    <a:pt x="5756" y="1108"/>
                    <a:pt x="5190" y="977"/>
                    <a:pt x="4727" y="470"/>
                  </a:cubicBezTo>
                  <a:cubicBezTo>
                    <a:pt x="4594" y="329"/>
                    <a:pt x="4456" y="279"/>
                    <a:pt x="4304" y="279"/>
                  </a:cubicBezTo>
                  <a:cubicBezTo>
                    <a:pt x="3921" y="279"/>
                    <a:pt x="3453" y="601"/>
                    <a:pt x="2775" y="601"/>
                  </a:cubicBezTo>
                  <a:cubicBezTo>
                    <a:pt x="2754" y="601"/>
                    <a:pt x="2733" y="601"/>
                    <a:pt x="2712" y="600"/>
                  </a:cubicBezTo>
                  <a:cubicBezTo>
                    <a:pt x="1877" y="576"/>
                    <a:pt x="1178" y="1"/>
                    <a:pt x="701" y="1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4513914" y="2847907"/>
              <a:ext cx="138072" cy="117375"/>
            </a:xfrm>
            <a:custGeom>
              <a:avLst/>
              <a:gdLst/>
              <a:ahLst/>
              <a:cxnLst/>
              <a:rect l="l" t="t" r="r" b="b"/>
              <a:pathLst>
                <a:path w="7058" h="6000" extrusionOk="0">
                  <a:moveTo>
                    <a:pt x="481" y="1"/>
                  </a:moveTo>
                  <a:cubicBezTo>
                    <a:pt x="0" y="1"/>
                    <a:pt x="230" y="195"/>
                    <a:pt x="230" y="195"/>
                  </a:cubicBezTo>
                  <a:cubicBezTo>
                    <a:pt x="230" y="195"/>
                    <a:pt x="3202" y="1891"/>
                    <a:pt x="3245" y="4268"/>
                  </a:cubicBezTo>
                  <a:cubicBezTo>
                    <a:pt x="3263" y="5714"/>
                    <a:pt x="3916" y="6000"/>
                    <a:pt x="4430" y="6000"/>
                  </a:cubicBezTo>
                  <a:cubicBezTo>
                    <a:pt x="4766" y="6000"/>
                    <a:pt x="5043" y="5877"/>
                    <a:pt x="5043" y="5877"/>
                  </a:cubicBezTo>
                  <a:cubicBezTo>
                    <a:pt x="5043" y="5877"/>
                    <a:pt x="6797" y="4312"/>
                    <a:pt x="6927" y="3746"/>
                  </a:cubicBezTo>
                  <a:cubicBezTo>
                    <a:pt x="7058" y="3181"/>
                    <a:pt x="5956" y="1151"/>
                    <a:pt x="2767" y="398"/>
                  </a:cubicBezTo>
                  <a:cubicBezTo>
                    <a:pt x="1471" y="91"/>
                    <a:pt x="810" y="1"/>
                    <a:pt x="481" y="1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4593279" y="2875764"/>
              <a:ext cx="218650" cy="97871"/>
            </a:xfrm>
            <a:custGeom>
              <a:avLst/>
              <a:gdLst/>
              <a:ahLst/>
              <a:cxnLst/>
              <a:rect l="l" t="t" r="r" b="b"/>
              <a:pathLst>
                <a:path w="11177" h="5003" extrusionOk="0">
                  <a:moveTo>
                    <a:pt x="6907" y="1"/>
                  </a:moveTo>
                  <a:cubicBezTo>
                    <a:pt x="6259" y="1"/>
                    <a:pt x="5784" y="46"/>
                    <a:pt x="5784" y="46"/>
                  </a:cubicBezTo>
                  <a:cubicBezTo>
                    <a:pt x="3639" y="728"/>
                    <a:pt x="2508" y="467"/>
                    <a:pt x="1261" y="757"/>
                  </a:cubicBezTo>
                  <a:cubicBezTo>
                    <a:pt x="0" y="1061"/>
                    <a:pt x="899" y="1467"/>
                    <a:pt x="3146" y="1989"/>
                  </a:cubicBezTo>
                  <a:cubicBezTo>
                    <a:pt x="5393" y="2525"/>
                    <a:pt x="6146" y="2699"/>
                    <a:pt x="8364" y="4207"/>
                  </a:cubicBezTo>
                  <a:cubicBezTo>
                    <a:pt x="9222" y="4795"/>
                    <a:pt x="9726" y="5002"/>
                    <a:pt x="10029" y="5002"/>
                  </a:cubicBezTo>
                  <a:cubicBezTo>
                    <a:pt x="10511" y="5002"/>
                    <a:pt x="10487" y="4481"/>
                    <a:pt x="10567" y="4134"/>
                  </a:cubicBezTo>
                  <a:cubicBezTo>
                    <a:pt x="10698" y="3569"/>
                    <a:pt x="11176" y="1510"/>
                    <a:pt x="10002" y="641"/>
                  </a:cubicBezTo>
                  <a:cubicBezTo>
                    <a:pt x="9284" y="107"/>
                    <a:pt x="7895" y="1"/>
                    <a:pt x="6907" y="1"/>
                  </a:cubicBezTo>
                  <a:close/>
                </a:path>
              </a:pathLst>
            </a:custGeom>
            <a:solidFill>
              <a:srgbClr val="F8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 rot="680147">
              <a:off x="4464752" y="2208952"/>
              <a:ext cx="87910" cy="45129"/>
            </a:xfrm>
            <a:custGeom>
              <a:avLst/>
              <a:gdLst/>
              <a:ahLst/>
              <a:cxnLst/>
              <a:rect l="l" t="t" r="r" b="b"/>
              <a:pathLst>
                <a:path w="4494" h="2307" extrusionOk="0">
                  <a:moveTo>
                    <a:pt x="3076" y="0"/>
                  </a:moveTo>
                  <a:cubicBezTo>
                    <a:pt x="2749" y="0"/>
                    <a:pt x="2493" y="426"/>
                    <a:pt x="1928" y="582"/>
                  </a:cubicBezTo>
                  <a:cubicBezTo>
                    <a:pt x="1772" y="625"/>
                    <a:pt x="1614" y="639"/>
                    <a:pt x="1459" y="639"/>
                  </a:cubicBezTo>
                  <a:cubicBezTo>
                    <a:pt x="1158" y="639"/>
                    <a:pt x="871" y="585"/>
                    <a:pt x="644" y="585"/>
                  </a:cubicBezTo>
                  <a:cubicBezTo>
                    <a:pt x="479" y="585"/>
                    <a:pt x="346" y="614"/>
                    <a:pt x="261" y="712"/>
                  </a:cubicBezTo>
                  <a:cubicBezTo>
                    <a:pt x="0" y="1017"/>
                    <a:pt x="218" y="1481"/>
                    <a:pt x="218" y="1481"/>
                  </a:cubicBezTo>
                  <a:cubicBezTo>
                    <a:pt x="218" y="1481"/>
                    <a:pt x="642" y="2075"/>
                    <a:pt x="778" y="2075"/>
                  </a:cubicBezTo>
                  <a:cubicBezTo>
                    <a:pt x="780" y="2075"/>
                    <a:pt x="781" y="2075"/>
                    <a:pt x="783" y="2075"/>
                  </a:cubicBezTo>
                  <a:cubicBezTo>
                    <a:pt x="788" y="2075"/>
                    <a:pt x="793" y="2074"/>
                    <a:pt x="799" y="2074"/>
                  </a:cubicBezTo>
                  <a:cubicBezTo>
                    <a:pt x="973" y="2074"/>
                    <a:pt x="1638" y="2278"/>
                    <a:pt x="1638" y="2278"/>
                  </a:cubicBezTo>
                  <a:cubicBezTo>
                    <a:pt x="1638" y="2278"/>
                    <a:pt x="3044" y="2307"/>
                    <a:pt x="3189" y="2307"/>
                  </a:cubicBezTo>
                  <a:cubicBezTo>
                    <a:pt x="3320" y="2293"/>
                    <a:pt x="4494" y="1220"/>
                    <a:pt x="4494" y="1220"/>
                  </a:cubicBezTo>
                  <a:cubicBezTo>
                    <a:pt x="4494" y="1220"/>
                    <a:pt x="4494" y="1075"/>
                    <a:pt x="4320" y="669"/>
                  </a:cubicBezTo>
                  <a:cubicBezTo>
                    <a:pt x="4146" y="263"/>
                    <a:pt x="3725" y="307"/>
                    <a:pt x="3291" y="60"/>
                  </a:cubicBezTo>
                  <a:cubicBezTo>
                    <a:pt x="3214" y="18"/>
                    <a:pt x="3144" y="0"/>
                    <a:pt x="3076" y="0"/>
                  </a:cubicBezTo>
                  <a:close/>
                </a:path>
              </a:pathLst>
            </a:custGeom>
            <a:solidFill>
              <a:srgbClr val="F5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" name="Google Shape;315;p16"/>
          <p:cNvSpPr/>
          <p:nvPr/>
        </p:nvSpPr>
        <p:spPr>
          <a:xfrm rot="-901102">
            <a:off x="924812" y="4071834"/>
            <a:ext cx="725894" cy="275802"/>
          </a:xfrm>
          <a:prstGeom prst="rect">
            <a:avLst/>
          </a:prstGeom>
          <a:solidFill>
            <a:srgbClr val="F5C6A6">
              <a:alpha val="67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65B8F97-6AA1-12A6-F5D5-13B2D6FACDE7}"/>
              </a:ext>
            </a:extLst>
          </p:cNvPr>
          <p:cNvSpPr txBox="1"/>
          <p:nvPr/>
        </p:nvSpPr>
        <p:spPr>
          <a:xfrm>
            <a:off x="1880948" y="680441"/>
            <a:ext cx="535536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04</a:t>
            </a:r>
          </a:p>
          <a:p>
            <a:pPr algn="ctr"/>
            <a:r>
              <a:rPr lang="zh-TW" altLang="en-US" sz="60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bhaya Libre" panose="02020500000000000000" charset="0"/>
                <a:sym typeface="Abhaya Libre"/>
              </a:rPr>
              <a:t>系統特色</a:t>
            </a:r>
            <a:endParaRPr lang="en-US" altLang="zh-TW" sz="6000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bhaya Libre" panose="02020500000000000000" charset="0"/>
              <a:sym typeface="Abhaya Libre"/>
            </a:endParaRPr>
          </a:p>
          <a:p>
            <a:pPr algn="ctr"/>
            <a:r>
              <a:rPr lang="zh-TW" altLang="en-US" sz="60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bhaya Libre" panose="02020500000000000000" charset="0"/>
                <a:sym typeface="Abhaya Libre"/>
              </a:rPr>
              <a:t>與</a:t>
            </a:r>
            <a:endParaRPr lang="en-US" altLang="zh-TW" sz="6000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bhaya Libre" panose="02020500000000000000" charset="0"/>
              <a:sym typeface="Abhaya Libre"/>
            </a:endParaRPr>
          </a:p>
          <a:p>
            <a:pPr algn="ctr"/>
            <a:r>
              <a:rPr lang="zh-TW" altLang="en-US" sz="60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bhaya Libre" panose="02020500000000000000" charset="0"/>
                <a:sym typeface="Abhaya Libre"/>
              </a:rPr>
              <a:t>使用對象</a:t>
            </a:r>
          </a:p>
          <a:p>
            <a:pPr algn="ctr"/>
            <a:endParaRPr lang="zh-TW" altLang="en-US" sz="6000" b="1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3167410"/>
      </p:ext>
    </p:extLst>
  </p:cSld>
  <p:clrMapOvr>
    <a:masterClrMapping/>
  </p:clrMapOvr>
</p:sld>
</file>

<file path=ppt/theme/theme1.xml><?xml version="1.0" encoding="utf-8"?>
<a:theme xmlns:a="http://schemas.openxmlformats.org/drawingml/2006/main" name="Brain Infographics">
  <a:themeElements>
    <a:clrScheme name="Simple Light">
      <a:dk1>
        <a:srgbClr val="000000"/>
      </a:dk1>
      <a:lt1>
        <a:srgbClr val="FFFFFF"/>
      </a:lt1>
      <a:dk2>
        <a:srgbClr val="CFC6C3"/>
      </a:dk2>
      <a:lt2>
        <a:srgbClr val="F4F0EB"/>
      </a:lt2>
      <a:accent1>
        <a:srgbClr val="F8D9C3"/>
      </a:accent1>
      <a:accent2>
        <a:srgbClr val="F5C6A6"/>
      </a:accent2>
      <a:accent3>
        <a:srgbClr val="FFF2CC"/>
      </a:accent3>
      <a:accent4>
        <a:srgbClr val="4A372A"/>
      </a:accent4>
      <a:accent5>
        <a:srgbClr val="E4DAD6"/>
      </a:accent5>
      <a:accent6>
        <a:srgbClr val="72754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1988</TotalTime>
  <Words>385</Words>
  <Application>Microsoft Office PowerPoint</Application>
  <PresentationFormat>如螢幕大小 (16:9)</PresentationFormat>
  <Paragraphs>121</Paragraphs>
  <Slides>26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4" baseType="lpstr">
      <vt:lpstr>微軟正黑體</vt:lpstr>
      <vt:lpstr>Abhaya Libre Medium</vt:lpstr>
      <vt:lpstr>微軟正黑體</vt:lpstr>
      <vt:lpstr>Wingdings</vt:lpstr>
      <vt:lpstr>Arial</vt:lpstr>
      <vt:lpstr>Courier Prime</vt:lpstr>
      <vt:lpstr>Abhaya Libre</vt:lpstr>
      <vt:lpstr>Brain Infographics</vt:lpstr>
      <vt:lpstr>第111202組    組長:11036037林詩蓉    組員:11036008陳姵蓉             11036015陳韋辰             11036016白皓云             10656001廖暄毓       指導老師:楊進雄老師</vt:lpstr>
      <vt:lpstr>目錄</vt:lpstr>
      <vt:lpstr>PowerPoint 簡報</vt:lpstr>
      <vt:lpstr>音樂的力量</vt:lpstr>
      <vt:lpstr>PowerPoint 簡報</vt:lpstr>
      <vt:lpstr>PowerPoint 簡報</vt:lpstr>
      <vt:lpstr>PowerPoint 簡報</vt:lpstr>
      <vt:lpstr>劣勢</vt:lpstr>
      <vt:lpstr>PowerPoint 簡報</vt:lpstr>
      <vt:lpstr>系統特色</vt:lpstr>
      <vt:lpstr>使用對象</vt:lpstr>
      <vt:lpstr>PowerPoint 簡報</vt:lpstr>
      <vt:lpstr>系統開發工具</vt:lpstr>
      <vt:lpstr>使用技術工具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系統目標</vt:lpstr>
      <vt:lpstr>未來展望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第111202組    組長:11036037林詩蓉    組員:11036008陳姵蓉             11036015陳韋辰             11036016白皓云             10656001廖暄毓      指導老師:楊進雄老師</dc:title>
  <cp:lastModifiedBy>Cheryl</cp:lastModifiedBy>
  <cp:revision>17</cp:revision>
  <dcterms:modified xsi:type="dcterms:W3CDTF">2022-05-19T03:21:03Z</dcterms:modified>
</cp:coreProperties>
</file>