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mcat.apache.org/download-80.cg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6F0811-BEFC-4A90-8CF5-073095733315}"/>
              </a:ext>
            </a:extLst>
          </p:cNvPr>
          <p:cNvSpPr txBox="1">
            <a:spLocks/>
          </p:cNvSpPr>
          <p:nvPr/>
        </p:nvSpPr>
        <p:spPr>
          <a:xfrm>
            <a:off x="2773179" y="259232"/>
            <a:ext cx="3612630" cy="505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63B40"/>
                </a:solidFill>
                <a:latin typeface="Raleway"/>
              </a:rPr>
              <a:t>Install Tomcat on EC2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C5852-657E-4DC0-B386-4F7D06AD68CC}"/>
              </a:ext>
            </a:extLst>
          </p:cNvPr>
          <p:cNvSpPr/>
          <p:nvPr/>
        </p:nvSpPr>
        <p:spPr>
          <a:xfrm>
            <a:off x="403183" y="764498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1: Update your CentOS 7 system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E78FC-3F18-4779-8977-9D375F4321FF}"/>
              </a:ext>
            </a:extLst>
          </p:cNvPr>
          <p:cNvSpPr/>
          <p:nvPr/>
        </p:nvSpPr>
        <p:spPr>
          <a:xfrm>
            <a:off x="985974" y="1178801"/>
            <a:ext cx="3646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dirty="0" err="1"/>
              <a:t>sudo</a:t>
            </a:r>
            <a:r>
              <a:rPr lang="en-IN" dirty="0"/>
              <a:t> amazon-</a:t>
            </a:r>
            <a:r>
              <a:rPr lang="en-IN" dirty="0" err="1"/>
              <a:t>linux</a:t>
            </a:r>
            <a:r>
              <a:rPr lang="en-IN" dirty="0"/>
              <a:t>-extras install </a:t>
            </a:r>
            <a:r>
              <a:rPr lang="en-IN" dirty="0" err="1"/>
              <a:t>epel</a:t>
            </a:r>
            <a:endParaRPr lang="en-US" altLang="en-US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sudo</a:t>
            </a:r>
            <a:r>
              <a:rPr lang="en-US" altLang="en-US" dirty="0"/>
              <a:t> yum update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868DC-1536-40D7-BFC4-A391D8D75365}"/>
              </a:ext>
            </a:extLst>
          </p:cNvPr>
          <p:cNvSpPr/>
          <p:nvPr/>
        </p:nvSpPr>
        <p:spPr>
          <a:xfrm>
            <a:off x="985974" y="2356326"/>
            <a:ext cx="4881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sudo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yum install java-1.8.0-openjdk </a:t>
            </a:r>
            <a:r>
              <a:rPr lang="en-US" dirty="0"/>
              <a:t>Java -version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C7D1-AA58-4412-A8CC-4E7B0A9483E8}"/>
              </a:ext>
            </a:extLst>
          </p:cNvPr>
          <p:cNvSpPr/>
          <p:nvPr/>
        </p:nvSpPr>
        <p:spPr>
          <a:xfrm>
            <a:off x="403182" y="191905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63B40"/>
                </a:solidFill>
                <a:latin typeface="Raleway"/>
              </a:rPr>
              <a:t>Step 2: Install Java</a:t>
            </a:r>
            <a:endParaRPr lang="en-US" b="0" i="0" dirty="0">
              <a:solidFill>
                <a:srgbClr val="363B40"/>
              </a:solidFill>
              <a:effectLst/>
              <a:latin typeface="Raleway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D96A0C-1D19-4E59-B617-FB1E1F8D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03764"/>
            <a:ext cx="7772400" cy="133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sudo</a:t>
            </a:r>
            <a:r>
              <a:rPr lang="en-US" altLang="en-US" dirty="0"/>
              <a:t> </a:t>
            </a:r>
            <a:r>
              <a:rPr lang="en-US" altLang="en-US" dirty="0" err="1"/>
              <a:t>cp</a:t>
            </a:r>
            <a:r>
              <a:rPr lang="en-US" altLang="en-US" dirty="0"/>
              <a:t> /</a:t>
            </a:r>
            <a:r>
              <a:rPr lang="en-US" altLang="en-US" dirty="0" err="1"/>
              <a:t>etc</a:t>
            </a:r>
            <a:r>
              <a:rPr lang="en-US" altLang="en-US" dirty="0"/>
              <a:t>/profile /</a:t>
            </a:r>
            <a:r>
              <a:rPr lang="en-US" altLang="en-US" dirty="0" err="1"/>
              <a:t>etc</a:t>
            </a:r>
            <a:r>
              <a:rPr lang="en-US" altLang="en-US" dirty="0"/>
              <a:t>/</a:t>
            </a:r>
            <a:r>
              <a:rPr lang="en-US" altLang="en-US" dirty="0" err="1"/>
              <a:t>profile_backup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JAVA_HOME=/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/jre-1.8.0-openjdk' | </a:t>
            </a:r>
            <a:r>
              <a:rPr lang="en-US" altLang="en-US" dirty="0" err="1"/>
              <a:t>sudo</a:t>
            </a:r>
            <a:r>
              <a:rPr lang="en-US" altLang="en-US" dirty="0"/>
              <a:t>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'export JRE_HOME=/</a:t>
            </a:r>
            <a:r>
              <a:rPr lang="en-US" altLang="en-US" dirty="0" err="1"/>
              <a:t>usr</a:t>
            </a:r>
            <a:r>
              <a:rPr lang="en-US" altLang="en-US" dirty="0"/>
              <a:t>/lib/</a:t>
            </a:r>
            <a:r>
              <a:rPr lang="en-US" altLang="en-US" dirty="0" err="1"/>
              <a:t>jvm</a:t>
            </a:r>
            <a:r>
              <a:rPr lang="en-US" altLang="en-US" dirty="0"/>
              <a:t>/</a:t>
            </a:r>
            <a:r>
              <a:rPr lang="en-US" altLang="en-US" dirty="0" err="1"/>
              <a:t>jre</a:t>
            </a:r>
            <a:r>
              <a:rPr lang="en-US" altLang="en-US" dirty="0"/>
              <a:t>' | </a:t>
            </a:r>
            <a:r>
              <a:rPr lang="en-US" altLang="en-US" dirty="0" err="1"/>
              <a:t>sudo</a:t>
            </a:r>
            <a:r>
              <a:rPr lang="en-US" altLang="en-US" dirty="0"/>
              <a:t> tee -a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source /</a:t>
            </a:r>
            <a:r>
              <a:rPr lang="en-US" altLang="en-US" dirty="0" err="1"/>
              <a:t>etc</a:t>
            </a:r>
            <a:r>
              <a:rPr lang="en-US" altLang="en-US" dirty="0"/>
              <a:t>/profile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95DE2-3B37-4061-8009-527CFCCF9AC8}"/>
              </a:ext>
            </a:extLst>
          </p:cNvPr>
          <p:cNvSpPr/>
          <p:nvPr/>
        </p:nvSpPr>
        <p:spPr>
          <a:xfrm>
            <a:off x="924764" y="3200400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set two environment variables: "JAVA_HOME" and "JRE_HOME"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9081061-8C5D-4549-92C3-5E853787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50" y="5268779"/>
            <a:ext cx="1847493" cy="7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$JAVA_HOME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echo $JRE_HOME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A028E-0369-4ECB-9810-9BAD39C23C2E}"/>
              </a:ext>
            </a:extLst>
          </p:cNvPr>
          <p:cNvSpPr/>
          <p:nvPr/>
        </p:nvSpPr>
        <p:spPr>
          <a:xfrm>
            <a:off x="985974" y="4853046"/>
            <a:ext cx="6771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6"/>
                </a:solidFill>
                <a:latin typeface="Raleway"/>
              </a:rPr>
              <a:t>Verify environment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078468"/>
            <a:ext cx="4327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https://tomcat.apache.org/download-80.cgi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2860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63B40"/>
                </a:solidFill>
                <a:latin typeface="Raleway"/>
              </a:rPr>
              <a:t>Download Tomcat8 Package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14525"/>
            <a:ext cx="50863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609600"/>
            <a:ext cx="3844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Go to browser and open the below link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35668"/>
            <a:ext cx="6052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Right click on highlighted (tar file) and select copy link address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37732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https://www-eu.apache.org/dist/tomcat/tomcat-8/v8.5.42/bin/apache-tomcat-8.5.42.tar.gz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4406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Download the tar 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888468"/>
            <a:ext cx="36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apache-tomcat-8.5.42.tar.gz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507468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Extract the tar file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10200"/>
            <a:ext cx="8534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28600"/>
            <a:ext cx="784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Provide the execute permission for all the users to start/stop the tomcat service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4959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685800"/>
            <a:ext cx="4331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Go to bin directory and give the permissions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066800"/>
            <a:ext cx="320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/root/apache-tomcat-8.5.42/bin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352800"/>
            <a:ext cx="4331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 soft link to start/stop tomcat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3886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[root@ip-172-31-35-78 bin]# </a:t>
            </a:r>
            <a:r>
              <a:rPr lang="en-US" dirty="0" err="1"/>
              <a:t>ln</a:t>
            </a:r>
            <a:r>
              <a:rPr lang="en-US" dirty="0"/>
              <a:t> -s /root/apache-tomcat-8.5.42/bin/startup.sh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tomcatstart</a:t>
            </a:r>
            <a:endParaRPr lang="en-US" dirty="0"/>
          </a:p>
          <a:p>
            <a:r>
              <a:rPr lang="en-US" dirty="0"/>
              <a:t>[root@ip-172-31-35-78 bin]# </a:t>
            </a:r>
            <a:r>
              <a:rPr lang="en-US" dirty="0" err="1"/>
              <a:t>ln</a:t>
            </a:r>
            <a:r>
              <a:rPr lang="en-US" dirty="0"/>
              <a:t> -s /root/apache-tomcat-8.5.42/bin/shutdown.sh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5257800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Start the Tomcat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5867400"/>
            <a:ext cx="236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1930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Access the Tomcat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868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562600"/>
            <a:ext cx="853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2971800"/>
            <a:ext cx="88392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24384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Try to open Manager APP (</a:t>
            </a:r>
            <a:r>
              <a:rPr lang="en-US" dirty="0"/>
              <a:t>by default it will be denied then modify content.xml to access </a:t>
            </a:r>
            <a:r>
              <a:rPr lang="en-US" b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574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Content.xml should be modified in below files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2057400"/>
            <a:ext cx="748145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524000"/>
            <a:ext cx="4229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Comment the valve block in both the files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685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/root/apache-tomcat-8.5.42/</a:t>
            </a:r>
            <a:r>
              <a:rPr lang="en-US" dirty="0" err="1"/>
              <a:t>webapps</a:t>
            </a:r>
            <a:r>
              <a:rPr lang="en-US" dirty="0"/>
              <a:t>/host-manager/META-INF/context.xml</a:t>
            </a:r>
          </a:p>
          <a:p>
            <a:r>
              <a:rPr lang="en-US" dirty="0"/>
              <a:t>/root/apache-tomcat-8.5.42/</a:t>
            </a:r>
            <a:r>
              <a:rPr lang="en-US" dirty="0" err="1"/>
              <a:t>webapps</a:t>
            </a:r>
            <a:r>
              <a:rPr lang="en-US" dirty="0"/>
              <a:t>/manager/META-INF/context.xml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971800"/>
            <a:ext cx="166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Restart Tomcat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324350"/>
            <a:ext cx="8515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0" y="3352800"/>
            <a:ext cx="228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3810000"/>
            <a:ext cx="23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64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Check the Tomcat on the browser, now it will ask user credentials to access Manager App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6750"/>
            <a:ext cx="884365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3505200"/>
            <a:ext cx="5689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Create user with admin privileges  to access Manager 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886200"/>
            <a:ext cx="7878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the user in tomcat-users.xml file (File Path : /root/apache-tomcat-8.5.42/conf)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4196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&lt;role </a:t>
            </a:r>
            <a:r>
              <a:rPr lang="en-US" dirty="0" err="1"/>
              <a:t>rolename</a:t>
            </a:r>
            <a:r>
              <a:rPr lang="en-US" dirty="0"/>
              <a:t>="manager-</a:t>
            </a:r>
            <a:r>
              <a:rPr lang="en-US" dirty="0" err="1"/>
              <a:t>gui</a:t>
            </a:r>
            <a:r>
              <a:rPr lang="en-US" dirty="0"/>
              <a:t>"/&gt;</a:t>
            </a:r>
          </a:p>
          <a:p>
            <a:r>
              <a:rPr lang="en-US" dirty="0"/>
              <a:t>&lt;role </a:t>
            </a:r>
            <a:r>
              <a:rPr lang="en-US" dirty="0" err="1"/>
              <a:t>rolename</a:t>
            </a:r>
            <a:r>
              <a:rPr lang="en-US" dirty="0"/>
              <a:t>="manager-script"/&gt;</a:t>
            </a:r>
          </a:p>
          <a:p>
            <a:r>
              <a:rPr lang="en-US" dirty="0"/>
              <a:t>&lt;role </a:t>
            </a:r>
            <a:r>
              <a:rPr lang="en-US" dirty="0" err="1"/>
              <a:t>rolename</a:t>
            </a:r>
            <a:r>
              <a:rPr lang="en-US" dirty="0"/>
              <a:t>="manager-</a:t>
            </a:r>
            <a:r>
              <a:rPr lang="en-US" dirty="0" err="1"/>
              <a:t>jmx</a:t>
            </a:r>
            <a:r>
              <a:rPr lang="en-US" dirty="0"/>
              <a:t>"/&gt;</a:t>
            </a:r>
          </a:p>
          <a:p>
            <a:r>
              <a:rPr lang="en-US" dirty="0"/>
              <a:t>&lt;role </a:t>
            </a:r>
            <a:r>
              <a:rPr lang="en-US" dirty="0" err="1"/>
              <a:t>rolename</a:t>
            </a:r>
            <a:r>
              <a:rPr lang="en-US" dirty="0"/>
              <a:t>="manager-status"/&gt;   </a:t>
            </a:r>
          </a:p>
          <a:p>
            <a:r>
              <a:rPr lang="en-US" dirty="0"/>
              <a:t>&lt;user username="admin" password="admin" roles="manager-</a:t>
            </a:r>
            <a:r>
              <a:rPr lang="en-US" dirty="0" err="1"/>
              <a:t>gui,manager</a:t>
            </a:r>
            <a:r>
              <a:rPr lang="en-US" dirty="0"/>
              <a:t>-</a:t>
            </a:r>
            <a:r>
              <a:rPr lang="en-US" dirty="0" err="1"/>
              <a:t>script,manager</a:t>
            </a:r>
            <a:r>
              <a:rPr lang="en-US" dirty="0"/>
              <a:t>-</a:t>
            </a:r>
            <a:r>
              <a:rPr lang="en-US" dirty="0" err="1"/>
              <a:t>jmx,manager</a:t>
            </a:r>
            <a:r>
              <a:rPr lang="en-US" dirty="0"/>
              <a:t>-status"/&gt;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6248400"/>
            <a:ext cx="8687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Note : </a:t>
            </a:r>
            <a:r>
              <a:rPr lang="en-US" dirty="0"/>
              <a:t>User should be added in between &lt;tomcat-users&gt;  &lt;/tomcat-users&gt; block of the file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4963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1905000"/>
            <a:ext cx="166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Restart Tomcat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09950"/>
            <a:ext cx="8515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2286000"/>
            <a:ext cx="2287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743200"/>
            <a:ext cx="2311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/etc/</a:t>
            </a:r>
            <a:r>
              <a:rPr lang="en-US" dirty="0" err="1"/>
              <a:t>init.d</a:t>
            </a:r>
            <a:r>
              <a:rPr lang="en-US" dirty="0"/>
              <a:t>/</a:t>
            </a:r>
            <a:r>
              <a:rPr lang="en-US" dirty="0" err="1"/>
              <a:t>tomcatstart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6868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381000"/>
            <a:ext cx="8157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Now we are able to access Application Manager  with the credentials (</a:t>
            </a:r>
            <a:r>
              <a:rPr lang="en-US" b="1" dirty="0" err="1"/>
              <a:t>admin,admin</a:t>
            </a:r>
            <a:r>
              <a:rPr lang="en-US" b="1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</cp:lastModifiedBy>
  <cp:revision>15</cp:revision>
  <dcterms:created xsi:type="dcterms:W3CDTF">2006-08-16T00:00:00Z</dcterms:created>
  <dcterms:modified xsi:type="dcterms:W3CDTF">2022-11-08T02:30:50Z</dcterms:modified>
</cp:coreProperties>
</file>