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9" r:id="rId4"/>
    <p:sldId id="260" r:id="rId5"/>
    <p:sldId id="263" r:id="rId6"/>
    <p:sldId id="266" r:id="rId7"/>
    <p:sldId id="265" r:id="rId8"/>
    <p:sldId id="267" r:id="rId9"/>
    <p:sldId id="264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sonatype.com/nexus/3/nexus-3.43.0-01-unix.tar.g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nkins.io/nexus-jenkins-plugin" TargetMode="External"/><Relationship Id="rId2" Type="http://schemas.openxmlformats.org/officeDocument/2006/relationships/hyperlink" Target="https://plugins.jenkins.io/nexus-artifact-upload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Nexus Installation (username : admin , password : reset the password in </a:t>
            </a:r>
            <a:r>
              <a:rPr lang="en-US" b="1"/>
              <a:t>first login)</a:t>
            </a: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715090"/>
            <a:ext cx="76962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Step 1 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Install Java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yum install java-1.8.0-openjdk (java-8</a:t>
            </a:r>
            <a:r>
              <a:rPr lang="en-US" sz="1600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2 :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Create a directory app and switch into the directory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b-NO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 mkdir /app &amp;&amp; cd /app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3 :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Download nexus 2.11.2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wget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  <a:hlinkClick r:id="rId2"/>
              </a:rPr>
              <a:t>https://download.sonatype.com/nexus/3/nexus-3.43.0-01-unix.tar.gz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4 :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Untar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the downloaded file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tar –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xvf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nexus-3.43.0-01-bundle.tar.gz</a:t>
            </a:r>
          </a:p>
          <a:p>
            <a:r>
              <a:rPr lang="en-US" sz="1600" dirty="0"/>
              <a:t>Rename the </a:t>
            </a:r>
            <a:r>
              <a:rPr lang="en-US" sz="1600" dirty="0" err="1"/>
              <a:t>untared</a:t>
            </a:r>
            <a:r>
              <a:rPr lang="en-US" sz="1600" dirty="0"/>
              <a:t> file to nexus.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mv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nexus-2.11.2-03</a:t>
            </a:r>
            <a:r>
              <a:rPr lang="en-US" sz="1600" dirty="0"/>
              <a:t> 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5 :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As a good security practice, it is not advised to run nexus service with any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user. So create a new user named nexus.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adduser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6 :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Change the ownership of nexus files to nexus user.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chown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-R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nexus:nexus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/app/nexus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chown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-R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nexus:nexus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/app/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sonatype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-work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7 :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Running Nexus As A Service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-s /app/nexus/bin/nexus /etc/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init.d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/nexus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8 :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Manage Nexus Service(with nexus user)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service nexus start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Step 9 :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Access the nexus dashboard,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https : ipaddress:8081/nexus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Build the job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observer the artifact uploaded message, go to nexus and verify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700213"/>
            <a:ext cx="91154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observer the artifact added under release folder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Sonatype</a:t>
            </a:r>
            <a:r>
              <a:rPr lang="en-US" b="1" dirty="0"/>
              <a:t> Nexus </a:t>
            </a:r>
            <a:r>
              <a:rPr lang="en-US" b="1" dirty="0" err="1"/>
              <a:t>Plugin</a:t>
            </a:r>
            <a:r>
              <a:rPr lang="en-US" b="1" dirty="0"/>
              <a:t> Upload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5787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Install the </a:t>
            </a:r>
            <a:r>
              <a:rPr lang="en-US" dirty="0" err="1"/>
              <a:t>Plugins</a:t>
            </a:r>
            <a:r>
              <a:rPr lang="en-US" dirty="0"/>
              <a:t> : </a:t>
            </a:r>
          </a:p>
          <a:p>
            <a:r>
              <a:rPr lang="en-US" u="sng" dirty="0">
                <a:hlinkClick r:id="rId2"/>
              </a:rPr>
              <a:t>Nexus Artifact </a:t>
            </a:r>
            <a:r>
              <a:rPr lang="en-US" u="sng" dirty="0" err="1">
                <a:hlinkClick r:id="rId2"/>
              </a:rPr>
              <a:t>Uploader</a:t>
            </a:r>
            <a:endParaRPr lang="en-US" u="sng" dirty="0"/>
          </a:p>
          <a:p>
            <a:r>
              <a:rPr lang="en-US" u="sng" dirty="0">
                <a:hlinkClick r:id="rId3"/>
              </a:rPr>
              <a:t>Nexus Platform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409825"/>
            <a:ext cx="8686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 to manage </a:t>
            </a:r>
            <a:r>
              <a:rPr lang="en-US" dirty="0" err="1"/>
              <a:t>jenkins</a:t>
            </a:r>
            <a:r>
              <a:rPr lang="en-US" dirty="0"/>
              <a:t>-</a:t>
            </a:r>
            <a:r>
              <a:rPr lang="en-US" dirty="0">
                <a:sym typeface="Wingdings" pitchFamily="2" charset="2"/>
              </a:rPr>
              <a:t> Manage </a:t>
            </a:r>
            <a:r>
              <a:rPr lang="en-US" dirty="0" err="1">
                <a:sym typeface="Wingdings" pitchFamily="2" charset="2"/>
              </a:rPr>
              <a:t>plugins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Upload nexus </a:t>
            </a:r>
            <a:r>
              <a:rPr lang="en-US" b="1" dirty="0" err="1"/>
              <a:t>plugin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1371600"/>
            <a:ext cx="902017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Sonatype</a:t>
            </a:r>
            <a:r>
              <a:rPr lang="en-US" b="1" dirty="0"/>
              <a:t> Nexus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Manage Jenkins 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Congiure</a:t>
            </a:r>
            <a:r>
              <a:rPr lang="en-US" dirty="0">
                <a:sym typeface="Wingdings" pitchFamily="2" charset="2"/>
              </a:rPr>
              <a:t>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410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Display Name : User choice</a:t>
            </a:r>
          </a:p>
          <a:p>
            <a:r>
              <a:rPr lang="en-US" dirty="0"/>
              <a:t>Server ID : User choice</a:t>
            </a:r>
          </a:p>
          <a:p>
            <a:r>
              <a:rPr lang="en-US" dirty="0"/>
              <a:t>Server URL : </a:t>
            </a:r>
            <a:r>
              <a:rPr lang="en-US" dirty="0" err="1"/>
              <a:t>sonatype</a:t>
            </a:r>
            <a:r>
              <a:rPr lang="en-US" dirty="0"/>
              <a:t> nexus server URL</a:t>
            </a:r>
          </a:p>
          <a:p>
            <a:r>
              <a:rPr lang="en-US" dirty="0"/>
              <a:t>Credentials : </a:t>
            </a:r>
            <a:r>
              <a:rPr lang="en-US" dirty="0" err="1"/>
              <a:t>Sonatype</a:t>
            </a:r>
            <a:r>
              <a:rPr lang="en-US" dirty="0"/>
              <a:t> nexus credentials (admin, admin123)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Upload artifact  to nexus thru Jenkins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914525"/>
            <a:ext cx="8915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762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 Free style job</a:t>
            </a:r>
          </a:p>
          <a:p>
            <a:r>
              <a:rPr lang="en-US" dirty="0"/>
              <a:t>Configure SCM : https://github.com/raknas999/game-of-life.git</a:t>
            </a:r>
            <a:r>
              <a:rPr lang="en-US" b="1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 POM.XML settings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&lt;repository&gt;</a:t>
            </a:r>
          </a:p>
          <a:p>
            <a:r>
              <a:rPr lang="en-US" dirty="0"/>
              <a:t>    &lt;id&gt;releases&lt;/id&gt;</a:t>
            </a:r>
          </a:p>
          <a:p>
            <a:r>
              <a:rPr lang="en-US" dirty="0"/>
              <a:t>    &lt;name&gt;Releases&lt;/name&gt;</a:t>
            </a:r>
          </a:p>
          <a:p>
            <a:r>
              <a:rPr lang="en-US" dirty="0"/>
              <a:t>    &lt;</a:t>
            </a:r>
            <a:r>
              <a:rPr lang="en-US" dirty="0" err="1"/>
              <a:t>url</a:t>
            </a:r>
            <a:r>
              <a:rPr lang="en-US" dirty="0"/>
              <a:t>&gt;http://18.224.72.141:8081/nexus/content/repositories/releases&lt;/url&gt;</a:t>
            </a:r>
          </a:p>
          <a:p>
            <a:r>
              <a:rPr lang="en-US" dirty="0"/>
              <a:t>    &lt;/repository&gt;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snapshotRepository</a:t>
            </a:r>
            <a:r>
              <a:rPr lang="en-US" dirty="0"/>
              <a:t>&gt;</a:t>
            </a:r>
          </a:p>
          <a:p>
            <a:r>
              <a:rPr lang="en-US" dirty="0"/>
              <a:t>    &lt;id&gt;snapshots&lt;/id&gt;</a:t>
            </a:r>
          </a:p>
          <a:p>
            <a:r>
              <a:rPr lang="en-US" dirty="0"/>
              <a:t>    &lt;name&gt;Snapshots&lt;/name&gt;</a:t>
            </a:r>
          </a:p>
          <a:p>
            <a:r>
              <a:rPr lang="en-US" dirty="0"/>
              <a:t>    &lt;</a:t>
            </a:r>
            <a:r>
              <a:rPr lang="en-US" dirty="0" err="1"/>
              <a:t>url</a:t>
            </a:r>
            <a:r>
              <a:rPr lang="en-US" dirty="0"/>
              <a:t>&gt;http://18.224.72.141:8081/nexus/content/repositories/snapshots&lt;/url&gt;</a:t>
            </a:r>
          </a:p>
          <a:p>
            <a:r>
              <a:rPr lang="en-US" dirty="0"/>
              <a:t>    &lt;/</a:t>
            </a:r>
            <a:r>
              <a:rPr lang="en-US" dirty="0" err="1"/>
              <a:t>snapshotRepository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&lt;/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09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the below code end of the POM (before &lt;/project&gt;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Maven Configuration (install maven : yum install maven)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89879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&lt;server&gt;</a:t>
            </a:r>
          </a:p>
          <a:p>
            <a:r>
              <a:rPr lang="en-US" dirty="0"/>
              <a:t>&lt;id&gt;releases&lt;/id&gt;</a:t>
            </a:r>
          </a:p>
          <a:p>
            <a:r>
              <a:rPr lang="en-US" dirty="0"/>
              <a:t>&lt;username&gt;admin&lt;/username&gt;</a:t>
            </a:r>
          </a:p>
          <a:p>
            <a:r>
              <a:rPr lang="en-US" dirty="0"/>
              <a:t>&lt;password&gt;admin123&lt;/password&gt;</a:t>
            </a:r>
          </a:p>
          <a:p>
            <a:r>
              <a:rPr lang="en-US" dirty="0"/>
              <a:t>&lt;/server&gt;</a:t>
            </a:r>
          </a:p>
          <a:p>
            <a:endParaRPr lang="en-US" dirty="0"/>
          </a:p>
          <a:p>
            <a:r>
              <a:rPr lang="en-US" dirty="0"/>
              <a:t>&lt;server&gt;</a:t>
            </a:r>
          </a:p>
          <a:p>
            <a:r>
              <a:rPr lang="en-US" dirty="0"/>
              <a:t>&lt;id&gt;snapshots&lt;/id&gt;</a:t>
            </a:r>
          </a:p>
          <a:p>
            <a:r>
              <a:rPr lang="en-US" dirty="0"/>
              <a:t>&lt;username&gt;admin&lt;/username&gt;</a:t>
            </a:r>
          </a:p>
          <a:p>
            <a:r>
              <a:rPr lang="en-US" dirty="0"/>
              <a:t>&lt;password&gt;admin123&lt;/password&gt;</a:t>
            </a:r>
          </a:p>
          <a:p>
            <a:r>
              <a:rPr lang="en-US" dirty="0"/>
              <a:t>&lt;/server&gt;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the below code in the </a:t>
            </a:r>
            <a:r>
              <a:rPr lang="en-US" dirty="0" err="1"/>
              <a:t>config</a:t>
            </a:r>
            <a:r>
              <a:rPr lang="en-US" dirty="0"/>
              <a:t> file : /</a:t>
            </a:r>
            <a:r>
              <a:rPr lang="en-US" dirty="0" err="1"/>
              <a:t>usr</a:t>
            </a:r>
            <a:r>
              <a:rPr lang="en-US" dirty="0"/>
              <a:t>/local/maven/conf/settings.xml in between &lt;server&gt; … &lt;/server&gt; tag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752600"/>
            <a:ext cx="8848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Build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Maven goal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762000"/>
            <a:ext cx="86963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3048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Nexus repository publisher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19800"/>
            <a:ext cx="611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&amp; artifact : check in the </a:t>
            </a:r>
            <a:r>
              <a:rPr lang="en-US" dirty="0" err="1"/>
              <a:t>pom</a:t>
            </a:r>
            <a:r>
              <a:rPr lang="en-US" dirty="0"/>
              <a:t> file for group id and artifact</a:t>
            </a:r>
          </a:p>
          <a:p>
            <a:r>
              <a:rPr lang="en-US" dirty="0"/>
              <a:t>File path : war file path in </a:t>
            </a:r>
            <a:r>
              <a:rPr lang="en-US"/>
              <a:t>the workspace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570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</cp:lastModifiedBy>
  <cp:revision>26</cp:revision>
  <dcterms:created xsi:type="dcterms:W3CDTF">2006-08-16T00:00:00Z</dcterms:created>
  <dcterms:modified xsi:type="dcterms:W3CDTF">2022-11-08T02:04:35Z</dcterms:modified>
</cp:coreProperties>
</file>