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59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457200"/>
            <a:ext cx="272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SSH PROCESS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616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Create Two EC2 instances (one is workstation another is server)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81783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2000" y="2590800"/>
            <a:ext cx="563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Step 1 </a:t>
            </a:r>
            <a:r>
              <a:rPr lang="en-US" b="1" dirty="0" smtClean="0"/>
              <a:t>: Connect to Instance- Workstation</a:t>
            </a:r>
          </a:p>
          <a:p>
            <a:r>
              <a:rPr lang="en-US" dirty="0" smtClean="0"/>
              <a:t>Step 2 : Create New User, default the user will be ec2-user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335443"/>
            <a:ext cx="6781800" cy="184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914400" y="53340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 3 : switch </a:t>
            </a:r>
            <a:r>
              <a:rPr lang="en-US" dirty="0" smtClean="0"/>
              <a:t>to root user 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791199"/>
            <a:ext cx="5791200" cy="8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 4 : Create new  user (</a:t>
            </a:r>
            <a:r>
              <a:rPr lang="en-US" dirty="0" err="1" smtClean="0"/>
              <a:t>sankar</a:t>
            </a:r>
            <a:r>
              <a:rPr lang="en-US" dirty="0" smtClean="0"/>
              <a:t>) and setup password   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6705600" cy="150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22860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 5 : change the attribute </a:t>
            </a:r>
            <a:r>
              <a:rPr lang="en-US" dirty="0" err="1" smtClean="0"/>
              <a:t>PasswordAuthentication</a:t>
            </a:r>
            <a:r>
              <a:rPr lang="en-US" dirty="0" smtClean="0"/>
              <a:t> as yes(default value is no) in </a:t>
            </a:r>
            <a:r>
              <a:rPr lang="en-US" dirty="0" err="1" smtClean="0"/>
              <a:t>sshd_config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file location :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sshd_config</a:t>
            </a:r>
            <a:r>
              <a:rPr lang="en-US" dirty="0" smtClean="0"/>
              <a:t>      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94380"/>
            <a:ext cx="6553200" cy="120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4611469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 6 : restart </a:t>
            </a:r>
            <a:r>
              <a:rPr lang="en-US" dirty="0" err="1" smtClean="0"/>
              <a:t>sshd</a:t>
            </a:r>
            <a:r>
              <a:rPr lang="en-US" dirty="0" smtClean="0"/>
              <a:t> service (service </a:t>
            </a:r>
            <a:r>
              <a:rPr lang="en-US" dirty="0" err="1" smtClean="0"/>
              <a:t>sshd</a:t>
            </a:r>
            <a:r>
              <a:rPr lang="en-US" dirty="0" smtClean="0"/>
              <a:t> restart)</a:t>
            </a:r>
          </a:p>
          <a:p>
            <a:r>
              <a:rPr lang="en-US" dirty="0" smtClean="0"/>
              <a:t>      </a:t>
            </a: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334000"/>
            <a:ext cx="69384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6934200" cy="234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" y="228600"/>
            <a:ext cx="6805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Connect to instance – server </a:t>
            </a:r>
          </a:p>
          <a:p>
            <a:r>
              <a:rPr lang="en-US" dirty="0" smtClean="0"/>
              <a:t>Repeat  the steps from step 1 to step 6 on the second machine -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581400"/>
            <a:ext cx="2981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Go to Instance – workstation </a:t>
            </a:r>
          </a:p>
          <a:p>
            <a:r>
              <a:rPr lang="en-US" dirty="0" smtClean="0"/>
              <a:t>Switch to new user (</a:t>
            </a:r>
            <a:r>
              <a:rPr lang="en-US" dirty="0" err="1" smtClean="0"/>
              <a:t>sankar</a:t>
            </a:r>
            <a:r>
              <a:rPr lang="en-US" dirty="0" smtClean="0"/>
              <a:t>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3434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676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Create Private key and public key for the new user (</a:t>
            </a:r>
            <a:r>
              <a:rPr lang="en-US" dirty="0" err="1" smtClean="0"/>
              <a:t>sankar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Command : </a:t>
            </a:r>
            <a:r>
              <a:rPr lang="en-US" dirty="0" err="1" smtClean="0"/>
              <a:t>ssh-keygen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58674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 : </a:t>
            </a:r>
            <a:r>
              <a:rPr lang="en-US" dirty="0" smtClean="0"/>
              <a:t>During creation of the keys it will ask file name and passphrase , don’t enter any values just hit enter key(means leaving default values)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077200" cy="478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799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Private key(</a:t>
            </a:r>
            <a:r>
              <a:rPr lang="en-US" dirty="0" err="1" smtClean="0"/>
              <a:t>id_rsa</a:t>
            </a:r>
            <a:r>
              <a:rPr lang="en-US" dirty="0" smtClean="0"/>
              <a:t>) and public key(id_rsa.pub) generated and placed in .</a:t>
            </a:r>
            <a:r>
              <a:rPr lang="en-US" dirty="0" err="1" smtClean="0"/>
              <a:t>ssh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6553200" cy="8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8534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1981200"/>
            <a:ext cx="59141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Copy public key into instance – server</a:t>
            </a:r>
          </a:p>
          <a:p>
            <a:r>
              <a:rPr lang="en-US" dirty="0" smtClean="0"/>
              <a:t>Command : </a:t>
            </a:r>
            <a:r>
              <a:rPr lang="en-US" dirty="0" err="1" smtClean="0"/>
              <a:t>Ssh</a:t>
            </a:r>
            <a:r>
              <a:rPr lang="en-US" dirty="0" smtClean="0"/>
              <a:t>-copy-id </a:t>
            </a:r>
            <a:r>
              <a:rPr lang="en-US" dirty="0" err="1" smtClean="0"/>
              <a:t>username@instanceip</a:t>
            </a:r>
            <a:endParaRPr lang="en-US" dirty="0" smtClean="0"/>
          </a:p>
          <a:p>
            <a:r>
              <a:rPr lang="en-US" dirty="0" smtClean="0"/>
              <a:t>During copy it will ask password of the user , enter password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77065"/>
            <a:ext cx="8001000" cy="1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381000"/>
            <a:ext cx="7256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key is successfully copied, below message will be displayed on the screen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667000"/>
            <a:ext cx="4073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Login into the instance – server using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username@instanceip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429000"/>
            <a:ext cx="7848600" cy="189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5562600"/>
            <a:ext cx="7951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Once the machine is connected we can observer </a:t>
            </a:r>
            <a:r>
              <a:rPr lang="en-US" dirty="0" err="1" smtClean="0"/>
              <a:t>ipaddress</a:t>
            </a:r>
            <a:r>
              <a:rPr lang="en-US" dirty="0" smtClean="0"/>
              <a:t> is change in the prompt</a:t>
            </a:r>
          </a:p>
          <a:p>
            <a:r>
              <a:rPr lang="en-US" dirty="0" smtClean="0"/>
              <a:t>Ex : ip-172-31-37-253(workstation) is changed to ip-172-31-35-145(server)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76400"/>
            <a:ext cx="871925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265666" y="3244334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erna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84644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Connected the instance -server from the instance – workstation and created sample file</a:t>
            </a:r>
          </a:p>
          <a:p>
            <a:r>
              <a:rPr lang="en-US" dirty="0" smtClean="0"/>
              <a:t>Left side screen is workstation instance screen</a:t>
            </a:r>
          </a:p>
          <a:p>
            <a:r>
              <a:rPr lang="en-US" dirty="0" smtClean="0"/>
              <a:t>Connected to instance server and verified, sample file is created (right side screen)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905470"/>
            <a:ext cx="9144000" cy="9233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6A6A6A"/>
                </a:solidFill>
                <a:effectLst/>
                <a:latin typeface="Arial" pitchFamily="34" charset="0"/>
                <a:cs typeface="Arial" pitchFamily="34" charset="0"/>
              </a:rPr>
              <a:t>SCP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" pitchFamily="34" charset="0"/>
                <a:cs typeface="Arial" pitchFamily="34" charset="0"/>
              </a:rPr>
              <a:t> or secure copy allows secure transferring of files between a local host and a remote host or between two remote hosts. It uses the same authentication and security as the Secure Shell (SSH) protocol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890973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4009072"/>
            <a:ext cx="887377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Instance – workstation , created a text file (devops.txt) then copied into the instance – server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scp</a:t>
            </a:r>
            <a:endParaRPr lang="en-US" dirty="0" smtClean="0"/>
          </a:p>
          <a:p>
            <a:r>
              <a:rPr lang="en-US" dirty="0" err="1" smtClean="0"/>
              <a:t>Scp</a:t>
            </a:r>
            <a:r>
              <a:rPr lang="en-US" dirty="0" smtClean="0"/>
              <a:t> command : </a:t>
            </a:r>
            <a:r>
              <a:rPr lang="en-US" dirty="0" err="1" smtClean="0"/>
              <a:t>scp</a:t>
            </a:r>
            <a:r>
              <a:rPr lang="en-US" dirty="0" smtClean="0"/>
              <a:t> file/folder </a:t>
            </a:r>
            <a:r>
              <a:rPr lang="en-US" dirty="0" err="1" smtClean="0"/>
              <a:t>username@ipaddress:destination_path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Scp</a:t>
            </a:r>
            <a:r>
              <a:rPr lang="en-US" dirty="0" smtClean="0"/>
              <a:t> devops.txt sankar@52.15.136.26:/home/</a:t>
            </a:r>
            <a:r>
              <a:rPr lang="en-US" dirty="0" err="1" smtClean="0"/>
              <a:t>sankar</a:t>
            </a:r>
            <a:r>
              <a:rPr lang="en-US" dirty="0" smtClean="0"/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0"/>
            <a:ext cx="1237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545454"/>
                </a:solidFill>
                <a:latin typeface="Arial" pitchFamily="34" charset="0"/>
                <a:cs typeface="Arial" pitchFamily="34" charset="0"/>
              </a:rPr>
              <a:t>SCP</a:t>
            </a:r>
            <a:endParaRPr lang="en-US" sz="4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26253"/>
            <a:ext cx="8153400" cy="380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" y="381000"/>
            <a:ext cx="9056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Login into the instance – server and switch to user (</a:t>
            </a:r>
            <a:r>
              <a:rPr lang="en-US" dirty="0" err="1" smtClean="0"/>
              <a:t>sankar</a:t>
            </a:r>
            <a:r>
              <a:rPr lang="en-US" dirty="0" smtClean="0"/>
              <a:t>) and verify , devops.txt file is</a:t>
            </a:r>
          </a:p>
          <a:p>
            <a:r>
              <a:rPr lang="en-US" dirty="0" smtClean="0"/>
              <a:t> present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342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2006-08-16T00:00:00Z</dcterms:created>
  <dcterms:modified xsi:type="dcterms:W3CDTF">2019-05-16T19:06:31Z</dcterms:modified>
</cp:coreProperties>
</file>