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7" r:id="rId4"/>
    <p:sldId id="268" r:id="rId5"/>
    <p:sldId id="257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89E6D-D5AE-4BD3-B45E-FDDCD65B5FBB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8F24C-D763-41CA-9DE0-B85530DA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2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F24C-D763-41CA-9DE0-B85530DA09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4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475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8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4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6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62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11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FF4D89-F944-453B-A67C-6F61BE9730D1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EEB7BE-D5EC-400B-BB92-7A1465126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30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6600" dirty="0" smtClean="0"/>
              <a:t>HW1-</a:t>
            </a:r>
            <a:r>
              <a:rPr lang="zh-TW" altLang="en-US" sz="6600" dirty="0" smtClean="0"/>
              <a:t>房價預測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8276" y="4844303"/>
            <a:ext cx="6831673" cy="1086237"/>
          </a:xfrm>
        </p:spPr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柯智凱</a:t>
            </a:r>
            <a:endParaRPr lang="en-US" altLang="zh-TW" dirty="0" smtClean="0"/>
          </a:p>
          <a:p>
            <a:r>
              <a:rPr lang="zh-TW" altLang="en-US" dirty="0" smtClean="0"/>
              <a:t>         學號</a:t>
            </a:r>
            <a:r>
              <a:rPr lang="en-US" altLang="zh-TW" dirty="0" smtClean="0"/>
              <a:t>:110368038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3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27538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模型建構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4255586"/>
            <a:ext cx="6144482" cy="2505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8108" y="2152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b="0" i="0" dirty="0">
              <a:solidFill>
                <a:srgbClr val="404040"/>
              </a:solidFill>
              <a:effectLst/>
              <a:latin typeface="PingFang SC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1" y="1163920"/>
            <a:ext cx="7877908" cy="28861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10" y="1934307"/>
            <a:ext cx="5486949" cy="36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8096"/>
            <a:ext cx="4255477" cy="7659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08395"/>
            <a:ext cx="6893169" cy="10373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347" y="95734"/>
            <a:ext cx="1368913" cy="6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34" y="1428750"/>
            <a:ext cx="11156878" cy="52340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65458" y="1837765"/>
            <a:ext cx="1407460" cy="391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上傳作業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98657" y="2717427"/>
            <a:ext cx="878543" cy="707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32612" y="6311153"/>
            <a:ext cx="1344706" cy="408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475695" y="1254912"/>
            <a:ext cx="56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46126" y="2225689"/>
            <a:ext cx="56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19048" y="5735334"/>
            <a:ext cx="56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3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模型改善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746" y="1722581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減少層數及神經位元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22" y="2506395"/>
            <a:ext cx="5172442" cy="36807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46" y="2506395"/>
            <a:ext cx="5204872" cy="36807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27926" y="2057234"/>
            <a:ext cx="175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before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62473" y="205723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after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02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分數改善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4071"/>
            <a:ext cx="7731444" cy="53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9236" y="352890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Dropout                  </a:t>
            </a:r>
            <a:r>
              <a:rPr lang="zh-TW" altLang="en-US" dirty="0" smtClean="0"/>
              <a:t>未改善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5530" y="855196"/>
            <a:ext cx="1267002" cy="4667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21" y="1494951"/>
            <a:ext cx="5013011" cy="49692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93" y="907798"/>
            <a:ext cx="1152686" cy="4763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67" y="1494951"/>
            <a:ext cx="5829152" cy="496926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0267" y="1099127"/>
            <a:ext cx="340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增加兩層 </a:t>
            </a:r>
            <a:r>
              <a:rPr lang="en-US" altLang="zh-TW" dirty="0" err="1" smtClean="0"/>
              <a:t>Droout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9521" y="1071386"/>
            <a:ext cx="340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增加</a:t>
            </a:r>
            <a:r>
              <a:rPr lang="zh-TW" altLang="en-US" dirty="0"/>
              <a:t>五</a:t>
            </a:r>
            <a:r>
              <a:rPr lang="zh-TW" altLang="en-US" dirty="0" smtClean="0"/>
              <a:t>層 </a:t>
            </a:r>
            <a:r>
              <a:rPr lang="en-US" altLang="zh-TW" dirty="0" err="1" smtClean="0"/>
              <a:t>Droout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6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85038" y="2286000"/>
            <a:ext cx="8115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/>
              <a:t>THANK</a:t>
            </a:r>
            <a:r>
              <a:rPr lang="zh-TW" altLang="en-US" sz="8800" dirty="0" smtClean="0"/>
              <a:t> </a:t>
            </a:r>
            <a:r>
              <a:rPr lang="en-US" altLang="zh-TW" sz="8800" dirty="0" smtClean="0"/>
              <a:t>YOU!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9317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94693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Google </a:t>
            </a:r>
            <a:r>
              <a:rPr lang="en-US" altLang="zh-TW" sz="3600" dirty="0" err="1" smtClean="0"/>
              <a:t>Colab</a:t>
            </a:r>
            <a:endParaRPr lang="en-US" altLang="zh-TW" sz="3600" dirty="0" smtClean="0"/>
          </a:p>
          <a:p>
            <a:r>
              <a:rPr lang="en-US" altLang="zh-TW" sz="3600" dirty="0" smtClean="0"/>
              <a:t>Python 3.7</a:t>
            </a:r>
          </a:p>
          <a:p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Model</a:t>
            </a:r>
          </a:p>
          <a:p>
            <a:r>
              <a:rPr lang="en-US" altLang="zh-TW" sz="3600" dirty="0" err="1" smtClean="0"/>
              <a:t>keras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1958" y="536330"/>
            <a:ext cx="9601200" cy="1485900"/>
          </a:xfrm>
        </p:spPr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en-US" altLang="zh-TW" dirty="0" smtClean="0"/>
              <a:t> download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58" y="1428750"/>
            <a:ext cx="10922872" cy="46116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90" y="4833066"/>
            <a:ext cx="4498817" cy="11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雲端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9883"/>
            <a:ext cx="4309226" cy="51915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83504" y="1976157"/>
            <a:ext cx="438927" cy="391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83503" y="4361803"/>
            <a:ext cx="1353328" cy="983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71600" y="2092568"/>
            <a:ext cx="3156438" cy="20661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084884" y="2092569"/>
            <a:ext cx="3156438" cy="20661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746882" y="2092567"/>
            <a:ext cx="3156438" cy="20661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95121" y="2364299"/>
            <a:ext cx="2760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  資料</a:t>
            </a:r>
            <a:endParaRPr lang="en-US" altLang="zh-TW" sz="4000" dirty="0" smtClean="0"/>
          </a:p>
          <a:p>
            <a:r>
              <a:rPr lang="zh-TW" altLang="en-US" sz="4000" dirty="0" smtClean="0"/>
              <a:t>預</a:t>
            </a:r>
            <a:r>
              <a:rPr lang="zh-TW" altLang="en-US" sz="4000" dirty="0"/>
              <a:t>處理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56739" y="2771722"/>
            <a:ext cx="225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模型訓練</a:t>
            </a:r>
            <a:endParaRPr lang="zh-TW" altLang="en-US" sz="4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95290" y="2771722"/>
            <a:ext cx="225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模型評估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65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4596" y="329472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讀入資料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08" y="1397852"/>
            <a:ext cx="5363407" cy="2434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3" y="4451011"/>
            <a:ext cx="5475140" cy="22663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47547" y="3912247"/>
            <a:ext cx="159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原資料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16362" y="3832014"/>
            <a:ext cx="254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刪除 </a:t>
            </a:r>
            <a:r>
              <a:rPr lang="en-US" altLang="zh-TW" sz="3200" dirty="0" smtClean="0"/>
              <a:t>id price</a:t>
            </a:r>
            <a:endParaRPr lang="zh-TW" altLang="en-US" sz="3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26" y="4451010"/>
            <a:ext cx="5746713" cy="22663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508" y="778641"/>
            <a:ext cx="214342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50493" y="3205482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Corr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用於</a:t>
            </a:r>
            <a:r>
              <a:rPr lang="zh-TW" altLang="en-US" dirty="0"/>
              <a:t>查找數據幀中所有列的成對相關性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28700" y="3975699"/>
            <a:ext cx="9601200" cy="3581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4768"/>
            <a:ext cx="10292862" cy="13998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6" y="52903"/>
            <a:ext cx="6209643" cy="66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2292"/>
            <a:ext cx="6073170" cy="13137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06050"/>
            <a:ext cx="6475048" cy="29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資料標準化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3338" y="3549894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新資料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（原始資料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均值）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標準差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41" y="1923317"/>
            <a:ext cx="2105303" cy="10902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38" y="1479502"/>
            <a:ext cx="6704971" cy="183519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38" y="4108401"/>
            <a:ext cx="571579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2173</TotalTime>
  <Words>118</Words>
  <Application>Microsoft Office PowerPoint</Application>
  <PresentationFormat>寬螢幕</PresentationFormat>
  <Paragraphs>43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PingFang SC</vt:lpstr>
      <vt:lpstr>微軟正黑體</vt:lpstr>
      <vt:lpstr>新細明體</vt:lpstr>
      <vt:lpstr>標楷體</vt:lpstr>
      <vt:lpstr>Calibri</vt:lpstr>
      <vt:lpstr>Franklin Gothic Book</vt:lpstr>
      <vt:lpstr>Crop</vt:lpstr>
      <vt:lpstr>機器學習 HW1-房價預測</vt:lpstr>
      <vt:lpstr>工作環境</vt:lpstr>
      <vt:lpstr>Kaggle download data</vt:lpstr>
      <vt:lpstr>Colab 連接google雲端</vt:lpstr>
      <vt:lpstr>流程說明</vt:lpstr>
      <vt:lpstr>讀入資料</vt:lpstr>
      <vt:lpstr>資料預處理</vt:lpstr>
      <vt:lpstr>資料預處理</vt:lpstr>
      <vt:lpstr>資料標準化</vt:lpstr>
      <vt:lpstr>模型建構</vt:lpstr>
      <vt:lpstr>Model預測test檔</vt:lpstr>
      <vt:lpstr>Kaggle上傳作業</vt:lpstr>
      <vt:lpstr>模型改善</vt:lpstr>
      <vt:lpstr>Kaggle分數改善</vt:lpstr>
      <vt:lpstr>增加Dropout                  未改善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HW1-房價預測</dc:title>
  <dc:creator>Ting-Ling</dc:creator>
  <cp:lastModifiedBy>Ting-Ling</cp:lastModifiedBy>
  <cp:revision>48</cp:revision>
  <dcterms:created xsi:type="dcterms:W3CDTF">2021-11-15T17:20:04Z</dcterms:created>
  <dcterms:modified xsi:type="dcterms:W3CDTF">2021-11-18T12:41:49Z</dcterms:modified>
</cp:coreProperties>
</file>