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E868C"/>
    <a:srgbClr val="0C7176"/>
    <a:srgbClr val="009999"/>
    <a:srgbClr val="16D3DC"/>
    <a:srgbClr val="08494C"/>
    <a:srgbClr val="0D7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FC018-EBA9-423F-986A-D0CB7FA1F261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458B1-306E-4CD4-997A-5141FAEE7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46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458B1-306E-4CD4-997A-5141FAEE760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0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DD639-7208-4FD2-BEE0-E7409F6B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53DFC5-C518-47C2-85E9-4EDD337B0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E5EF9-660B-405E-8B80-A19A7150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F73F32-1171-4C85-B781-F86F90D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F2EF4-4CA5-4C81-9009-27FF02A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28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72E853-E9B1-4323-9F28-B7EA30DF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0B4A5E-21E2-4A41-BD74-C594D1B0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D494D6-27F0-4CC2-8D46-55AA7E12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2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8B130-4CC0-4978-AD6B-0C2E1D4E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2C33-5C90-4850-AF98-47C77A28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248965-9660-4C26-866B-08E350C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C2ED3E-279F-45A8-A144-542E17F9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78CFCC-1C32-4C5D-B7B4-B1E255AE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ED5678-D78B-4C92-BDA2-BFD6CE3B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4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F0478-C3E2-41E2-8039-1A5D18D6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0AB977-4B2E-4DEC-97D2-768800E3E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A1A127-2EAF-41C2-9E3D-68B732EF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DA1245-E66B-4FBA-BE78-E1FB680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918F2D-B783-4702-9C2D-9CA0333A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1BA7D-D37F-4CA0-9CA1-CEF59038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34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C4958-0E4F-4DCA-B454-3C2F28FF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806A9A-7A88-4A66-B75A-B5C2DCE5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2D2A19-1A3F-4F2C-95E8-2AFE71F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79E7B-296C-42DD-A853-D5B2F3D1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64006A-ACAC-4164-AE97-4935EF6D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905303-AE20-4F65-8B30-0CDE5C930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0FF3C7-0155-4A9D-B12C-998B2AC0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B677F-66B9-4F16-B4B3-3D42BB5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8DB53-BCA9-4470-8671-5A7E68AB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5751A8-B009-47E7-994B-B6D60A1A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6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42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2079FA-6D25-455E-857B-55E7E336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16438" y="6220163"/>
            <a:ext cx="2743200" cy="365125"/>
          </a:xfrm>
        </p:spPr>
        <p:txBody>
          <a:bodyPr/>
          <a:lstStyle>
            <a:lvl1pPr algn="r"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1CA9C55-D6A4-4CA9-B4F2-D744EA851ADD}" type="datetimeFigureOut">
              <a:rPr lang="zh-TW" altLang="en-US" smtClean="0"/>
              <a:pPr/>
              <a:t>2023/5/10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1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E7C26-0382-46D7-AFE2-8478674D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3169B-9F15-4E90-999E-8F95CA37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199CB6-34D8-44CA-BD19-C332E927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30F923-9B2B-47EA-B9EF-885A04A8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67EAC9-17BB-4A35-9A2E-E87274C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0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78DE39-8C67-4172-A17C-DA26185F8BE3}"/>
              </a:ext>
            </a:extLst>
          </p:cNvPr>
          <p:cNvSpPr/>
          <p:nvPr userDrawn="1"/>
        </p:nvSpPr>
        <p:spPr>
          <a:xfrm>
            <a:off x="0" y="6527261"/>
            <a:ext cx="12192000" cy="330740"/>
          </a:xfrm>
          <a:prstGeom prst="rect">
            <a:avLst/>
          </a:prstGeom>
          <a:solidFill>
            <a:srgbClr val="0D7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1EF036-ED8C-4812-8E6F-42407E43FB3D}"/>
              </a:ext>
            </a:extLst>
          </p:cNvPr>
          <p:cNvSpPr/>
          <p:nvPr userDrawn="1"/>
        </p:nvSpPr>
        <p:spPr>
          <a:xfrm>
            <a:off x="9241277" y="6527261"/>
            <a:ext cx="389106" cy="3307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B91CD4-63BF-4B85-9AA7-659C4B5AFC09}"/>
              </a:ext>
            </a:extLst>
          </p:cNvPr>
          <p:cNvSpPr/>
          <p:nvPr userDrawn="1"/>
        </p:nvSpPr>
        <p:spPr>
          <a:xfrm>
            <a:off x="9950990" y="6527261"/>
            <a:ext cx="389106" cy="3307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2E3865-6DA6-4715-BE79-AF76B06BC5B1}"/>
              </a:ext>
            </a:extLst>
          </p:cNvPr>
          <p:cNvSpPr/>
          <p:nvPr userDrawn="1"/>
        </p:nvSpPr>
        <p:spPr>
          <a:xfrm>
            <a:off x="10660704" y="6527261"/>
            <a:ext cx="389106" cy="3307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BD554B-998E-4FCC-86A7-0137D740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104" y="6527261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BB99803-B6C6-4A9D-93A9-E0629468566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FC239EDB-A398-4FB4-809B-92DEB40703EB}"/>
              </a:ext>
            </a:extLst>
          </p:cNvPr>
          <p:cNvSpPr/>
          <p:nvPr userDrawn="1"/>
        </p:nvSpPr>
        <p:spPr>
          <a:xfrm>
            <a:off x="0" y="0"/>
            <a:ext cx="12258675" cy="211455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19050 w 12211050"/>
              <a:gd name="connsiteY0" fmla="*/ 0 h 6858000"/>
              <a:gd name="connsiteX1" fmla="*/ 12211050 w 12211050"/>
              <a:gd name="connsiteY1" fmla="*/ 0 h 6858000"/>
              <a:gd name="connsiteX2" fmla="*/ 12211050 w 12211050"/>
              <a:gd name="connsiteY2" fmla="*/ 6858000 h 6858000"/>
              <a:gd name="connsiteX3" fmla="*/ 0 w 12211050"/>
              <a:gd name="connsiteY3" fmla="*/ 2114550 h 6858000"/>
              <a:gd name="connsiteX4" fmla="*/ 19050 w 12211050"/>
              <a:gd name="connsiteY4" fmla="*/ 0 h 6858000"/>
              <a:gd name="connsiteX0" fmla="*/ 19050 w 12211050"/>
              <a:gd name="connsiteY0" fmla="*/ 0 h 6858000"/>
              <a:gd name="connsiteX1" fmla="*/ 12211050 w 12211050"/>
              <a:gd name="connsiteY1" fmla="*/ 0 h 6858000"/>
              <a:gd name="connsiteX2" fmla="*/ 12211050 w 12211050"/>
              <a:gd name="connsiteY2" fmla="*/ 6858000 h 6858000"/>
              <a:gd name="connsiteX3" fmla="*/ 4276725 w 12211050"/>
              <a:gd name="connsiteY3" fmla="*/ 3781425 h 6858000"/>
              <a:gd name="connsiteX4" fmla="*/ 0 w 12211050"/>
              <a:gd name="connsiteY4" fmla="*/ 2114550 h 6858000"/>
              <a:gd name="connsiteX5" fmla="*/ 19050 w 12211050"/>
              <a:gd name="connsiteY5" fmla="*/ 0 h 6858000"/>
              <a:gd name="connsiteX0" fmla="*/ 19050 w 12211050"/>
              <a:gd name="connsiteY0" fmla="*/ 0 h 6858000"/>
              <a:gd name="connsiteX1" fmla="*/ 12211050 w 12211050"/>
              <a:gd name="connsiteY1" fmla="*/ 0 h 6858000"/>
              <a:gd name="connsiteX2" fmla="*/ 12211050 w 12211050"/>
              <a:gd name="connsiteY2" fmla="*/ 6858000 h 6858000"/>
              <a:gd name="connsiteX3" fmla="*/ 819150 w 12211050"/>
              <a:gd name="connsiteY3" fmla="*/ 2019300 h 6858000"/>
              <a:gd name="connsiteX4" fmla="*/ 0 w 12211050"/>
              <a:gd name="connsiteY4" fmla="*/ 2114550 h 6858000"/>
              <a:gd name="connsiteX5" fmla="*/ 19050 w 12211050"/>
              <a:gd name="connsiteY5" fmla="*/ 0 h 6858000"/>
              <a:gd name="connsiteX0" fmla="*/ 19050 w 12211050"/>
              <a:gd name="connsiteY0" fmla="*/ 0 h 6858000"/>
              <a:gd name="connsiteX1" fmla="*/ 12211050 w 12211050"/>
              <a:gd name="connsiteY1" fmla="*/ 0 h 6858000"/>
              <a:gd name="connsiteX2" fmla="*/ 12211050 w 12211050"/>
              <a:gd name="connsiteY2" fmla="*/ 6858000 h 6858000"/>
              <a:gd name="connsiteX3" fmla="*/ 5210175 w 12211050"/>
              <a:gd name="connsiteY3" fmla="*/ 3857625 h 6858000"/>
              <a:gd name="connsiteX4" fmla="*/ 819150 w 12211050"/>
              <a:gd name="connsiteY4" fmla="*/ 2019300 h 6858000"/>
              <a:gd name="connsiteX5" fmla="*/ 0 w 12211050"/>
              <a:gd name="connsiteY5" fmla="*/ 2114550 h 6858000"/>
              <a:gd name="connsiteX6" fmla="*/ 19050 w 12211050"/>
              <a:gd name="connsiteY6" fmla="*/ 0 h 6858000"/>
              <a:gd name="connsiteX0" fmla="*/ 19050 w 12211050"/>
              <a:gd name="connsiteY0" fmla="*/ 0 h 6858000"/>
              <a:gd name="connsiteX1" fmla="*/ 12211050 w 12211050"/>
              <a:gd name="connsiteY1" fmla="*/ 0 h 6858000"/>
              <a:gd name="connsiteX2" fmla="*/ 12211050 w 12211050"/>
              <a:gd name="connsiteY2" fmla="*/ 6858000 h 6858000"/>
              <a:gd name="connsiteX3" fmla="*/ 771525 w 12211050"/>
              <a:gd name="connsiteY3" fmla="*/ 819150 h 6858000"/>
              <a:gd name="connsiteX4" fmla="*/ 819150 w 12211050"/>
              <a:gd name="connsiteY4" fmla="*/ 2019300 h 6858000"/>
              <a:gd name="connsiteX5" fmla="*/ 0 w 12211050"/>
              <a:gd name="connsiteY5" fmla="*/ 2114550 h 6858000"/>
              <a:gd name="connsiteX6" fmla="*/ 19050 w 12211050"/>
              <a:gd name="connsiteY6" fmla="*/ 0 h 6858000"/>
              <a:gd name="connsiteX0" fmla="*/ 19050 w 12258675"/>
              <a:gd name="connsiteY0" fmla="*/ 0 h 2114550"/>
              <a:gd name="connsiteX1" fmla="*/ 12211050 w 12258675"/>
              <a:gd name="connsiteY1" fmla="*/ 0 h 2114550"/>
              <a:gd name="connsiteX2" fmla="*/ 12258675 w 12258675"/>
              <a:gd name="connsiteY2" fmla="*/ 742950 h 2114550"/>
              <a:gd name="connsiteX3" fmla="*/ 771525 w 12258675"/>
              <a:gd name="connsiteY3" fmla="*/ 819150 h 2114550"/>
              <a:gd name="connsiteX4" fmla="*/ 819150 w 12258675"/>
              <a:gd name="connsiteY4" fmla="*/ 2019300 h 2114550"/>
              <a:gd name="connsiteX5" fmla="*/ 0 w 12258675"/>
              <a:gd name="connsiteY5" fmla="*/ 2114550 h 2114550"/>
              <a:gd name="connsiteX6" fmla="*/ 19050 w 12258675"/>
              <a:gd name="connsiteY6" fmla="*/ 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8675" h="2114550">
                <a:moveTo>
                  <a:pt x="19050" y="0"/>
                </a:moveTo>
                <a:lnTo>
                  <a:pt x="12211050" y="0"/>
                </a:lnTo>
                <a:lnTo>
                  <a:pt x="12258675" y="742950"/>
                </a:lnTo>
                <a:lnTo>
                  <a:pt x="771525" y="819150"/>
                </a:lnTo>
                <a:lnTo>
                  <a:pt x="819150" y="2019300"/>
                </a:lnTo>
                <a:lnTo>
                  <a:pt x="0" y="2114550"/>
                </a:lnTo>
                <a:lnTo>
                  <a:pt x="19050" y="0"/>
                </a:lnTo>
                <a:close/>
              </a:path>
            </a:pathLst>
          </a:custGeom>
          <a:solidFill>
            <a:srgbClr val="0C7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0670E0-93D7-4D5B-800B-2DDAD6A6156F}"/>
              </a:ext>
            </a:extLst>
          </p:cNvPr>
          <p:cNvSpPr/>
          <p:nvPr userDrawn="1"/>
        </p:nvSpPr>
        <p:spPr>
          <a:xfrm>
            <a:off x="-28576" y="1846729"/>
            <a:ext cx="1127626" cy="52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B54115-2DF0-4326-84AD-8A3A56B638F3}"/>
              </a:ext>
            </a:extLst>
          </p:cNvPr>
          <p:cNvSpPr/>
          <p:nvPr userDrawn="1"/>
        </p:nvSpPr>
        <p:spPr>
          <a:xfrm>
            <a:off x="624674" y="384340"/>
            <a:ext cx="11634001" cy="52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762991-C703-4C62-98C8-9BBC41D7A6A9}"/>
              </a:ext>
            </a:extLst>
          </p:cNvPr>
          <p:cNvSpPr/>
          <p:nvPr userDrawn="1"/>
        </p:nvSpPr>
        <p:spPr>
          <a:xfrm>
            <a:off x="1757758" y="537882"/>
            <a:ext cx="8165108" cy="215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F065DBA-4738-46C5-BE11-EB9F40F88E7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58828" y="111313"/>
            <a:ext cx="1784271" cy="1794948"/>
            <a:chOff x="337883" y="245068"/>
            <a:chExt cx="1634636" cy="1644418"/>
          </a:xfrm>
        </p:grpSpPr>
        <p:sp>
          <p:nvSpPr>
            <p:cNvPr id="28" name="手繪多邊形 8">
              <a:extLst>
                <a:ext uri="{FF2B5EF4-FFF2-40B4-BE49-F238E27FC236}">
                  <a16:creationId xmlns:a16="http://schemas.microsoft.com/office/drawing/2014/main" id="{BABE8A62-E336-44F8-B527-7A1577FE4C7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57621" y="245068"/>
              <a:ext cx="1088472" cy="686110"/>
            </a:xfrm>
            <a:custGeom>
              <a:avLst/>
              <a:gdLst>
                <a:gd name="connsiteX0" fmla="*/ 1060264 w 1438301"/>
                <a:gd name="connsiteY0" fmla="*/ 0 h 876800"/>
                <a:gd name="connsiteX1" fmla="*/ 1277922 w 1438301"/>
                <a:gd name="connsiteY1" fmla="*/ 21942 h 876800"/>
                <a:gd name="connsiteX2" fmla="*/ 1348971 w 1438301"/>
                <a:gd name="connsiteY2" fmla="*/ 40211 h 876800"/>
                <a:gd name="connsiteX3" fmla="*/ 1395865 w 1438301"/>
                <a:gd name="connsiteY3" fmla="*/ 126608 h 876800"/>
                <a:gd name="connsiteX4" fmla="*/ 1438301 w 1438301"/>
                <a:gd name="connsiteY4" fmla="*/ 336800 h 876800"/>
                <a:gd name="connsiteX5" fmla="*/ 898301 w 1438301"/>
                <a:gd name="connsiteY5" fmla="*/ 876800 h 876800"/>
                <a:gd name="connsiteX6" fmla="*/ 0 w 1438301"/>
                <a:gd name="connsiteY6" fmla="*/ 876800 h 876800"/>
                <a:gd name="connsiteX7" fmla="*/ 2206 w 1438301"/>
                <a:gd name="connsiteY7" fmla="*/ 862342 h 876800"/>
                <a:gd name="connsiteX8" fmla="*/ 1060264 w 1438301"/>
                <a:gd name="connsiteY8" fmla="*/ 0 h 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301" h="876800">
                  <a:moveTo>
                    <a:pt x="1060264" y="0"/>
                  </a:moveTo>
                  <a:cubicBezTo>
                    <a:pt x="1134823" y="0"/>
                    <a:pt x="1207617" y="7555"/>
                    <a:pt x="1277922" y="21942"/>
                  </a:cubicBezTo>
                  <a:lnTo>
                    <a:pt x="1348971" y="40211"/>
                  </a:lnTo>
                  <a:lnTo>
                    <a:pt x="1395865" y="126608"/>
                  </a:lnTo>
                  <a:cubicBezTo>
                    <a:pt x="1423191" y="191212"/>
                    <a:pt x="1438301" y="262242"/>
                    <a:pt x="1438301" y="336800"/>
                  </a:cubicBezTo>
                  <a:cubicBezTo>
                    <a:pt x="1438301" y="635034"/>
                    <a:pt x="1196535" y="876800"/>
                    <a:pt x="898301" y="876800"/>
                  </a:cubicBezTo>
                  <a:lnTo>
                    <a:pt x="0" y="876800"/>
                  </a:lnTo>
                  <a:lnTo>
                    <a:pt x="2206" y="862342"/>
                  </a:lnTo>
                  <a:cubicBezTo>
                    <a:pt x="102912" y="370204"/>
                    <a:pt x="538355" y="0"/>
                    <a:pt x="106026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99">
                    <a:shade val="30000"/>
                    <a:satMod val="115000"/>
                  </a:srgbClr>
                </a:gs>
                <a:gs pos="50000">
                  <a:srgbClr val="009999">
                    <a:shade val="67500"/>
                    <a:satMod val="115000"/>
                  </a:srgbClr>
                </a:gs>
                <a:gs pos="100000">
                  <a:srgbClr val="00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254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85750" h="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手繪多邊形 6">
              <a:extLst>
                <a:ext uri="{FF2B5EF4-FFF2-40B4-BE49-F238E27FC236}">
                  <a16:creationId xmlns:a16="http://schemas.microsoft.com/office/drawing/2014/main" id="{D28A3EFD-82D2-40C2-AFF4-58DC3871DDE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37883" y="285281"/>
              <a:ext cx="1634636" cy="1604205"/>
            </a:xfrm>
            <a:custGeom>
              <a:avLst/>
              <a:gdLst>
                <a:gd name="connsiteX0" fmla="*/ 1368707 w 2160000"/>
                <a:gd name="connsiteY0" fmla="*/ 0 h 2119789"/>
                <a:gd name="connsiteX1" fmla="*/ 1401159 w 2160000"/>
                <a:gd name="connsiteY1" fmla="*/ 8344 h 2119789"/>
                <a:gd name="connsiteX2" fmla="*/ 2160000 w 2160000"/>
                <a:gd name="connsiteY2" fmla="*/ 1039789 h 2119789"/>
                <a:gd name="connsiteX3" fmla="*/ 1080000 w 2160000"/>
                <a:gd name="connsiteY3" fmla="*/ 2119789 h 2119789"/>
                <a:gd name="connsiteX4" fmla="*/ 0 w 2160000"/>
                <a:gd name="connsiteY4" fmla="*/ 1039789 h 2119789"/>
                <a:gd name="connsiteX5" fmla="*/ 5576 w 2160000"/>
                <a:gd name="connsiteY5" fmla="*/ 929365 h 2119789"/>
                <a:gd name="connsiteX6" fmla="*/ 19736 w 2160000"/>
                <a:gd name="connsiteY6" fmla="*/ 836589 h 2119789"/>
                <a:gd name="connsiteX7" fmla="*/ 918037 w 2160000"/>
                <a:gd name="connsiteY7" fmla="*/ 836589 h 2119789"/>
                <a:gd name="connsiteX8" fmla="*/ 1458037 w 2160000"/>
                <a:gd name="connsiteY8" fmla="*/ 296589 h 2119789"/>
                <a:gd name="connsiteX9" fmla="*/ 1415601 w 2160000"/>
                <a:gd name="connsiteY9" fmla="*/ 86397 h 2119789"/>
                <a:gd name="connsiteX10" fmla="*/ 1368707 w 2160000"/>
                <a:gd name="connsiteY10" fmla="*/ 0 h 211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2119789">
                  <a:moveTo>
                    <a:pt x="1368707" y="0"/>
                  </a:moveTo>
                  <a:lnTo>
                    <a:pt x="1401159" y="8344"/>
                  </a:lnTo>
                  <a:cubicBezTo>
                    <a:pt x="1840793" y="145084"/>
                    <a:pt x="2160000" y="555159"/>
                    <a:pt x="2160000" y="1039789"/>
                  </a:cubicBezTo>
                  <a:cubicBezTo>
                    <a:pt x="2160000" y="1636257"/>
                    <a:pt x="1676468" y="2119789"/>
                    <a:pt x="1080000" y="2119789"/>
                  </a:cubicBezTo>
                  <a:cubicBezTo>
                    <a:pt x="483532" y="2119789"/>
                    <a:pt x="0" y="1636257"/>
                    <a:pt x="0" y="1039789"/>
                  </a:cubicBezTo>
                  <a:cubicBezTo>
                    <a:pt x="0" y="1002510"/>
                    <a:pt x="1889" y="965672"/>
                    <a:pt x="5576" y="929365"/>
                  </a:cubicBezTo>
                  <a:lnTo>
                    <a:pt x="19736" y="836589"/>
                  </a:lnTo>
                  <a:lnTo>
                    <a:pt x="918037" y="836589"/>
                  </a:lnTo>
                  <a:cubicBezTo>
                    <a:pt x="1216271" y="836589"/>
                    <a:pt x="1458037" y="594823"/>
                    <a:pt x="1458037" y="296589"/>
                  </a:cubicBezTo>
                  <a:cubicBezTo>
                    <a:pt x="1458037" y="222031"/>
                    <a:pt x="1442927" y="151001"/>
                    <a:pt x="1415601" y="86397"/>
                  </a:cubicBezTo>
                  <a:lnTo>
                    <a:pt x="13687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85750" h="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1E6DE7-9315-4ECE-8B1A-C963A3A9646F}"/>
              </a:ext>
            </a:extLst>
          </p:cNvPr>
          <p:cNvGrpSpPr/>
          <p:nvPr userDrawn="1"/>
        </p:nvGrpSpPr>
        <p:grpSpPr>
          <a:xfrm>
            <a:off x="10058468" y="456501"/>
            <a:ext cx="2064605" cy="399982"/>
            <a:chOff x="10058468" y="456501"/>
            <a:chExt cx="2064605" cy="399982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71545EAF-C9A9-4D96-8003-56BE0575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68" y="456501"/>
              <a:ext cx="399982" cy="399982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B1FC3F7-EA04-412E-A3D5-12130E0B58EE}"/>
                </a:ext>
              </a:extLst>
            </p:cNvPr>
            <p:cNvSpPr txBox="1"/>
            <p:nvPr/>
          </p:nvSpPr>
          <p:spPr>
            <a:xfrm>
              <a:off x="10447742" y="471826"/>
              <a:ext cx="1675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C00000"/>
                  </a:solidFill>
                </a:rPr>
                <a:t>ACCESS DENIED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21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58D45-6A64-48B7-B63C-F03DF180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13CD11-C8D0-43FF-B77B-4692E6D6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EECE1-5D44-4214-911B-4015D60C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68F83-5189-424A-B3CE-9BC438B9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C327A9-1C2C-41A0-92D6-360099B3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40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F1EF8-0079-43B1-BBE0-EE3FE18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6D0F4-5388-45FA-A5CF-B471DD536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2651C2-1F31-405F-9F0E-676C315E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BE1D8F-BFE2-4AFA-B71B-10D627F6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868816-3FEA-4B2F-AF67-52CE2AFE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5005DD-007D-4923-9F4B-EC8A2964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38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325DF-103C-4680-8214-462DE078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780CD6-ABD6-484B-8BA7-86290924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18AF8-4F4B-433F-AA23-36CF446F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000FCC-1039-42EC-A6E5-BD9B3F203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85D43A-566B-48C1-A446-12810A33A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B9B8CB-EE7B-4567-9FCA-6BAE19E3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AD4ED6-B13B-4301-AC24-3372D38F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8BE411-B010-4F81-B439-CABA21D5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BA445-53B4-4C30-B657-165CC550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A3F6A7-702D-4693-B93A-F6B5AFF5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BBCC72-039C-468C-8AA1-7480F6F7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AC37E3-A534-46E9-8363-DCAAFCFC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3BAB4A-5EB8-4052-B7CE-9014342D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B360A-20B3-4406-A02D-F7D589CB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94B2F7-09BD-44FD-A830-1FC81773A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9C55-D6A4-4CA9-B4F2-D744EA851ADD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3DB344-460B-466F-8433-9B6450CE0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57D87-9B58-47C1-A675-D6B0DBAB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9803-B6C6-4A9D-93A9-E06294685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mp"/><Relationship Id="rId3" Type="http://schemas.openxmlformats.org/officeDocument/2006/relationships/image" Target="../media/image34.tmp"/><Relationship Id="rId7" Type="http://schemas.openxmlformats.org/officeDocument/2006/relationships/image" Target="../media/image37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tmp"/><Relationship Id="rId5" Type="http://schemas.openxmlformats.org/officeDocument/2006/relationships/image" Target="../media/image30.tmp"/><Relationship Id="rId4" Type="http://schemas.openxmlformats.org/officeDocument/2006/relationships/image" Target="../media/image35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bapp.leedong.work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95C9EF-36B1-4D77-8C64-DB8EBDD7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5FD-A23C-4C2B-B182-C33DF32830A9}" type="datetime2">
              <a:rPr lang="zh-TW" altLang="en-US" smtClean="0"/>
              <a:t>2023年5月10日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73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C393C2-20C1-4E8E-93DC-FF618884E8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04" y="1281053"/>
            <a:ext cx="6073888" cy="1637070"/>
          </a:xfrm>
        </p:spPr>
      </p:pic>
      <p:sp>
        <p:nvSpPr>
          <p:cNvPr id="7" name="投影片編號版面配置區 9">
            <a:extLst>
              <a:ext uri="{FF2B5EF4-FFF2-40B4-BE49-F238E27FC236}">
                <a16:creationId xmlns:a16="http://schemas.microsoft.com/office/drawing/2014/main" id="{01029F40-C6EE-45AA-B152-284717CC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104" y="6527261"/>
            <a:ext cx="2743200" cy="365125"/>
          </a:xfrm>
        </p:spPr>
        <p:txBody>
          <a:bodyPr/>
          <a:lstStyle/>
          <a:p>
            <a:fld id="{ABB99803-B6C6-4A9D-93A9-E0629468566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233BC8-80CA-4F7C-BEF3-210CD28A56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9"/>
          <a:stretch/>
        </p:blipFill>
        <p:spPr>
          <a:xfrm>
            <a:off x="2531625" y="3230452"/>
            <a:ext cx="3463723" cy="28479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BB3CAE5-E2E7-4203-918F-35EFF276D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98" y="3227562"/>
            <a:ext cx="2744412" cy="2847975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1D1583AE-E5FE-4D63-BF9C-59805A479113}"/>
              </a:ext>
            </a:extLst>
          </p:cNvPr>
          <p:cNvSpPr/>
          <p:nvPr/>
        </p:nvSpPr>
        <p:spPr>
          <a:xfrm>
            <a:off x="6622748" y="4456286"/>
            <a:ext cx="666750" cy="51576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FE3F2-0CC3-4292-9EED-E0EF69DF5BF7}"/>
              </a:ext>
            </a:extLst>
          </p:cNvPr>
          <p:cNvSpPr/>
          <p:nvPr/>
        </p:nvSpPr>
        <p:spPr>
          <a:xfrm>
            <a:off x="2819400" y="5486400"/>
            <a:ext cx="1304925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0E6E449-40F2-4299-A538-64475BC46B15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帶入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83577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502A58-675F-43FB-BB68-2205D6DA5FB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40" y="1766748"/>
            <a:ext cx="4048241" cy="308147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CB0F13-6309-465F-B1C2-8A1C5DA76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39" y="5142332"/>
            <a:ext cx="4048241" cy="100024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F9869A7-6F23-4CD9-BCB8-B95428F3C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59" y="3614380"/>
            <a:ext cx="4869259" cy="15610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CA6F0E8-4C7B-4E1A-B757-78B8CE181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04" y="5263569"/>
            <a:ext cx="4617892" cy="879009"/>
          </a:xfrm>
          <a:prstGeom prst="rect">
            <a:avLst/>
          </a:prstGeom>
        </p:spPr>
      </p:pic>
      <p:sp>
        <p:nvSpPr>
          <p:cNvPr id="15" name="投影片編號版面配置區 9">
            <a:extLst>
              <a:ext uri="{FF2B5EF4-FFF2-40B4-BE49-F238E27FC236}">
                <a16:creationId xmlns:a16="http://schemas.microsoft.com/office/drawing/2014/main" id="{B3A86359-C3E2-4836-B61F-C95EE30F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104" y="6527261"/>
            <a:ext cx="2743200" cy="365125"/>
          </a:xfrm>
        </p:spPr>
        <p:txBody>
          <a:bodyPr/>
          <a:lstStyle/>
          <a:p>
            <a:fld id="{ABB99803-B6C6-4A9D-93A9-E06294685665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59A23C-7709-42DC-9895-EDDF433B1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04" y="1524978"/>
            <a:ext cx="1840317" cy="19032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8F7250-94B0-4F84-8991-D98C7B46D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856" y="1509525"/>
            <a:ext cx="1840317" cy="19319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A42A734-483E-44EB-8EEA-748141BE36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33" y="1763264"/>
            <a:ext cx="2113771" cy="167824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057E37-4677-4529-B98F-401C7CAA9923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218289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FB31424-D048-4587-A861-5167779E2F03}"/>
              </a:ext>
            </a:extLst>
          </p:cNvPr>
          <p:cNvSpPr txBox="1"/>
          <p:nvPr/>
        </p:nvSpPr>
        <p:spPr>
          <a:xfrm>
            <a:off x="3918961" y="2552700"/>
            <a:ext cx="4354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9600" b="1" spc="600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9600" b="1" spc="600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955D07-320B-4003-9BD2-43E025D95F50}"/>
              </a:ext>
            </a:extLst>
          </p:cNvPr>
          <p:cNvSpPr txBox="1"/>
          <p:nvPr/>
        </p:nvSpPr>
        <p:spPr>
          <a:xfrm>
            <a:off x="4430704" y="4381500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https://dbapp.leedong.work/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A3D2C8-D6CD-42B0-87AC-A87E417B5165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160235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B08C0-9953-4694-B2F9-B6C90B09E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53D5CE-89D9-4FE4-B7F0-FF4B3A534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52B0F6-7E0B-4E9F-A093-66FEAB61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BA5B92-A5E6-4E93-9FB1-B75CE029692D}"/>
              </a:ext>
            </a:extLst>
          </p:cNvPr>
          <p:cNvSpPr txBox="1"/>
          <p:nvPr/>
        </p:nvSpPr>
        <p:spPr>
          <a:xfrm>
            <a:off x="6410326" y="1297902"/>
            <a:ext cx="5781674" cy="396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8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設計流程說明  </a:t>
            </a:r>
            <a:endParaRPr lang="en-US" altLang="zh-TW" sz="2400" b="1" spc="300" dirty="0">
              <a:solidFill>
                <a:srgbClr val="08494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資料庫主類別 </a:t>
            </a:r>
            <a:endParaRPr lang="en-US" altLang="zh-TW" sz="2400" b="1" spc="300" dirty="0">
              <a:solidFill>
                <a:srgbClr val="08494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新增資料 </a:t>
            </a:r>
            <a:endParaRPr lang="en-US" altLang="zh-TW" sz="2400" b="1" spc="300" dirty="0">
              <a:solidFill>
                <a:srgbClr val="08494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查詢全部</a:t>
            </a:r>
            <a:endParaRPr lang="en-US" altLang="zh-TW" sz="2400" b="1" spc="300" dirty="0">
              <a:solidFill>
                <a:srgbClr val="08494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TW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指定查詢</a:t>
            </a:r>
            <a:endParaRPr lang="en-US" altLang="zh-TW" sz="2400" b="1" spc="300" dirty="0">
              <a:solidFill>
                <a:srgbClr val="08494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刪除資料</a:t>
            </a:r>
            <a:endParaRPr lang="en-US" altLang="zh-TW" sz="2400" b="1" spc="300" dirty="0">
              <a:solidFill>
                <a:srgbClr val="08494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帶入資料</a:t>
            </a:r>
            <a:endParaRPr lang="en-US" altLang="zh-TW" sz="2400" b="1" spc="300" dirty="0">
              <a:solidFill>
                <a:srgbClr val="08494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更新資料 </a:t>
            </a:r>
            <a:endParaRPr lang="en-US" altLang="zh-TW" sz="2400" b="1" spc="300" dirty="0">
              <a:solidFill>
                <a:srgbClr val="08494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400" b="1" spc="300" dirty="0">
                <a:solidFill>
                  <a:srgbClr val="0849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作品展示</a:t>
            </a:r>
          </a:p>
        </p:txBody>
      </p:sp>
    </p:spTree>
    <p:extLst>
      <p:ext uri="{BB962C8B-B14F-4D97-AF65-F5344CB8AC3E}">
        <p14:creationId xmlns:p14="http://schemas.microsoft.com/office/powerpoint/2010/main" val="338035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D55CF5F-5B76-464A-8411-33E70582726E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 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CE5FE72-2E0D-4C2A-B695-CC7BF1923E98}"/>
              </a:ext>
            </a:extLst>
          </p:cNvPr>
          <p:cNvGrpSpPr/>
          <p:nvPr/>
        </p:nvGrpSpPr>
        <p:grpSpPr>
          <a:xfrm>
            <a:off x="2130639" y="1206542"/>
            <a:ext cx="9599505" cy="4979641"/>
            <a:chOff x="2721189" y="1254167"/>
            <a:chExt cx="9599505" cy="4979641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913A00E-A9B4-4950-96A3-C0BFB0406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8692"/>
            <a:stretch/>
          </p:blipFill>
          <p:spPr>
            <a:xfrm>
              <a:off x="9280160" y="3524860"/>
              <a:ext cx="1080000" cy="107999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F41DB1F-C6C1-4A01-B722-A2A46B99B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8710" y="1301323"/>
              <a:ext cx="1182901" cy="552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9369A8-E50E-4C94-A44E-D385CEC54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177" y="3486438"/>
              <a:ext cx="1080000" cy="108000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BA00CB1-50C5-45EB-9698-A0EF6CAE6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9667" r="90000">
                          <a14:foregroundMark x1="9778" y1="33000" x2="9667" y2="36800"/>
                          <a14:foregroundMark x1="13111" y1="23200" x2="14667" y2="23200"/>
                          <a14:foregroundMark x1="19556" y1="20400" x2="19556" y2="22400"/>
                          <a14:foregroundMark x1="20000" y1="21600" x2="20000" y2="27400"/>
                          <a14:foregroundMark x1="23444" y1="21800" x2="23444" y2="23600"/>
                          <a14:foregroundMark x1="19000" y1="19800" x2="21000" y2="20200"/>
                          <a14:foregroundMark x1="17889" y1="20200" x2="18889" y2="19800"/>
                          <a14:foregroundMark x1="26667" y1="21000" x2="26889" y2="23600"/>
                          <a14:foregroundMark x1="30000" y1="21000" x2="29889" y2="24600"/>
                          <a14:foregroundMark x1="25556" y1="25200" x2="25556" y2="25200"/>
                        </a14:backgroundRemoval>
                      </a14:imgEffect>
                    </a14:imgLayer>
                  </a14:imgProps>
                </a:ext>
              </a:extLst>
            </a:blip>
            <a:srcRect l="7334" t="14049" r="63000" b="12200"/>
            <a:stretch/>
          </p:blipFill>
          <p:spPr>
            <a:xfrm>
              <a:off x="2721189" y="2876742"/>
              <a:ext cx="799730" cy="1104516"/>
            </a:xfrm>
            <a:prstGeom prst="rect">
              <a:avLst/>
            </a:prstGeom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7C9BCDE8-29EB-4D5D-91E3-8F43662F51F5}"/>
                </a:ext>
              </a:extLst>
            </p:cNvPr>
            <p:cNvCxnSpPr>
              <a:cxnSpLocks/>
            </p:cNvCxnSpPr>
            <p:nvPr/>
          </p:nvCxnSpPr>
          <p:spPr>
            <a:xfrm>
              <a:off x="5392055" y="3779268"/>
              <a:ext cx="3286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B0CCA368-9803-4273-9465-61D8BAC33031}"/>
                </a:ext>
              </a:extLst>
            </p:cNvPr>
            <p:cNvCxnSpPr/>
            <p:nvPr/>
          </p:nvCxnSpPr>
          <p:spPr>
            <a:xfrm flipH="1">
              <a:off x="5392055" y="4404212"/>
              <a:ext cx="3286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CDFE0F8E-3F61-4E7A-A457-7032456509BA}"/>
                </a:ext>
              </a:extLst>
            </p:cNvPr>
            <p:cNvSpPr/>
            <p:nvPr/>
          </p:nvSpPr>
          <p:spPr>
            <a:xfrm rot="5400000">
              <a:off x="8990068" y="2531240"/>
              <a:ext cx="961486" cy="4762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624D4D0B-60D1-4646-BB6C-0265E61321EC}"/>
                </a:ext>
              </a:extLst>
            </p:cNvPr>
            <p:cNvSpPr/>
            <p:nvPr/>
          </p:nvSpPr>
          <p:spPr>
            <a:xfrm rot="16200000">
              <a:off x="9758104" y="2496191"/>
              <a:ext cx="938984" cy="4762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8" name="Picture 4" descr="CSS - 維基百科，自由嘅百科全書">
              <a:extLst>
                <a:ext uri="{FF2B5EF4-FFF2-40B4-BE49-F238E27FC236}">
                  <a16:creationId xmlns:a16="http://schemas.microsoft.com/office/drawing/2014/main" id="{6B146981-B7FB-4FF5-80A4-8A69B45C1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183" y="4221795"/>
              <a:ext cx="711742" cy="1004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D36D63-5956-41EC-A355-6E82A274B18D}"/>
                </a:ext>
              </a:extLst>
            </p:cNvPr>
            <p:cNvSpPr/>
            <p:nvPr/>
          </p:nvSpPr>
          <p:spPr>
            <a:xfrm>
              <a:off x="10891944" y="5406043"/>
              <a:ext cx="1428750" cy="3238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mb.py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267A076-8A8A-4F78-A966-86AAD5AC1E66}"/>
                </a:ext>
              </a:extLst>
            </p:cNvPr>
            <p:cNvSpPr/>
            <p:nvPr/>
          </p:nvSpPr>
          <p:spPr>
            <a:xfrm>
              <a:off x="10891944" y="5909971"/>
              <a:ext cx="1428750" cy="3238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main.py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2DA19F2-EB8C-4B36-8960-C7C083517C48}"/>
                </a:ext>
              </a:extLst>
            </p:cNvPr>
            <p:cNvSpPr/>
            <p:nvPr/>
          </p:nvSpPr>
          <p:spPr>
            <a:xfrm>
              <a:off x="10891944" y="4902114"/>
              <a:ext cx="1428750" cy="3238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db.py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F4F0D2D3-7979-4764-99E2-32D8223DE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5930" y="4902069"/>
              <a:ext cx="324000" cy="32383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711035BD-8CE7-42A4-8DD7-B950C925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5930" y="5406043"/>
              <a:ext cx="324000" cy="32383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DEA8BE4-3AC4-42E1-948E-EFE29EAE7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5930" y="5909971"/>
              <a:ext cx="324000" cy="32383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05A1917-2835-491A-BACF-0B28DF451D13}"/>
                </a:ext>
              </a:extLst>
            </p:cNvPr>
            <p:cNvSpPr txBox="1"/>
            <p:nvPr/>
          </p:nvSpPr>
          <p:spPr>
            <a:xfrm>
              <a:off x="3305475" y="1853343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前端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F7501C3-D6B1-4D39-A259-4579286B466F}"/>
                </a:ext>
              </a:extLst>
            </p:cNvPr>
            <p:cNvSpPr txBox="1"/>
            <p:nvPr/>
          </p:nvSpPr>
          <p:spPr>
            <a:xfrm>
              <a:off x="9021339" y="524479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AB363E9-4EF7-4917-8F11-2E493D64A77C}"/>
                </a:ext>
              </a:extLst>
            </p:cNvPr>
            <p:cNvSpPr txBox="1"/>
            <p:nvPr/>
          </p:nvSpPr>
          <p:spPr>
            <a:xfrm>
              <a:off x="7426106" y="1254167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96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BF2FDC-DC8D-4614-9D07-E49A7F204BC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4284" y="1408925"/>
            <a:ext cx="3976991" cy="4401796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C84E95A9-8FED-4150-966E-7AA7A58A1D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3070" y="1408925"/>
            <a:ext cx="3976991" cy="4402607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A99F35-4420-4DA9-83B6-2C94C9B4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9803-B6C6-4A9D-93A9-E0629468566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5FD763-8FE1-4DA8-B7AA-512E0B20FD68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主類別 </a:t>
            </a:r>
          </a:p>
        </p:txBody>
      </p:sp>
    </p:spTree>
    <p:extLst>
      <p:ext uri="{BB962C8B-B14F-4D97-AF65-F5344CB8AC3E}">
        <p14:creationId xmlns:p14="http://schemas.microsoft.com/office/powerpoint/2010/main" val="307185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AE48DC-0844-424B-BE83-2DAE3782283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76" y="1200187"/>
            <a:ext cx="5753197" cy="334096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597F8E-985C-4C48-81C2-76ED5275F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43" y="4702045"/>
            <a:ext cx="5502117" cy="15393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CF6F0A-2DB7-48D6-9D7F-ABAC898E1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58" y="4702046"/>
            <a:ext cx="5625501" cy="1539373"/>
          </a:xfrm>
          <a:prstGeom prst="rect">
            <a:avLst/>
          </a:prstGeom>
        </p:spPr>
      </p:pic>
      <p:sp>
        <p:nvSpPr>
          <p:cNvPr id="11" name="投影片編號版面配置區 9">
            <a:extLst>
              <a:ext uri="{FF2B5EF4-FFF2-40B4-BE49-F238E27FC236}">
                <a16:creationId xmlns:a16="http://schemas.microsoft.com/office/drawing/2014/main" id="{305B5CF0-3160-4C77-9F85-E6365C47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104" y="6527261"/>
            <a:ext cx="2743200" cy="365125"/>
          </a:xfrm>
        </p:spPr>
        <p:txBody>
          <a:bodyPr/>
          <a:lstStyle/>
          <a:p>
            <a:fld id="{ABB99803-B6C6-4A9D-93A9-E06294685665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03BA80-5EDE-4CD5-BA32-18B8EEC2C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45" y="1200187"/>
            <a:ext cx="3316515" cy="334096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577524-30FC-488D-AAD9-E54179D29918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14906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FCCDB6C-AF16-43E9-9FBF-F681A616FE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/>
          <a:stretch/>
        </p:blipFill>
        <p:spPr>
          <a:xfrm>
            <a:off x="2280444" y="1142206"/>
            <a:ext cx="5497512" cy="25463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AA264C-5CE4-4ED7-8155-6C7682927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44" y="3780643"/>
            <a:ext cx="3815556" cy="12857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8D517F9-9D08-4A17-9090-F161F2E5E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715" y="3780642"/>
            <a:ext cx="5555319" cy="2347784"/>
          </a:xfrm>
          <a:prstGeom prst="rect">
            <a:avLst/>
          </a:prstGeom>
        </p:spPr>
      </p:pic>
      <p:sp>
        <p:nvSpPr>
          <p:cNvPr id="13" name="投影片編號版面配置區 9">
            <a:extLst>
              <a:ext uri="{FF2B5EF4-FFF2-40B4-BE49-F238E27FC236}">
                <a16:creationId xmlns:a16="http://schemas.microsoft.com/office/drawing/2014/main" id="{4D447F43-101B-4D68-9EC9-ACEF050D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104" y="6527261"/>
            <a:ext cx="2743200" cy="365125"/>
          </a:xfrm>
        </p:spPr>
        <p:txBody>
          <a:bodyPr/>
          <a:lstStyle/>
          <a:p>
            <a:fld id="{ABB99803-B6C6-4A9D-93A9-E06294685665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FDEC24BD-6917-47C2-8265-5D3B87230C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b="15788"/>
          <a:stretch/>
        </p:blipFill>
        <p:spPr>
          <a:xfrm>
            <a:off x="2280444" y="5158520"/>
            <a:ext cx="3152775" cy="127479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E9D1CCD-A8CD-46BE-9C65-D195044C9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21" y="1142206"/>
            <a:ext cx="3513019" cy="25463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18D1C91-13C3-41C2-BA0B-F26C8EAB3999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</a:t>
            </a:r>
          </a:p>
        </p:txBody>
      </p:sp>
    </p:spTree>
    <p:extLst>
      <p:ext uri="{BB962C8B-B14F-4D97-AF65-F5344CB8AC3E}">
        <p14:creationId xmlns:p14="http://schemas.microsoft.com/office/powerpoint/2010/main" val="32013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DA0F15-B698-4E7D-BC6C-418F118306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49" y="1229397"/>
            <a:ext cx="4999153" cy="258277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85D675-3890-420A-BFA2-BE0187DBC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62" y="4136161"/>
            <a:ext cx="5333464" cy="19119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FB2044-FCF9-4930-9C32-4BB89FD39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72" y="4136161"/>
            <a:ext cx="4999153" cy="2171888"/>
          </a:xfrm>
          <a:prstGeom prst="rect">
            <a:avLst/>
          </a:prstGeom>
        </p:spPr>
      </p:pic>
      <p:sp>
        <p:nvSpPr>
          <p:cNvPr id="11" name="投影片編號版面配置區 9">
            <a:extLst>
              <a:ext uri="{FF2B5EF4-FFF2-40B4-BE49-F238E27FC236}">
                <a16:creationId xmlns:a16="http://schemas.microsoft.com/office/drawing/2014/main" id="{CC362693-CBA9-420D-A088-F45316A3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104" y="6527261"/>
            <a:ext cx="2743200" cy="365125"/>
          </a:xfrm>
        </p:spPr>
        <p:txBody>
          <a:bodyPr/>
          <a:lstStyle/>
          <a:p>
            <a:fld id="{ABB99803-B6C6-4A9D-93A9-E06294685665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03D385-91B6-43EB-AB16-846DA00DE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37" y="1895475"/>
            <a:ext cx="4149835" cy="19166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654C5E9-4627-4BC3-AD90-1B6724BABB1B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178041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9">
            <a:extLst>
              <a:ext uri="{FF2B5EF4-FFF2-40B4-BE49-F238E27FC236}">
                <a16:creationId xmlns:a16="http://schemas.microsoft.com/office/drawing/2014/main" id="{AAC6D226-F960-4F23-95A9-E326C99F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104" y="6527261"/>
            <a:ext cx="2743200" cy="365125"/>
          </a:xfrm>
        </p:spPr>
        <p:txBody>
          <a:bodyPr/>
          <a:lstStyle/>
          <a:p>
            <a:fld id="{ABB99803-B6C6-4A9D-93A9-E06294685665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8E7548-CE93-4390-AE47-0DB86744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92" y="1209466"/>
            <a:ext cx="5231977" cy="51341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885876-E75A-41A5-BB34-4252AF669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75" y="1209466"/>
            <a:ext cx="3035356" cy="513418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B12566C-38FF-4C19-8A56-1ADC2ED004C1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150650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D5BE6E-BD81-4088-9465-9FC65575635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"/>
          <a:stretch/>
        </p:blipFill>
        <p:spPr>
          <a:xfrm>
            <a:off x="1909058" y="2153558"/>
            <a:ext cx="4683717" cy="247559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B29F38-5790-4A39-93F2-95D05D654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1" r="3529"/>
          <a:stretch/>
        </p:blipFill>
        <p:spPr>
          <a:xfrm>
            <a:off x="1909058" y="5029200"/>
            <a:ext cx="4686301" cy="7541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21AC1E-4EE6-4DD7-90E2-106A8EB96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47" y="3189968"/>
            <a:ext cx="4366113" cy="20375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A72FC5-1572-46DE-ADED-4ED94306C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47" y="5406268"/>
            <a:ext cx="4366113" cy="831083"/>
          </a:xfrm>
          <a:prstGeom prst="rect">
            <a:avLst/>
          </a:prstGeom>
        </p:spPr>
      </p:pic>
      <p:sp>
        <p:nvSpPr>
          <p:cNvPr id="12" name="投影片編號版面配置區 9">
            <a:extLst>
              <a:ext uri="{FF2B5EF4-FFF2-40B4-BE49-F238E27FC236}">
                <a16:creationId xmlns:a16="http://schemas.microsoft.com/office/drawing/2014/main" id="{7C61DBF4-BE01-4F18-9CF6-C6FDC89B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104" y="6527261"/>
            <a:ext cx="2743200" cy="365125"/>
          </a:xfrm>
        </p:spPr>
        <p:txBody>
          <a:bodyPr/>
          <a:lstStyle/>
          <a:p>
            <a:fld id="{ABB99803-B6C6-4A9D-93A9-E0629468566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603182-E17E-4500-B470-5A8A00C065A2}"/>
              </a:ext>
            </a:extLst>
          </p:cNvPr>
          <p:cNvSpPr txBox="1"/>
          <p:nvPr/>
        </p:nvSpPr>
        <p:spPr>
          <a:xfrm>
            <a:off x="471488" y="885825"/>
            <a:ext cx="1182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en-US" altLang="zh-TW" sz="2400" b="1" dirty="0">
              <a:solidFill>
                <a:srgbClr val="0E86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0E86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7DA0529-5F06-44F7-80AB-4CA2967B48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82"/>
          <a:stretch/>
        </p:blipFill>
        <p:spPr>
          <a:xfrm>
            <a:off x="8001397" y="1087137"/>
            <a:ext cx="2359102" cy="19240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6225BC7-01AC-4EA6-8745-C7FA9642361A}"/>
              </a:ext>
            </a:extLst>
          </p:cNvPr>
          <p:cNvSpPr/>
          <p:nvPr/>
        </p:nvSpPr>
        <p:spPr>
          <a:xfrm>
            <a:off x="9067801" y="2595412"/>
            <a:ext cx="895350" cy="299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4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86</Words>
  <Application>Microsoft Office PowerPoint</Application>
  <PresentationFormat>寬螢幕</PresentationFormat>
  <Paragraphs>50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11046066_鍾柏安</dc:creator>
  <cp:lastModifiedBy>11046066_鍾柏安</cp:lastModifiedBy>
  <cp:revision>167</cp:revision>
  <dcterms:created xsi:type="dcterms:W3CDTF">2023-05-10T08:21:32Z</dcterms:created>
  <dcterms:modified xsi:type="dcterms:W3CDTF">2023-05-10T16:15:59Z</dcterms:modified>
</cp:coreProperties>
</file>