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1115" y="2353310"/>
            <a:ext cx="7814310" cy="357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4785" y="563880"/>
            <a:ext cx="7823200" cy="126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github</a:t>
            </a:r>
            <a:r>
              <a:rPr lang="zh-CN" altLang="en-US"/>
              <a:t>（远程</a:t>
            </a:r>
            <a:r>
              <a:rPr lang="zh-CN" altLang="en-US"/>
              <a:t>仓库）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558415" y="5185410"/>
            <a:ext cx="4610100" cy="411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工作区，</a:t>
            </a:r>
            <a:r>
              <a:rPr lang="en-US" altLang="zh-CN"/>
              <a:t> </a:t>
            </a:r>
            <a:r>
              <a:rPr lang="zh-CN" altLang="en-US"/>
              <a:t>修改文件的</a:t>
            </a:r>
            <a:r>
              <a:rPr lang="zh-CN" altLang="en-US"/>
              <a:t>地方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80335" y="4560570"/>
            <a:ext cx="4488180" cy="3657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暂存区（</a:t>
            </a:r>
            <a:r>
              <a:rPr lang="en-US" altLang="zh-CN"/>
              <a:t>add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0"/>
            <a:endCxn id="7" idx="2"/>
          </p:cNvCxnSpPr>
          <p:nvPr/>
        </p:nvCxnSpPr>
        <p:spPr>
          <a:xfrm flipV="1">
            <a:off x="4863465" y="4926330"/>
            <a:ext cx="6096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680335" y="3371850"/>
            <a:ext cx="4632960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本地仓库（</a:t>
            </a:r>
            <a:r>
              <a:rPr lang="en-US" altLang="zh-CN"/>
              <a:t>commit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38065" y="1803400"/>
            <a:ext cx="190500" cy="15773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LHY11</cp:lastModifiedBy>
  <cp:revision>152</cp:revision>
  <dcterms:created xsi:type="dcterms:W3CDTF">2019-06-19T02:08:00Z</dcterms:created>
  <dcterms:modified xsi:type="dcterms:W3CDTF">2023-01-20T14:31:54Z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2052-11.1.0.10361</vt:lpwstr>
  </property>
  <property fmtid="{D5CDD505-2E9C-101B-9397-08002B2CF9AE}" pid="3" name="ICV">
    <vt:lpwstr>54C23A43FA2B413F9A3032973F58919F</vt:lpwstr>
  </property>
</Properties>
</file>