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1043087" y="-12700"/>
            <a:ext cx="14106774" cy="523032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>
            <a:off x="10058400" y="-238845"/>
            <a:ext cx="2989065" cy="9611321"/>
          </a:xfrm>
          <a:prstGeom prst="rect">
            <a:avLst/>
          </a:prstGeom>
          <a:solidFill>
            <a:srgbClr val="000000">
              <a:alpha val="72637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0265339" y="1024962"/>
            <a:ext cx="25751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Search Filters</a:t>
            </a:r>
          </a:p>
        </p:txBody>
      </p:sp>
      <p:sp>
        <p:nvSpPr>
          <p:cNvPr id="122" name="Shape 122"/>
          <p:cNvSpPr/>
          <p:nvPr/>
        </p:nvSpPr>
        <p:spPr>
          <a:xfrm>
            <a:off x="10058400" y="21526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Process definition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10455839" y="2087984"/>
            <a:ext cx="2429038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 rot="5350829">
            <a:off x="12578273" y="22305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10058400" y="31813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Status</a:t>
            </a:r>
          </a:p>
        </p:txBody>
      </p:sp>
      <p:sp>
        <p:nvSpPr>
          <p:cNvPr id="126" name="Shape 126"/>
          <p:cNvSpPr/>
          <p:nvPr/>
        </p:nvSpPr>
        <p:spPr>
          <a:xfrm>
            <a:off x="11046042" y="3116684"/>
            <a:ext cx="1361940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 rot="5350829">
            <a:off x="12019473" y="32592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10058400" y="42100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129" name="Shape 129"/>
          <p:cNvSpPr/>
          <p:nvPr/>
        </p:nvSpPr>
        <p:spPr>
          <a:xfrm>
            <a:off x="11046042" y="4145384"/>
            <a:ext cx="1361940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 rot="5350829">
            <a:off x="12019473" y="42879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10338413" y="5174084"/>
            <a:ext cx="2429038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9486900" y="5261536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Task Name</a:t>
            </a:r>
          </a:p>
        </p:txBody>
      </p:sp>
      <p:sp>
        <p:nvSpPr>
          <p:cNvPr id="133" name="Shape 133"/>
          <p:cNvSpPr/>
          <p:nvPr/>
        </p:nvSpPr>
        <p:spPr>
          <a:xfrm>
            <a:off x="10917932" y="7446621"/>
            <a:ext cx="1270001" cy="523033"/>
          </a:xfrm>
          <a:prstGeom prst="roundRect">
            <a:avLst>
              <a:gd name="adj" fmla="val 19985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-422722" y="491207"/>
            <a:ext cx="13395376" cy="751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-86122" y="546943"/>
            <a:ext cx="10140058" cy="883101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9813663" y="6635749"/>
            <a:ext cx="18551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Dates from</a:t>
            </a:r>
          </a:p>
        </p:txBody>
      </p:sp>
      <p:sp>
        <p:nvSpPr>
          <p:cNvPr id="137" name="Shape 137"/>
          <p:cNvSpPr/>
          <p:nvPr/>
        </p:nvSpPr>
        <p:spPr>
          <a:xfrm>
            <a:off x="10106242" y="6571084"/>
            <a:ext cx="1270001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1603309" y="6571084"/>
            <a:ext cx="1361940" cy="497632"/>
          </a:xfrm>
          <a:prstGeom prst="roundRect">
            <a:avLst>
              <a:gd name="adj" fmla="val 27854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1356701" y="6635749"/>
            <a:ext cx="18551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Dates to</a:t>
            </a:r>
          </a:p>
        </p:txBody>
      </p:sp>
      <p:sp>
        <p:nvSpPr>
          <p:cNvPr id="140" name="Shape 140"/>
          <p:cNvSpPr/>
          <p:nvPr/>
        </p:nvSpPr>
        <p:spPr>
          <a:xfrm>
            <a:off x="881694" y="1454149"/>
            <a:ext cx="1894211" cy="1384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4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141" name="Shape 141"/>
          <p:cNvSpPr/>
          <p:nvPr/>
        </p:nvSpPr>
        <p:spPr>
          <a:xfrm>
            <a:off x="1024104" y="2501900"/>
            <a:ext cx="22951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Active letters</a:t>
            </a:r>
          </a:p>
        </p:txBody>
      </p:sp>
      <p:sp>
        <p:nvSpPr>
          <p:cNvPr id="142" name="Shape 142"/>
          <p:cNvSpPr/>
          <p:nvPr/>
        </p:nvSpPr>
        <p:spPr>
          <a:xfrm>
            <a:off x="775543" y="3511549"/>
            <a:ext cx="2487514" cy="1384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4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4503</a:t>
            </a:r>
          </a:p>
        </p:txBody>
      </p:sp>
      <p:sp>
        <p:nvSpPr>
          <p:cNvPr id="143" name="Shape 143"/>
          <p:cNvSpPr/>
          <p:nvPr/>
        </p:nvSpPr>
        <p:spPr>
          <a:xfrm>
            <a:off x="835669" y="4635500"/>
            <a:ext cx="20624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Total letters</a:t>
            </a:r>
          </a:p>
        </p:txBody>
      </p:sp>
      <p:sp>
        <p:nvSpPr>
          <p:cNvPr id="144" name="Shape 144"/>
          <p:cNvSpPr/>
          <p:nvPr/>
        </p:nvSpPr>
        <p:spPr>
          <a:xfrm>
            <a:off x="792794" y="5444081"/>
            <a:ext cx="1894211" cy="1384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4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614</a:t>
            </a:r>
          </a:p>
        </p:txBody>
      </p:sp>
      <p:sp>
        <p:nvSpPr>
          <p:cNvPr id="145" name="Shape 145"/>
          <p:cNvSpPr/>
          <p:nvPr/>
        </p:nvSpPr>
        <p:spPr>
          <a:xfrm>
            <a:off x="837517" y="6604000"/>
            <a:ext cx="31001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Completed letters</a:t>
            </a:r>
          </a:p>
        </p:txBody>
      </p:sp>
      <p:sp>
        <p:nvSpPr>
          <p:cNvPr id="146" name="Shape 146"/>
          <p:cNvSpPr/>
          <p:nvPr/>
        </p:nvSpPr>
        <p:spPr>
          <a:xfrm>
            <a:off x="792794" y="7434886"/>
            <a:ext cx="1894211" cy="1384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4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577</a:t>
            </a:r>
          </a:p>
        </p:txBody>
      </p:sp>
      <p:sp>
        <p:nvSpPr>
          <p:cNvPr id="147" name="Shape 147"/>
          <p:cNvSpPr/>
          <p:nvPr/>
        </p:nvSpPr>
        <p:spPr>
          <a:xfrm>
            <a:off x="829102" y="8572500"/>
            <a:ext cx="27613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Rejected letters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1043087" y="-12700"/>
            <a:ext cx="14106774" cy="523032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10058400" y="-238845"/>
            <a:ext cx="2989065" cy="9611321"/>
          </a:xfrm>
          <a:prstGeom prst="rect">
            <a:avLst/>
          </a:prstGeom>
          <a:solidFill>
            <a:srgbClr val="000000">
              <a:alpha val="72637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10265339" y="1024962"/>
            <a:ext cx="25751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/>
            <a:r>
              <a:t>Search Filters</a:t>
            </a:r>
          </a:p>
        </p:txBody>
      </p:sp>
      <p:sp>
        <p:nvSpPr>
          <p:cNvPr id="152" name="Shape 152"/>
          <p:cNvSpPr/>
          <p:nvPr/>
        </p:nvSpPr>
        <p:spPr>
          <a:xfrm>
            <a:off x="10058400" y="21526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Process definition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10455839" y="2087984"/>
            <a:ext cx="2429038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 rot="5350829">
            <a:off x="12578273" y="22305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10058400" y="31813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Status</a:t>
            </a:r>
          </a:p>
        </p:txBody>
      </p:sp>
      <p:sp>
        <p:nvSpPr>
          <p:cNvPr id="156" name="Shape 156"/>
          <p:cNvSpPr/>
          <p:nvPr/>
        </p:nvSpPr>
        <p:spPr>
          <a:xfrm>
            <a:off x="11046042" y="3116684"/>
            <a:ext cx="1361940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 rot="5350829">
            <a:off x="12019473" y="32592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10058400" y="42100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159" name="Shape 159"/>
          <p:cNvSpPr/>
          <p:nvPr/>
        </p:nvSpPr>
        <p:spPr>
          <a:xfrm>
            <a:off x="11046042" y="4145384"/>
            <a:ext cx="1361940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5350829">
            <a:off x="12019473" y="42879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10338413" y="5174084"/>
            <a:ext cx="2429038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9486900" y="5261536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Task Name</a:t>
            </a:r>
          </a:p>
        </p:txBody>
      </p:sp>
      <p:sp>
        <p:nvSpPr>
          <p:cNvPr id="163" name="Shape 163"/>
          <p:cNvSpPr/>
          <p:nvPr/>
        </p:nvSpPr>
        <p:spPr>
          <a:xfrm>
            <a:off x="10917932" y="7446621"/>
            <a:ext cx="1270001" cy="523033"/>
          </a:xfrm>
          <a:prstGeom prst="roundRect">
            <a:avLst>
              <a:gd name="adj" fmla="val 19985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-422722" y="491207"/>
            <a:ext cx="13395376" cy="751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-86122" y="546943"/>
            <a:ext cx="10140058" cy="883101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9813663" y="6635749"/>
            <a:ext cx="18551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Dates from</a:t>
            </a:r>
          </a:p>
        </p:txBody>
      </p:sp>
      <p:sp>
        <p:nvSpPr>
          <p:cNvPr id="167" name="Shape 167"/>
          <p:cNvSpPr/>
          <p:nvPr/>
        </p:nvSpPr>
        <p:spPr>
          <a:xfrm>
            <a:off x="10106242" y="6571084"/>
            <a:ext cx="1270001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1603309" y="6571084"/>
            <a:ext cx="1361940" cy="497632"/>
          </a:xfrm>
          <a:prstGeom prst="roundRect">
            <a:avLst>
              <a:gd name="adj" fmla="val 27854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11356701" y="6635749"/>
            <a:ext cx="18551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Dates to</a:t>
            </a:r>
          </a:p>
        </p:txBody>
      </p:sp>
      <p:sp>
        <p:nvSpPr>
          <p:cNvPr id="170" name="Shape 170"/>
          <p:cNvSpPr/>
          <p:nvPr/>
        </p:nvSpPr>
        <p:spPr>
          <a:xfrm>
            <a:off x="465041" y="790012"/>
            <a:ext cx="1279718" cy="939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171" name="Shape 171"/>
          <p:cNvSpPr/>
          <p:nvPr/>
        </p:nvSpPr>
        <p:spPr>
          <a:xfrm>
            <a:off x="1759390" y="1168399"/>
            <a:ext cx="171362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Active letters</a:t>
            </a:r>
          </a:p>
        </p:txBody>
      </p:sp>
      <p:sp>
        <p:nvSpPr>
          <p:cNvPr id="172" name="Shape 172"/>
          <p:cNvSpPr/>
          <p:nvPr/>
        </p:nvSpPr>
        <p:spPr>
          <a:xfrm>
            <a:off x="-255942" y="1714500"/>
            <a:ext cx="10291883" cy="0"/>
          </a:xfrm>
          <a:prstGeom prst="line">
            <a:avLst/>
          </a:prstGeom>
          <a:ln w="12700">
            <a:solidFill>
              <a:schemeClr val="accent5">
                <a:hueOff val="-522602"/>
                <a:satOff val="-6700"/>
                <a:lumOff val="-2232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142360" y="1727200"/>
            <a:ext cx="7566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Id</a:t>
            </a:r>
          </a:p>
        </p:txBody>
      </p:sp>
      <p:sp>
        <p:nvSpPr>
          <p:cNvPr id="174" name="Shape 174"/>
          <p:cNvSpPr/>
          <p:nvPr/>
        </p:nvSpPr>
        <p:spPr>
          <a:xfrm>
            <a:off x="1272660" y="1727200"/>
            <a:ext cx="12797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Name</a:t>
            </a:r>
          </a:p>
        </p:txBody>
      </p:sp>
      <p:sp>
        <p:nvSpPr>
          <p:cNvPr id="175" name="Shape 175"/>
          <p:cNvSpPr/>
          <p:nvPr/>
        </p:nvSpPr>
        <p:spPr>
          <a:xfrm>
            <a:off x="3330060" y="17272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Letter Request ID</a:t>
            </a:r>
          </a:p>
        </p:txBody>
      </p:sp>
      <p:sp>
        <p:nvSpPr>
          <p:cNvPr id="176" name="Shape 176"/>
          <p:cNvSpPr/>
          <p:nvPr/>
        </p:nvSpPr>
        <p:spPr>
          <a:xfrm>
            <a:off x="5275181" y="17272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Due Date</a:t>
            </a:r>
          </a:p>
        </p:txBody>
      </p:sp>
      <p:sp>
        <p:nvSpPr>
          <p:cNvPr id="177" name="Shape 177"/>
          <p:cNvSpPr/>
          <p:nvPr/>
        </p:nvSpPr>
        <p:spPr>
          <a:xfrm>
            <a:off x="6976981" y="17272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Assigned To</a:t>
            </a:r>
          </a:p>
        </p:txBody>
      </p:sp>
      <p:sp>
        <p:nvSpPr>
          <p:cNvPr id="178" name="Shape 178"/>
          <p:cNvSpPr/>
          <p:nvPr/>
        </p:nvSpPr>
        <p:spPr>
          <a:xfrm>
            <a:off x="166979" y="2265502"/>
            <a:ext cx="7074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2345670</a:t>
            </a:r>
          </a:p>
        </p:txBody>
      </p:sp>
      <p:sp>
        <p:nvSpPr>
          <p:cNvPr id="179" name="Shape 179"/>
          <p:cNvSpPr/>
          <p:nvPr/>
        </p:nvSpPr>
        <p:spPr>
          <a:xfrm>
            <a:off x="166979" y="2583002"/>
            <a:ext cx="7074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2345671</a:t>
            </a:r>
          </a:p>
        </p:txBody>
      </p:sp>
      <p:sp>
        <p:nvSpPr>
          <p:cNvPr id="180" name="Shape 180"/>
          <p:cNvSpPr/>
          <p:nvPr/>
        </p:nvSpPr>
        <p:spPr>
          <a:xfrm>
            <a:off x="1297279" y="22655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2345670_23_34_209</a:t>
            </a:r>
          </a:p>
        </p:txBody>
      </p:sp>
      <p:sp>
        <p:nvSpPr>
          <p:cNvPr id="181" name="Shape 181"/>
          <p:cNvSpPr/>
          <p:nvPr/>
        </p:nvSpPr>
        <p:spPr>
          <a:xfrm>
            <a:off x="1297279" y="25830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2345670_23_34_210</a:t>
            </a:r>
          </a:p>
        </p:txBody>
      </p:sp>
      <p:sp>
        <p:nvSpPr>
          <p:cNvPr id="182" name="Shape 182"/>
          <p:cNvSpPr/>
          <p:nvPr/>
        </p:nvSpPr>
        <p:spPr>
          <a:xfrm>
            <a:off x="3750128" y="22782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TT_10001</a:t>
            </a:r>
          </a:p>
        </p:txBody>
      </p:sp>
      <p:sp>
        <p:nvSpPr>
          <p:cNvPr id="183" name="Shape 183"/>
          <p:cNvSpPr/>
          <p:nvPr/>
        </p:nvSpPr>
        <p:spPr>
          <a:xfrm>
            <a:off x="3750128" y="25830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TT_10001</a:t>
            </a:r>
          </a:p>
        </p:txBody>
      </p:sp>
      <p:sp>
        <p:nvSpPr>
          <p:cNvPr id="184" name="Shape 184"/>
          <p:cNvSpPr/>
          <p:nvPr/>
        </p:nvSpPr>
        <p:spPr>
          <a:xfrm>
            <a:off x="5677839" y="22782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12.12.2005</a:t>
            </a:r>
          </a:p>
        </p:txBody>
      </p:sp>
      <p:sp>
        <p:nvSpPr>
          <p:cNvPr id="185" name="Shape 185"/>
          <p:cNvSpPr/>
          <p:nvPr/>
        </p:nvSpPr>
        <p:spPr>
          <a:xfrm>
            <a:off x="5695250" y="2580713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23.04.2017</a:t>
            </a:r>
          </a:p>
        </p:txBody>
      </p:sp>
      <p:sp>
        <p:nvSpPr>
          <p:cNvPr id="186" name="Shape 186"/>
          <p:cNvSpPr/>
          <p:nvPr/>
        </p:nvSpPr>
        <p:spPr>
          <a:xfrm>
            <a:off x="7397050" y="2259293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John Hammond</a:t>
            </a:r>
          </a:p>
        </p:txBody>
      </p:sp>
      <p:sp>
        <p:nvSpPr>
          <p:cNvPr id="187" name="Shape 187"/>
          <p:cNvSpPr/>
          <p:nvPr/>
        </p:nvSpPr>
        <p:spPr>
          <a:xfrm>
            <a:off x="7096634" y="25830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 Jim 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1043087" y="-12700"/>
            <a:ext cx="14106774" cy="523032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>
            <a:off x="10058400" y="-238845"/>
            <a:ext cx="2989065" cy="9611321"/>
          </a:xfrm>
          <a:prstGeom prst="rect">
            <a:avLst/>
          </a:prstGeom>
          <a:solidFill>
            <a:srgbClr val="000000">
              <a:alpha val="72637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0265339" y="1024962"/>
            <a:ext cx="25751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/>
            <a:r>
              <a:t>Search Filters</a:t>
            </a:r>
          </a:p>
        </p:txBody>
      </p:sp>
      <p:sp>
        <p:nvSpPr>
          <p:cNvPr id="192" name="Shape 192"/>
          <p:cNvSpPr/>
          <p:nvPr/>
        </p:nvSpPr>
        <p:spPr>
          <a:xfrm>
            <a:off x="10058400" y="21526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Process definition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10455839" y="2087984"/>
            <a:ext cx="2429038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 rot="5350829">
            <a:off x="12578273" y="22305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5" name="Shape 195"/>
          <p:cNvSpPr/>
          <p:nvPr/>
        </p:nvSpPr>
        <p:spPr>
          <a:xfrm>
            <a:off x="10058400" y="31813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Status</a:t>
            </a:r>
          </a:p>
        </p:txBody>
      </p:sp>
      <p:sp>
        <p:nvSpPr>
          <p:cNvPr id="196" name="Shape 196"/>
          <p:cNvSpPr/>
          <p:nvPr/>
        </p:nvSpPr>
        <p:spPr>
          <a:xfrm>
            <a:off x="11046042" y="3116684"/>
            <a:ext cx="1361940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 rot="5350829">
            <a:off x="12019473" y="32592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10058400" y="4210049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199" name="Shape 199"/>
          <p:cNvSpPr/>
          <p:nvPr/>
        </p:nvSpPr>
        <p:spPr>
          <a:xfrm>
            <a:off x="11046042" y="4145384"/>
            <a:ext cx="1361940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 rot="5350829">
            <a:off x="12019473" y="4287943"/>
            <a:ext cx="151905" cy="255909"/>
          </a:xfrm>
          <a:prstGeom prst="rightArrow">
            <a:avLst>
              <a:gd name="adj1" fmla="val 32000"/>
              <a:gd name="adj2" fmla="val 10607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" name="Shape 201"/>
          <p:cNvSpPr/>
          <p:nvPr/>
        </p:nvSpPr>
        <p:spPr>
          <a:xfrm>
            <a:off x="10338413" y="5174084"/>
            <a:ext cx="2429038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9486900" y="5261536"/>
            <a:ext cx="298906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Task Name</a:t>
            </a:r>
          </a:p>
        </p:txBody>
      </p:sp>
      <p:sp>
        <p:nvSpPr>
          <p:cNvPr id="203" name="Shape 203"/>
          <p:cNvSpPr/>
          <p:nvPr/>
        </p:nvSpPr>
        <p:spPr>
          <a:xfrm>
            <a:off x="10917932" y="7446621"/>
            <a:ext cx="1270001" cy="523033"/>
          </a:xfrm>
          <a:prstGeom prst="roundRect">
            <a:avLst>
              <a:gd name="adj" fmla="val 19985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-422722" y="491207"/>
            <a:ext cx="13395376" cy="751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-86122" y="546943"/>
            <a:ext cx="10140058" cy="883101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>
            <a:off x="9813663" y="6635749"/>
            <a:ext cx="18551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Dates from</a:t>
            </a:r>
          </a:p>
        </p:txBody>
      </p:sp>
      <p:sp>
        <p:nvSpPr>
          <p:cNvPr id="207" name="Shape 207"/>
          <p:cNvSpPr/>
          <p:nvPr/>
        </p:nvSpPr>
        <p:spPr>
          <a:xfrm>
            <a:off x="10106242" y="6571084"/>
            <a:ext cx="1270001" cy="523032"/>
          </a:xfrm>
          <a:prstGeom prst="roundRect">
            <a:avLst>
              <a:gd name="adj" fmla="val 26501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1603309" y="6571084"/>
            <a:ext cx="1361940" cy="497632"/>
          </a:xfrm>
          <a:prstGeom prst="roundRect">
            <a:avLst>
              <a:gd name="adj" fmla="val 27854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11356701" y="6635749"/>
            <a:ext cx="18551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Dates to</a:t>
            </a:r>
          </a:p>
        </p:txBody>
      </p:sp>
      <p:sp>
        <p:nvSpPr>
          <p:cNvPr id="210" name="Shape 210"/>
          <p:cNvSpPr/>
          <p:nvPr/>
        </p:nvSpPr>
        <p:spPr>
          <a:xfrm>
            <a:off x="465041" y="790012"/>
            <a:ext cx="1279718" cy="9398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211" name="Shape 211"/>
          <p:cNvSpPr/>
          <p:nvPr/>
        </p:nvSpPr>
        <p:spPr>
          <a:xfrm>
            <a:off x="1759390" y="1168399"/>
            <a:ext cx="171362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Active letters</a:t>
            </a:r>
          </a:p>
        </p:txBody>
      </p:sp>
      <p:sp>
        <p:nvSpPr>
          <p:cNvPr id="212" name="Shape 212"/>
          <p:cNvSpPr/>
          <p:nvPr/>
        </p:nvSpPr>
        <p:spPr>
          <a:xfrm>
            <a:off x="-255942" y="1714500"/>
            <a:ext cx="10291883" cy="0"/>
          </a:xfrm>
          <a:prstGeom prst="line">
            <a:avLst/>
          </a:prstGeom>
          <a:ln w="12700">
            <a:solidFill>
              <a:schemeClr val="accent5">
                <a:hueOff val="-522602"/>
                <a:satOff val="-6700"/>
                <a:lumOff val="-2232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142360" y="1727200"/>
            <a:ext cx="7566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Id</a:t>
            </a:r>
          </a:p>
        </p:txBody>
      </p:sp>
      <p:sp>
        <p:nvSpPr>
          <p:cNvPr id="214" name="Shape 214"/>
          <p:cNvSpPr/>
          <p:nvPr/>
        </p:nvSpPr>
        <p:spPr>
          <a:xfrm>
            <a:off x="1272660" y="1727200"/>
            <a:ext cx="12797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Name</a:t>
            </a:r>
          </a:p>
        </p:txBody>
      </p:sp>
      <p:sp>
        <p:nvSpPr>
          <p:cNvPr id="215" name="Shape 215"/>
          <p:cNvSpPr/>
          <p:nvPr/>
        </p:nvSpPr>
        <p:spPr>
          <a:xfrm>
            <a:off x="3330060" y="17272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Letter Request ID</a:t>
            </a:r>
          </a:p>
        </p:txBody>
      </p:sp>
      <p:sp>
        <p:nvSpPr>
          <p:cNvPr id="216" name="Shape 216"/>
          <p:cNvSpPr/>
          <p:nvPr/>
        </p:nvSpPr>
        <p:spPr>
          <a:xfrm>
            <a:off x="5275181" y="17272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Due Date</a:t>
            </a:r>
          </a:p>
        </p:txBody>
      </p:sp>
      <p:sp>
        <p:nvSpPr>
          <p:cNvPr id="217" name="Shape 217"/>
          <p:cNvSpPr/>
          <p:nvPr/>
        </p:nvSpPr>
        <p:spPr>
          <a:xfrm>
            <a:off x="6976981" y="17272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Assigned To</a:t>
            </a:r>
          </a:p>
        </p:txBody>
      </p:sp>
      <p:sp>
        <p:nvSpPr>
          <p:cNvPr id="218" name="Shape 218"/>
          <p:cNvSpPr/>
          <p:nvPr/>
        </p:nvSpPr>
        <p:spPr>
          <a:xfrm>
            <a:off x="166898" y="2265502"/>
            <a:ext cx="7076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2345670</a:t>
            </a:r>
          </a:p>
        </p:txBody>
      </p:sp>
      <p:sp>
        <p:nvSpPr>
          <p:cNvPr id="219" name="Shape 219"/>
          <p:cNvSpPr/>
          <p:nvPr/>
        </p:nvSpPr>
        <p:spPr>
          <a:xfrm>
            <a:off x="166979" y="2583002"/>
            <a:ext cx="7074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2345671</a:t>
            </a:r>
          </a:p>
        </p:txBody>
      </p:sp>
      <p:sp>
        <p:nvSpPr>
          <p:cNvPr id="220" name="Shape 220"/>
          <p:cNvSpPr/>
          <p:nvPr/>
        </p:nvSpPr>
        <p:spPr>
          <a:xfrm>
            <a:off x="1297279" y="22655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2345670_23_34_209</a:t>
            </a:r>
          </a:p>
        </p:txBody>
      </p:sp>
      <p:sp>
        <p:nvSpPr>
          <p:cNvPr id="221" name="Shape 221"/>
          <p:cNvSpPr/>
          <p:nvPr/>
        </p:nvSpPr>
        <p:spPr>
          <a:xfrm>
            <a:off x="1297279" y="25830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2345670_23_34_210</a:t>
            </a:r>
          </a:p>
        </p:txBody>
      </p:sp>
      <p:sp>
        <p:nvSpPr>
          <p:cNvPr id="222" name="Shape 222"/>
          <p:cNvSpPr/>
          <p:nvPr/>
        </p:nvSpPr>
        <p:spPr>
          <a:xfrm>
            <a:off x="3750128" y="22782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TT_10001</a:t>
            </a:r>
          </a:p>
        </p:txBody>
      </p:sp>
      <p:sp>
        <p:nvSpPr>
          <p:cNvPr id="223" name="Shape 223"/>
          <p:cNvSpPr/>
          <p:nvPr/>
        </p:nvSpPr>
        <p:spPr>
          <a:xfrm>
            <a:off x="3750128" y="25830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TT_10001</a:t>
            </a:r>
          </a:p>
        </p:txBody>
      </p:sp>
      <p:sp>
        <p:nvSpPr>
          <p:cNvPr id="224" name="Shape 224"/>
          <p:cNvSpPr/>
          <p:nvPr/>
        </p:nvSpPr>
        <p:spPr>
          <a:xfrm>
            <a:off x="5677839" y="22782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12.12.2005</a:t>
            </a:r>
          </a:p>
        </p:txBody>
      </p:sp>
      <p:sp>
        <p:nvSpPr>
          <p:cNvPr id="225" name="Shape 225"/>
          <p:cNvSpPr/>
          <p:nvPr/>
        </p:nvSpPr>
        <p:spPr>
          <a:xfrm>
            <a:off x="5695250" y="2580713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23.04.2017</a:t>
            </a:r>
          </a:p>
        </p:txBody>
      </p:sp>
      <p:sp>
        <p:nvSpPr>
          <p:cNvPr id="226" name="Shape 226"/>
          <p:cNvSpPr/>
          <p:nvPr/>
        </p:nvSpPr>
        <p:spPr>
          <a:xfrm>
            <a:off x="7397050" y="2259293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John Hammond</a:t>
            </a:r>
          </a:p>
        </p:txBody>
      </p:sp>
      <p:sp>
        <p:nvSpPr>
          <p:cNvPr id="227" name="Shape 227"/>
          <p:cNvSpPr/>
          <p:nvPr/>
        </p:nvSpPr>
        <p:spPr>
          <a:xfrm>
            <a:off x="7096634" y="25830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 Jim 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5867400" y="6120234"/>
            <a:ext cx="2549787" cy="1220366"/>
          </a:xfrm>
          <a:prstGeom prst="rect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>
            <a:off x="-1043087" y="-12700"/>
            <a:ext cx="14106774" cy="523032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>
            <a:off x="10053935" y="485055"/>
            <a:ext cx="2989065" cy="9611321"/>
          </a:xfrm>
          <a:prstGeom prst="rect">
            <a:avLst/>
          </a:prstGeom>
          <a:solidFill>
            <a:srgbClr val="000000">
              <a:alpha val="72637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0265339" y="1024962"/>
            <a:ext cx="25751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defRPr>
            </a:lvl1pPr>
          </a:lstStyle>
          <a:p>
            <a:pPr/>
            <a:r>
              <a:t>Process Timeline</a:t>
            </a:r>
          </a:p>
        </p:txBody>
      </p:sp>
      <p:sp>
        <p:nvSpPr>
          <p:cNvPr id="233" name="Shape 233"/>
          <p:cNvSpPr/>
          <p:nvPr/>
        </p:nvSpPr>
        <p:spPr>
          <a:xfrm>
            <a:off x="-422722" y="491207"/>
            <a:ext cx="13395376" cy="751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-86122" y="461292"/>
            <a:ext cx="10140058" cy="883101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>
            <a:off x="-255942" y="1714500"/>
            <a:ext cx="10291883" cy="0"/>
          </a:xfrm>
          <a:prstGeom prst="line">
            <a:avLst/>
          </a:prstGeom>
          <a:ln w="12700">
            <a:solidFill>
              <a:schemeClr val="accent5">
                <a:hueOff val="-522602"/>
                <a:satOff val="-6700"/>
                <a:lumOff val="-2232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>
            <a:off x="142360" y="1727200"/>
            <a:ext cx="7566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Id</a:t>
            </a:r>
          </a:p>
        </p:txBody>
      </p:sp>
      <p:sp>
        <p:nvSpPr>
          <p:cNvPr id="237" name="Shape 237"/>
          <p:cNvSpPr/>
          <p:nvPr/>
        </p:nvSpPr>
        <p:spPr>
          <a:xfrm>
            <a:off x="791750" y="1714500"/>
            <a:ext cx="12797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Name</a:t>
            </a:r>
          </a:p>
        </p:txBody>
      </p:sp>
      <p:sp>
        <p:nvSpPr>
          <p:cNvPr id="238" name="Shape 238"/>
          <p:cNvSpPr/>
          <p:nvPr/>
        </p:nvSpPr>
        <p:spPr>
          <a:xfrm>
            <a:off x="1755260" y="17145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Letter Request ID</a:t>
            </a:r>
          </a:p>
        </p:txBody>
      </p:sp>
      <p:sp>
        <p:nvSpPr>
          <p:cNvPr id="239" name="Shape 239"/>
          <p:cNvSpPr/>
          <p:nvPr/>
        </p:nvSpPr>
        <p:spPr>
          <a:xfrm>
            <a:off x="3078081" y="1714500"/>
            <a:ext cx="2454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50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Due Date</a:t>
            </a:r>
          </a:p>
        </p:txBody>
      </p:sp>
      <p:sp>
        <p:nvSpPr>
          <p:cNvPr id="240" name="Shape 240"/>
          <p:cNvSpPr/>
          <p:nvPr/>
        </p:nvSpPr>
        <p:spPr>
          <a:xfrm>
            <a:off x="166979" y="2583002"/>
            <a:ext cx="7074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2345671</a:t>
            </a:r>
          </a:p>
        </p:txBody>
      </p:sp>
      <p:sp>
        <p:nvSpPr>
          <p:cNvPr id="241" name="Shape 241"/>
          <p:cNvSpPr/>
          <p:nvPr/>
        </p:nvSpPr>
        <p:spPr>
          <a:xfrm>
            <a:off x="816370" y="25703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2345670_23_34_210</a:t>
            </a:r>
          </a:p>
        </p:txBody>
      </p:sp>
      <p:sp>
        <p:nvSpPr>
          <p:cNvPr id="242" name="Shape 242"/>
          <p:cNvSpPr/>
          <p:nvPr/>
        </p:nvSpPr>
        <p:spPr>
          <a:xfrm>
            <a:off x="1974861" y="256395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TT_10001</a:t>
            </a:r>
          </a:p>
        </p:txBody>
      </p:sp>
      <p:sp>
        <p:nvSpPr>
          <p:cNvPr id="243" name="Shape 243"/>
          <p:cNvSpPr/>
          <p:nvPr/>
        </p:nvSpPr>
        <p:spPr>
          <a:xfrm>
            <a:off x="3506854" y="2555313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23.04.2017</a:t>
            </a:r>
          </a:p>
        </p:txBody>
      </p:sp>
      <p:sp>
        <p:nvSpPr>
          <p:cNvPr id="244" name="Shape 244"/>
          <p:cNvSpPr/>
          <p:nvPr/>
        </p:nvSpPr>
        <p:spPr>
          <a:xfrm>
            <a:off x="46682" y="1220225"/>
            <a:ext cx="2963665" cy="444501"/>
          </a:xfrm>
          <a:prstGeom prst="roundRect">
            <a:avLst>
              <a:gd name="adj" fmla="val 1380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>
            <a:off x="120370" y="1277375"/>
            <a:ext cx="63150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500">
                <a:solidFill>
                  <a:srgbClr val="A6AAA9"/>
                </a:solidFill>
              </a:defRPr>
            </a:lvl1pPr>
          </a:lstStyle>
          <a:p>
            <a:pPr/>
            <a:r>
              <a:t>Quick search for task result</a:t>
            </a:r>
          </a:p>
        </p:txBody>
      </p:sp>
      <p:sp>
        <p:nvSpPr>
          <p:cNvPr id="246" name="Shape 246"/>
          <p:cNvSpPr/>
          <p:nvPr/>
        </p:nvSpPr>
        <p:spPr>
          <a:xfrm>
            <a:off x="10299700" y="2319726"/>
            <a:ext cx="167730" cy="170954"/>
          </a:xfrm>
          <a:prstGeom prst="ellips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10566018" y="2240103"/>
            <a:ext cx="106756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12.12.2005</a:t>
            </a:r>
          </a:p>
        </p:txBody>
      </p:sp>
      <p:sp>
        <p:nvSpPr>
          <p:cNvPr id="248" name="Shape 248"/>
          <p:cNvSpPr/>
          <p:nvPr/>
        </p:nvSpPr>
        <p:spPr>
          <a:xfrm>
            <a:off x="10574129" y="2456003"/>
            <a:ext cx="150854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registered</a:t>
            </a:r>
          </a:p>
        </p:txBody>
      </p:sp>
      <p:sp>
        <p:nvSpPr>
          <p:cNvPr id="249" name="Shape 249"/>
          <p:cNvSpPr/>
          <p:nvPr/>
        </p:nvSpPr>
        <p:spPr>
          <a:xfrm>
            <a:off x="11194665" y="1574800"/>
            <a:ext cx="7076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2345670</a:t>
            </a:r>
          </a:p>
        </p:txBody>
      </p:sp>
      <p:sp>
        <p:nvSpPr>
          <p:cNvPr id="250" name="Shape 250"/>
          <p:cNvSpPr/>
          <p:nvPr/>
        </p:nvSpPr>
        <p:spPr>
          <a:xfrm>
            <a:off x="10629836" y="2697584"/>
            <a:ext cx="9399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by Michel</a:t>
            </a:r>
          </a:p>
        </p:txBody>
      </p:sp>
      <p:sp>
        <p:nvSpPr>
          <p:cNvPr id="251" name="Shape 251"/>
          <p:cNvSpPr/>
          <p:nvPr/>
        </p:nvSpPr>
        <p:spPr>
          <a:xfrm>
            <a:off x="10591736" y="3095905"/>
            <a:ext cx="22812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200">
                <a:solidFill>
                  <a:srgbClr val="DCDEE0"/>
                </a:solidFill>
              </a:defRPr>
            </a:lvl1pPr>
          </a:lstStyle>
          <a:p>
            <a:pPr/>
            <a:r>
              <a:t>“Lorem ipsum dolor “</a:t>
            </a:r>
          </a:p>
        </p:txBody>
      </p:sp>
      <p:sp>
        <p:nvSpPr>
          <p:cNvPr id="252" name="Shape 252"/>
          <p:cNvSpPr/>
          <p:nvPr/>
        </p:nvSpPr>
        <p:spPr>
          <a:xfrm>
            <a:off x="10310731" y="3826966"/>
            <a:ext cx="167731" cy="170954"/>
          </a:xfrm>
          <a:prstGeom prst="ellips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10538950" y="3747342"/>
            <a:ext cx="106756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22.12.2005</a:t>
            </a:r>
          </a:p>
        </p:txBody>
      </p:sp>
      <p:sp>
        <p:nvSpPr>
          <p:cNvPr id="254" name="Shape 254"/>
          <p:cNvSpPr/>
          <p:nvPr/>
        </p:nvSpPr>
        <p:spPr>
          <a:xfrm>
            <a:off x="10582408" y="3963242"/>
            <a:ext cx="143784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Assigned</a:t>
            </a:r>
          </a:p>
        </p:txBody>
      </p:sp>
      <p:sp>
        <p:nvSpPr>
          <p:cNvPr id="255" name="Shape 255"/>
          <p:cNvSpPr/>
          <p:nvPr/>
        </p:nvSpPr>
        <p:spPr>
          <a:xfrm>
            <a:off x="10592005" y="4204824"/>
            <a:ext cx="9614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To John H</a:t>
            </a:r>
          </a:p>
        </p:txBody>
      </p:sp>
      <p:sp>
        <p:nvSpPr>
          <p:cNvPr id="256" name="Shape 256"/>
          <p:cNvSpPr/>
          <p:nvPr/>
        </p:nvSpPr>
        <p:spPr>
          <a:xfrm>
            <a:off x="10564668" y="4603146"/>
            <a:ext cx="22812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200">
                <a:solidFill>
                  <a:srgbClr val="DCDEE0"/>
                </a:solidFill>
              </a:defRPr>
            </a:lvl1pPr>
          </a:lstStyle>
          <a:p>
            <a:pPr/>
            <a:r>
              <a:t>“Lorem ipsum jeep “</a:t>
            </a:r>
          </a:p>
        </p:txBody>
      </p:sp>
      <p:sp>
        <p:nvSpPr>
          <p:cNvPr id="257" name="Shape 257"/>
          <p:cNvSpPr/>
          <p:nvPr/>
        </p:nvSpPr>
        <p:spPr>
          <a:xfrm>
            <a:off x="10310731" y="5294659"/>
            <a:ext cx="167731" cy="170955"/>
          </a:xfrm>
          <a:prstGeom prst="ellips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0538950" y="5215036"/>
            <a:ext cx="106756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25.12.2005</a:t>
            </a:r>
          </a:p>
        </p:txBody>
      </p:sp>
      <p:sp>
        <p:nvSpPr>
          <p:cNvPr id="259" name="Shape 259"/>
          <p:cNvSpPr/>
          <p:nvPr/>
        </p:nvSpPr>
        <p:spPr>
          <a:xfrm>
            <a:off x="10632079" y="5430936"/>
            <a:ext cx="13385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ongoing</a:t>
            </a:r>
          </a:p>
        </p:txBody>
      </p:sp>
      <p:sp>
        <p:nvSpPr>
          <p:cNvPr id="260" name="Shape 260"/>
          <p:cNvSpPr/>
          <p:nvPr/>
        </p:nvSpPr>
        <p:spPr>
          <a:xfrm>
            <a:off x="10676777" y="5672517"/>
            <a:ext cx="79191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by John</a:t>
            </a:r>
          </a:p>
        </p:txBody>
      </p:sp>
      <p:sp>
        <p:nvSpPr>
          <p:cNvPr id="261" name="Shape 261"/>
          <p:cNvSpPr/>
          <p:nvPr/>
        </p:nvSpPr>
        <p:spPr>
          <a:xfrm>
            <a:off x="10564668" y="6070839"/>
            <a:ext cx="22812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200">
                <a:solidFill>
                  <a:srgbClr val="DCDEE0"/>
                </a:solidFill>
              </a:defRPr>
            </a:lvl1pPr>
          </a:lstStyle>
          <a:p>
            <a:pPr/>
            <a:r>
              <a:t>“Lorem ipsum nobody “</a:t>
            </a:r>
          </a:p>
        </p:txBody>
      </p:sp>
      <p:sp>
        <p:nvSpPr>
          <p:cNvPr id="262" name="Shape 262"/>
          <p:cNvSpPr/>
          <p:nvPr/>
        </p:nvSpPr>
        <p:spPr>
          <a:xfrm>
            <a:off x="4846984" y="1714500"/>
            <a:ext cx="5180956" cy="79965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-51396" y="2238958"/>
            <a:ext cx="6426796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Shape 264"/>
          <p:cNvSpPr/>
          <p:nvPr/>
        </p:nvSpPr>
        <p:spPr>
          <a:xfrm>
            <a:off x="166898" y="2265502"/>
            <a:ext cx="7076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2345670</a:t>
            </a:r>
          </a:p>
        </p:txBody>
      </p:sp>
      <p:sp>
        <p:nvSpPr>
          <p:cNvPr id="265" name="Shape 265"/>
          <p:cNvSpPr/>
          <p:nvPr/>
        </p:nvSpPr>
        <p:spPr>
          <a:xfrm>
            <a:off x="816370" y="22528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2345670_23_34_209</a:t>
            </a:r>
          </a:p>
        </p:txBody>
      </p:sp>
      <p:sp>
        <p:nvSpPr>
          <p:cNvPr id="266" name="Shape 266"/>
          <p:cNvSpPr/>
          <p:nvPr/>
        </p:nvSpPr>
        <p:spPr>
          <a:xfrm>
            <a:off x="1972128" y="2252802"/>
            <a:ext cx="16143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TT_10001</a:t>
            </a:r>
          </a:p>
        </p:txBody>
      </p:sp>
      <p:sp>
        <p:nvSpPr>
          <p:cNvPr id="267" name="Shape 267"/>
          <p:cNvSpPr/>
          <p:nvPr/>
        </p:nvSpPr>
        <p:spPr>
          <a:xfrm>
            <a:off x="3489444" y="2252802"/>
            <a:ext cx="1614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12.12.2005</a:t>
            </a:r>
          </a:p>
        </p:txBody>
      </p:sp>
      <p:sp>
        <p:nvSpPr>
          <p:cNvPr id="268" name="Shape 268"/>
          <p:cNvSpPr/>
          <p:nvPr/>
        </p:nvSpPr>
        <p:spPr>
          <a:xfrm flipV="1">
            <a:off x="10383564" y="2450443"/>
            <a:ext cx="1" cy="136271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 flipV="1">
            <a:off x="10383564" y="3879672"/>
            <a:ext cx="1" cy="1362710"/>
          </a:xfrm>
          <a:prstGeom prst="line">
            <a:avLst/>
          </a:prstGeom>
          <a:ln w="38100" cap="rnd">
            <a:solidFill>
              <a:schemeClr val="accent2">
                <a:hueOff val="-2473793"/>
                <a:satOff val="-50209"/>
                <a:lumOff val="23543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10265339" y="6618673"/>
            <a:ext cx="69657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comment</a:t>
            </a:r>
          </a:p>
        </p:txBody>
      </p:sp>
      <p:sp>
        <p:nvSpPr>
          <p:cNvPr id="271" name="Shape 271"/>
          <p:cNvSpPr/>
          <p:nvPr/>
        </p:nvSpPr>
        <p:spPr>
          <a:xfrm>
            <a:off x="6411621" y="7498390"/>
            <a:ext cx="64818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272" name="Shape 272"/>
          <p:cNvSpPr/>
          <p:nvPr/>
        </p:nvSpPr>
        <p:spPr>
          <a:xfrm>
            <a:off x="10265339" y="6964990"/>
            <a:ext cx="2566256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3" name="Shape 273"/>
          <p:cNvSpPr/>
          <p:nvPr/>
        </p:nvSpPr>
        <p:spPr>
          <a:xfrm>
            <a:off x="10913467" y="8459001"/>
            <a:ext cx="1270001" cy="469901"/>
          </a:xfrm>
          <a:prstGeom prst="roundRect">
            <a:avLst>
              <a:gd name="adj" fmla="val 15878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Submit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