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70" r:id="rId3"/>
    <p:sldId id="260" r:id="rId5"/>
    <p:sldId id="262" r:id="rId6"/>
    <p:sldId id="265" r:id="rId7"/>
    <p:sldId id="271" r:id="rId8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2F2F2"/>
    <a:srgbClr val="462340"/>
    <a:srgbClr val="4B374B"/>
    <a:srgbClr val="4A726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79" autoAdjust="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46E5CD-03A1-40C0-B2D6-68CC5EFC1353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1ECB224-3C4D-493C-AEF6-51FAC3CC7C4B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288AC08-6650-4D66-BFFB-76B92C7D23C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5C09F48-E3F7-4432-94C0-BC9DA42EACB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5C09F48-E3F7-4432-94C0-BC9DA42EACB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长方形 7"/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长方形 9"/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长方形 11"/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6" name="任意多边形：形状 25"/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 dirty="0"/>
              <a:t>插入图像</a:t>
            </a:r>
            <a:endParaRPr lang="zh-CN" altLang="en-US" noProof="0" dirty="0"/>
          </a:p>
        </p:txBody>
      </p:sp>
      <p:cxnSp>
        <p:nvCxnSpPr>
          <p:cNvPr id="15" name="直接连接符​​(S) 14"/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algn="ctr" rtl="0">
              <a:lnSpc>
                <a:spcPct val="80000"/>
              </a:lnSpc>
            </a:pPr>
            <a:r>
              <a:rPr lang="zh-CN" altLang="en-US" noProof="0" dirty="0"/>
              <a:t>标题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28600" lvl="0" indent="-228600" algn="ctr" rtl="0"/>
            <a:r>
              <a:rPr lang="zh-CN" altLang="en-US" noProof="0" dirty="0"/>
              <a:t>副标题</a:t>
            </a:r>
            <a:endParaRPr lang="zh-CN" altLang="en-US" noProof="0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 rtl="0"/>
            <a:r>
              <a:rPr lang="zh-CN" altLang="en-US" noProof="0" dirty="0"/>
              <a:t>日期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包含红色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" name="组 7"/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长方形 8"/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长方形 9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矩形 ​​11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长方形 12"/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 dirty="0"/>
              <a:t>节标题</a:t>
            </a:r>
            <a:endParaRPr lang="zh-CN" altLang="en-US" noProof="0" dirty="0"/>
          </a:p>
        </p:txBody>
      </p:sp>
      <p:sp>
        <p:nvSpPr>
          <p:cNvPr id="19" name="直角三角形 18"/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副标题</a:t>
            </a:r>
            <a:endParaRPr lang="zh-CN" altLang="en-US" noProof="0" dirty="0"/>
          </a:p>
        </p:txBody>
      </p:sp>
      <p:sp>
        <p:nvSpPr>
          <p:cNvPr id="17" name="椭圆形 16"/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21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 dirty="0"/>
              <a:t>插入图像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CB4E619-4CA9-4A22-920F-20396BF50470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493421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红色引用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任意多边形：形状 21"/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 dirty="0"/>
              <a:t>引用</a:t>
            </a:r>
            <a:endParaRPr lang="zh-CN" altLang="en-US" noProof="0" dirty="0"/>
          </a:p>
        </p:txBody>
      </p:sp>
      <p:sp>
        <p:nvSpPr>
          <p:cNvPr id="17" name="椭圆形 16"/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21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 dirty="0"/>
              <a:t>插入图像</a:t>
            </a:r>
            <a:endParaRPr lang="zh-CN" altLang="en-US" noProof="0" dirty="0"/>
          </a:p>
        </p:txBody>
      </p:sp>
      <p:sp>
        <p:nvSpPr>
          <p:cNvPr id="23" name="文本占位符 2"/>
          <p:cNvSpPr txBox="1"/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noAutofit/>
          </a:bodyPr>
          <a:lstStyle>
            <a:lvl1pPr marL="172720" indent="-179705" algn="l" defTabSz="684530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1pPr>
            <a:lvl2pPr marL="358775" indent="-215900" algn="l" defTabSz="684530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2pPr>
            <a:lvl3pPr marL="431800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3pPr>
            <a:lvl4pPr marL="503555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4pPr>
            <a:lvl5pPr marL="574675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5pPr>
            <a:lvl6pPr marL="863600" indent="-171450" algn="l" defTabSz="6858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990" indent="-171450" algn="l" defTabSz="6858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zh-CN" altLang="en-US" sz="9600" b="1" i="0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endParaRPr lang="zh-CN" altLang="en-US" sz="9600" b="1" i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/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5" name="直接连接符​​ 24"/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灯片编号占位符 13"/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altLang="zh-CN" smtClean="0"/>
            </a:fld>
            <a:endParaRPr lang="zh-CN" altLang="en-US" dirty="0"/>
          </a:p>
        </p:txBody>
      </p:sp>
      <p:cxnSp>
        <p:nvCxnSpPr>
          <p:cNvPr id="27" name="直接连接符​​(S) 26"/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"/>
          <p:cNvSpPr txBox="1"/>
          <p:nvPr userDrawn="1"/>
        </p:nvSpPr>
        <p:spPr bwMode="auto">
          <a:xfrm>
            <a:off x="11348306" y="5154273"/>
            <a:ext cx="800100" cy="1198025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noAutofit/>
          </a:bodyPr>
          <a:lstStyle>
            <a:lvl1pPr marL="172720" indent="-179705" algn="l" defTabSz="684530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1pPr>
            <a:lvl2pPr marL="358775" indent="-215900" algn="l" defTabSz="684530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2pPr>
            <a:lvl3pPr marL="431800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3pPr>
            <a:lvl4pPr marL="503555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4pPr>
            <a:lvl5pPr marL="574675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5pPr>
            <a:lvl6pPr marL="863600" indent="-171450" algn="l" defTabSz="6858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990" indent="-171450" algn="l" defTabSz="6858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zh-CN" altLang="en-US" sz="9600" b="1" i="0" noProof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  <a:endParaRPr lang="zh-CN" altLang="en-US" sz="9600" b="1" i="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引用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任意多边形：形状 21"/>
          <p:cNvSpPr/>
          <p:nvPr userDrawn="1"/>
        </p:nvSpPr>
        <p:spPr>
          <a:xfrm rot="19800000">
            <a:off x="-1368850" y="-967093"/>
            <a:ext cx="8283042" cy="3255962"/>
          </a:xfrm>
          <a:custGeom>
            <a:avLst/>
            <a:gdLst>
              <a:gd name="connsiteX0" fmla="*/ 8159309 w 8283042"/>
              <a:gd name="connsiteY0" fmla="*/ 3184525 h 3255962"/>
              <a:gd name="connsiteX1" fmla="*/ 8283042 w 8283042"/>
              <a:gd name="connsiteY1" fmla="*/ 3255962 h 3255962"/>
              <a:gd name="connsiteX2" fmla="*/ 0 w 8283042"/>
              <a:gd name="connsiteY2" fmla="*/ 3255962 h 3255962"/>
              <a:gd name="connsiteX3" fmla="*/ 41244 w 8283042"/>
              <a:gd name="connsiteY3" fmla="*/ 3184525 h 3255962"/>
              <a:gd name="connsiteX4" fmla="*/ 7284932 w 8283042"/>
              <a:gd name="connsiteY4" fmla="*/ 2679703 h 3255962"/>
              <a:gd name="connsiteX5" fmla="*/ 7408664 w 8283042"/>
              <a:gd name="connsiteY5" fmla="*/ 2751140 h 3255962"/>
              <a:gd name="connsiteX6" fmla="*/ 291459 w 8283042"/>
              <a:gd name="connsiteY6" fmla="*/ 2751140 h 3255962"/>
              <a:gd name="connsiteX7" fmla="*/ 332703 w 8283042"/>
              <a:gd name="connsiteY7" fmla="*/ 2679703 h 3255962"/>
              <a:gd name="connsiteX8" fmla="*/ 6121836 w 8283042"/>
              <a:gd name="connsiteY8" fmla="*/ 2008189 h 3255962"/>
              <a:gd name="connsiteX9" fmla="*/ 720402 w 8283042"/>
              <a:gd name="connsiteY9" fmla="*/ 2008189 h 3255962"/>
              <a:gd name="connsiteX10" fmla="*/ 1123681 w 8283042"/>
              <a:gd name="connsiteY10" fmla="*/ 1309689 h 3255962"/>
              <a:gd name="connsiteX11" fmla="*/ 4911998 w 8283042"/>
              <a:gd name="connsiteY11" fmla="*/ 1309689 h 3255962"/>
              <a:gd name="connsiteX12" fmla="*/ 4716772 w 8283042"/>
              <a:gd name="connsiteY12" fmla="*/ 1196975 h 3255962"/>
              <a:gd name="connsiteX13" fmla="*/ 1188756 w 8283042"/>
              <a:gd name="connsiteY13" fmla="*/ 1196976 h 3255962"/>
              <a:gd name="connsiteX14" fmla="*/ 1879830 w 8283042"/>
              <a:gd name="connsiteY14" fmla="*/ 0 h 3255962"/>
              <a:gd name="connsiteX15" fmla="*/ 2643550 w 8283042"/>
              <a:gd name="connsiteY15" fmla="*/ 0 h 3255962"/>
              <a:gd name="connsiteX16" fmla="*/ 6462789 w 8283042"/>
              <a:gd name="connsiteY16" fmla="*/ 2205038 h 3255962"/>
              <a:gd name="connsiteX17" fmla="*/ 6897231 w 8283042"/>
              <a:gd name="connsiteY17" fmla="*/ 2455864 h 3255962"/>
              <a:gd name="connsiteX18" fmla="*/ 461936 w 8283042"/>
              <a:gd name="connsiteY18" fmla="*/ 2455864 h 3255962"/>
              <a:gd name="connsiteX19" fmla="*/ 606750 w 8283042"/>
              <a:gd name="connsiteY19" fmla="*/ 2205039 h 325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83042" h="3255962">
                <a:moveTo>
                  <a:pt x="8159309" y="3184525"/>
                </a:moveTo>
                <a:lnTo>
                  <a:pt x="8283042" y="3255962"/>
                </a:lnTo>
                <a:lnTo>
                  <a:pt x="0" y="3255962"/>
                </a:lnTo>
                <a:lnTo>
                  <a:pt x="41244" y="3184525"/>
                </a:lnTo>
                <a:close/>
                <a:moveTo>
                  <a:pt x="7284932" y="2679703"/>
                </a:moveTo>
                <a:lnTo>
                  <a:pt x="7408664" y="2751140"/>
                </a:lnTo>
                <a:lnTo>
                  <a:pt x="291459" y="2751140"/>
                </a:lnTo>
                <a:lnTo>
                  <a:pt x="332703" y="2679703"/>
                </a:lnTo>
                <a:close/>
                <a:moveTo>
                  <a:pt x="6121836" y="2008189"/>
                </a:moveTo>
                <a:lnTo>
                  <a:pt x="720402" y="2008189"/>
                </a:lnTo>
                <a:lnTo>
                  <a:pt x="1123681" y="1309689"/>
                </a:lnTo>
                <a:lnTo>
                  <a:pt x="4911998" y="1309689"/>
                </a:lnTo>
                <a:close/>
                <a:moveTo>
                  <a:pt x="4716772" y="1196975"/>
                </a:moveTo>
                <a:lnTo>
                  <a:pt x="1188756" y="1196976"/>
                </a:lnTo>
                <a:lnTo>
                  <a:pt x="1879830" y="0"/>
                </a:lnTo>
                <a:lnTo>
                  <a:pt x="2643550" y="0"/>
                </a:lnTo>
                <a:close/>
                <a:moveTo>
                  <a:pt x="6462789" y="2205038"/>
                </a:moveTo>
                <a:lnTo>
                  <a:pt x="6897231" y="2455864"/>
                </a:lnTo>
                <a:lnTo>
                  <a:pt x="461936" y="2455864"/>
                </a:lnTo>
                <a:lnTo>
                  <a:pt x="606750" y="22050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124562" y="2409371"/>
            <a:ext cx="6354526" cy="35778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3200" b="1" spc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 dirty="0"/>
              <a:t>引用</a:t>
            </a:r>
            <a:endParaRPr lang="zh-CN" altLang="en-US" noProof="0" dirty="0"/>
          </a:p>
        </p:txBody>
      </p:sp>
      <p:sp>
        <p:nvSpPr>
          <p:cNvPr id="17" name="椭圆形 16"/>
          <p:cNvSpPr/>
          <p:nvPr userDrawn="1"/>
        </p:nvSpPr>
        <p:spPr>
          <a:xfrm>
            <a:off x="424005" y="1400629"/>
            <a:ext cx="3698738" cy="3698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21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62502" y="1539126"/>
            <a:ext cx="3421745" cy="3421745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 dirty="0"/>
              <a:t>插入图像</a:t>
            </a:r>
            <a:endParaRPr lang="zh-CN" altLang="en-US" noProof="0" dirty="0"/>
          </a:p>
        </p:txBody>
      </p:sp>
      <p:sp>
        <p:nvSpPr>
          <p:cNvPr id="23" name="文本占位符 2"/>
          <p:cNvSpPr txBox="1"/>
          <p:nvPr userDrawn="1"/>
        </p:nvSpPr>
        <p:spPr bwMode="auto">
          <a:xfrm>
            <a:off x="4411650" y="1923750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noAutofit/>
          </a:bodyPr>
          <a:lstStyle>
            <a:lvl1pPr marL="172720" indent="-179705" algn="l" defTabSz="684530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1pPr>
            <a:lvl2pPr marL="358775" indent="-215900" algn="l" defTabSz="684530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2pPr>
            <a:lvl3pPr marL="431800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3pPr>
            <a:lvl4pPr marL="503555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4pPr>
            <a:lvl5pPr marL="574675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5pPr>
            <a:lvl6pPr marL="863600" indent="-171450" algn="l" defTabSz="6858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990" indent="-171450" algn="l" defTabSz="6858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zh-CN" altLang="en-US" sz="9600" b="1" i="0" noProof="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endParaRPr lang="zh-CN" altLang="en-US" sz="9600" b="1" i="0" noProof="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椭圆形 7"/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​​(S) 8"/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13"/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altLang="zh-CN" smtClean="0"/>
            </a:fld>
            <a:endParaRPr lang="zh-CN" altLang="en-US" dirty="0"/>
          </a:p>
        </p:txBody>
      </p:sp>
      <p:cxnSp>
        <p:nvCxnSpPr>
          <p:cNvPr id="11" name="直接连接符​​(S) 10"/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2"/>
          <p:cNvSpPr txBox="1"/>
          <p:nvPr userDrawn="1"/>
        </p:nvSpPr>
        <p:spPr bwMode="auto">
          <a:xfrm>
            <a:off x="11347704" y="5157216"/>
            <a:ext cx="800100" cy="1197864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noAutofit/>
          </a:bodyPr>
          <a:lstStyle>
            <a:lvl1pPr marL="172720" indent="-179705" algn="l" defTabSz="684530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1pPr>
            <a:lvl2pPr marL="358775" indent="-215900" algn="l" defTabSz="684530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2pPr>
            <a:lvl3pPr marL="431800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3pPr>
            <a:lvl4pPr marL="503555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4pPr>
            <a:lvl5pPr marL="574675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5pPr>
            <a:lvl6pPr marL="863600" indent="-171450" algn="l" defTabSz="6858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990" indent="-171450" algn="l" defTabSz="6858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zh-CN" altLang="en-US" sz="9600" b="1" i="0" noProof="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  <a:endParaRPr lang="zh-CN" altLang="en-US" sz="9600" b="1" i="0" noProof="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曲线引用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0" name="任意多边形：形状 29"/>
          <p:cNvSpPr/>
          <p:nvPr/>
        </p:nvSpPr>
        <p:spPr bwMode="auto">
          <a:xfrm rot="20994946">
            <a:off x="-308388" y="270107"/>
            <a:ext cx="12759629" cy="3500921"/>
          </a:xfrm>
          <a:custGeom>
            <a:avLst/>
            <a:gdLst>
              <a:gd name="connsiteX0" fmla="*/ 10516035 w 12759629"/>
              <a:gd name="connsiteY0" fmla="*/ 2541856 h 3500921"/>
              <a:gd name="connsiteX1" fmla="*/ 12070532 w 12759629"/>
              <a:gd name="connsiteY1" fmla="*/ 3047516 h 3500921"/>
              <a:gd name="connsiteX2" fmla="*/ 12340450 w 12759629"/>
              <a:gd name="connsiteY2" fmla="*/ 3189806 h 3500921"/>
              <a:gd name="connsiteX3" fmla="*/ 12320059 w 12759629"/>
              <a:gd name="connsiteY3" fmla="*/ 3304463 h 3500921"/>
              <a:gd name="connsiteX4" fmla="*/ 12187055 w 12759629"/>
              <a:gd name="connsiteY4" fmla="*/ 3237627 h 3500921"/>
              <a:gd name="connsiteX5" fmla="*/ 9703854 w 12759629"/>
              <a:gd name="connsiteY5" fmla="*/ 2636906 h 3500921"/>
              <a:gd name="connsiteX6" fmla="*/ 6410869 w 12759629"/>
              <a:gd name="connsiteY6" fmla="*/ 3114646 h 3500921"/>
              <a:gd name="connsiteX7" fmla="*/ 3103029 w 12759629"/>
              <a:gd name="connsiteY7" fmla="*/ 3500820 h 3500921"/>
              <a:gd name="connsiteX8" fmla="*/ 27535 w 12759629"/>
              <a:gd name="connsiteY8" fmla="*/ 2961569 h 3500921"/>
              <a:gd name="connsiteX9" fmla="*/ 0 w 12759629"/>
              <a:gd name="connsiteY9" fmla="*/ 2948829 h 3500921"/>
              <a:gd name="connsiteX10" fmla="*/ 6084 w 12759629"/>
              <a:gd name="connsiteY10" fmla="*/ 2914623 h 3500921"/>
              <a:gd name="connsiteX11" fmla="*/ 36566 w 12759629"/>
              <a:gd name="connsiteY11" fmla="*/ 2929330 h 3500921"/>
              <a:gd name="connsiteX12" fmla="*/ 3107981 w 12759629"/>
              <a:gd name="connsiteY12" fmla="*/ 3484895 h 3500921"/>
              <a:gd name="connsiteX13" fmla="*/ 6410869 w 12759629"/>
              <a:gd name="connsiteY13" fmla="*/ 3035023 h 3500921"/>
              <a:gd name="connsiteX14" fmla="*/ 9693950 w 12759629"/>
              <a:gd name="connsiteY14" fmla="*/ 2477659 h 3500921"/>
              <a:gd name="connsiteX15" fmla="*/ 10516035 w 12759629"/>
              <a:gd name="connsiteY15" fmla="*/ 2541856 h 3500921"/>
              <a:gd name="connsiteX16" fmla="*/ 10663864 w 12759629"/>
              <a:gd name="connsiteY16" fmla="*/ 1743885 h 3500921"/>
              <a:gd name="connsiteX17" fmla="*/ 12361031 w 12759629"/>
              <a:gd name="connsiteY17" fmla="*/ 2490300 h 3500921"/>
              <a:gd name="connsiteX18" fmla="*/ 12452364 w 12759629"/>
              <a:gd name="connsiteY18" fmla="*/ 2560519 h 3500921"/>
              <a:gd name="connsiteX19" fmla="*/ 12394470 w 12759629"/>
              <a:gd name="connsiteY19" fmla="*/ 2886055 h 3500921"/>
              <a:gd name="connsiteX20" fmla="*/ 12350704 w 12759629"/>
              <a:gd name="connsiteY20" fmla="*/ 2856440 h 3500921"/>
              <a:gd name="connsiteX21" fmla="*/ 9674113 w 12759629"/>
              <a:gd name="connsiteY21" fmla="*/ 2079999 h 3500921"/>
              <a:gd name="connsiteX22" fmla="*/ 6410950 w 12759629"/>
              <a:gd name="connsiteY22" fmla="*/ 2820279 h 3500921"/>
              <a:gd name="connsiteX23" fmla="*/ 3123029 w 12759629"/>
              <a:gd name="connsiteY23" fmla="*/ 3433200 h 3500921"/>
              <a:gd name="connsiteX24" fmla="*/ 64774 w 12759629"/>
              <a:gd name="connsiteY24" fmla="*/ 2832803 h 3500921"/>
              <a:gd name="connsiteX25" fmla="*/ 24504 w 12759629"/>
              <a:gd name="connsiteY25" fmla="*/ 2811044 h 3500921"/>
              <a:gd name="connsiteX26" fmla="*/ 47732 w 12759629"/>
              <a:gd name="connsiteY26" fmla="*/ 2680435 h 3500921"/>
              <a:gd name="connsiteX27" fmla="*/ 97636 w 12759629"/>
              <a:gd name="connsiteY27" fmla="*/ 2708386 h 3500921"/>
              <a:gd name="connsiteX28" fmla="*/ 3137884 w 12759629"/>
              <a:gd name="connsiteY28" fmla="*/ 3361559 h 3500921"/>
              <a:gd name="connsiteX29" fmla="*/ 6410950 w 12759629"/>
              <a:gd name="connsiteY29" fmla="*/ 2565559 h 3500921"/>
              <a:gd name="connsiteX30" fmla="*/ 9649354 w 12759629"/>
              <a:gd name="connsiteY30" fmla="*/ 1697920 h 3500921"/>
              <a:gd name="connsiteX31" fmla="*/ 10663864 w 12759629"/>
              <a:gd name="connsiteY31" fmla="*/ 1743885 h 3500921"/>
              <a:gd name="connsiteX32" fmla="*/ 10969792 w 12759629"/>
              <a:gd name="connsiteY32" fmla="*/ 889041 h 3500921"/>
              <a:gd name="connsiteX33" fmla="*/ 12565593 w 12759629"/>
              <a:gd name="connsiteY33" fmla="*/ 1623395 h 3500921"/>
              <a:gd name="connsiteX34" fmla="*/ 12612354 w 12759629"/>
              <a:gd name="connsiteY34" fmla="*/ 1660905 h 3500921"/>
              <a:gd name="connsiteX35" fmla="*/ 12489095 w 12759629"/>
              <a:gd name="connsiteY35" fmla="*/ 2353982 h 3500921"/>
              <a:gd name="connsiteX36" fmla="*/ 12488942 w 12759629"/>
              <a:gd name="connsiteY36" fmla="*/ 2353851 h 3500921"/>
              <a:gd name="connsiteX37" fmla="*/ 9633837 w 12759629"/>
              <a:gd name="connsiteY37" fmla="*/ 1455647 h 3500921"/>
              <a:gd name="connsiteX38" fmla="*/ 6410394 w 12759629"/>
              <a:gd name="connsiteY38" fmla="*/ 2398498 h 3500921"/>
              <a:gd name="connsiteX39" fmla="*/ 3147339 w 12759629"/>
              <a:gd name="connsiteY39" fmla="*/ 3281676 h 3500921"/>
              <a:gd name="connsiteX40" fmla="*/ 120302 w 12759629"/>
              <a:gd name="connsiteY40" fmla="*/ 2620525 h 3500921"/>
              <a:gd name="connsiteX41" fmla="*/ 64391 w 12759629"/>
              <a:gd name="connsiteY41" fmla="*/ 2586765 h 3500921"/>
              <a:gd name="connsiteX42" fmla="*/ 129014 w 12759629"/>
              <a:gd name="connsiteY42" fmla="*/ 2223396 h 3500921"/>
              <a:gd name="connsiteX43" fmla="*/ 207516 w 12759629"/>
              <a:gd name="connsiteY43" fmla="*/ 2271822 h 3500921"/>
              <a:gd name="connsiteX44" fmla="*/ 3196854 w 12759629"/>
              <a:gd name="connsiteY44" fmla="*/ 2875891 h 3500921"/>
              <a:gd name="connsiteX45" fmla="*/ 6410395 w 12759629"/>
              <a:gd name="connsiteY45" fmla="*/ 1805735 h 3500921"/>
              <a:gd name="connsiteX46" fmla="*/ 9579371 w 12759629"/>
              <a:gd name="connsiteY46" fmla="*/ 846970 h 3500921"/>
              <a:gd name="connsiteX47" fmla="*/ 10969792 w 12759629"/>
              <a:gd name="connsiteY47" fmla="*/ 889041 h 3500921"/>
              <a:gd name="connsiteX48" fmla="*/ 12695153 w 12759629"/>
              <a:gd name="connsiteY48" fmla="*/ 821327 h 3500921"/>
              <a:gd name="connsiteX49" fmla="*/ 12759629 w 12759629"/>
              <a:gd name="connsiteY49" fmla="*/ 832794 h 3500921"/>
              <a:gd name="connsiteX50" fmla="*/ 12754040 w 12759629"/>
              <a:gd name="connsiteY50" fmla="*/ 864218 h 3500921"/>
              <a:gd name="connsiteX51" fmla="*/ 9634801 w 12759629"/>
              <a:gd name="connsiteY51" fmla="*/ 277064 h 3500921"/>
              <a:gd name="connsiteX52" fmla="*/ 12174055 w 12759629"/>
              <a:gd name="connsiteY52" fmla="*/ 728654 h 3500921"/>
              <a:gd name="connsiteX53" fmla="*/ 12314087 w 12759629"/>
              <a:gd name="connsiteY53" fmla="*/ 809460 h 3500921"/>
              <a:gd name="connsiteX54" fmla="*/ 12513862 w 12759629"/>
              <a:gd name="connsiteY54" fmla="*/ 939924 h 3500921"/>
              <a:gd name="connsiteX55" fmla="*/ 12714277 w 12759629"/>
              <a:gd name="connsiteY55" fmla="*/ 1087803 h 3500921"/>
              <a:gd name="connsiteX56" fmla="*/ 12643623 w 12759629"/>
              <a:gd name="connsiteY56" fmla="*/ 1485082 h 3500921"/>
              <a:gd name="connsiteX57" fmla="*/ 12600454 w 12759629"/>
              <a:gd name="connsiteY57" fmla="*/ 1452040 h 3500921"/>
              <a:gd name="connsiteX58" fmla="*/ 9589210 w 12759629"/>
              <a:gd name="connsiteY58" fmla="*/ 735230 h 3500921"/>
              <a:gd name="connsiteX59" fmla="*/ 6425088 w 12759629"/>
              <a:gd name="connsiteY59" fmla="*/ 1694315 h 3500921"/>
              <a:gd name="connsiteX60" fmla="*/ 3221352 w 12759629"/>
              <a:gd name="connsiteY60" fmla="*/ 2804625 h 3500921"/>
              <a:gd name="connsiteX61" fmla="*/ 227896 w 12759629"/>
              <a:gd name="connsiteY61" fmla="*/ 2237254 h 3500921"/>
              <a:gd name="connsiteX62" fmla="*/ 136311 w 12759629"/>
              <a:gd name="connsiteY62" fmla="*/ 2182365 h 3500921"/>
              <a:gd name="connsiteX63" fmla="*/ 209053 w 12759629"/>
              <a:gd name="connsiteY63" fmla="*/ 1773343 h 3500921"/>
              <a:gd name="connsiteX64" fmla="*/ 316297 w 12759629"/>
              <a:gd name="connsiteY64" fmla="*/ 1834690 h 3500921"/>
              <a:gd name="connsiteX65" fmla="*/ 3216401 w 12759629"/>
              <a:gd name="connsiteY65" fmla="*/ 2350950 h 3500921"/>
              <a:gd name="connsiteX66" fmla="*/ 6425087 w 12759629"/>
              <a:gd name="connsiteY66" fmla="*/ 1240640 h 3500921"/>
              <a:gd name="connsiteX67" fmla="*/ 8321580 w 12759629"/>
              <a:gd name="connsiteY67" fmla="*/ 548189 h 3500921"/>
              <a:gd name="connsiteX68" fmla="*/ 9584258 w 12759629"/>
              <a:gd name="connsiteY68" fmla="*/ 281555 h 3500921"/>
              <a:gd name="connsiteX69" fmla="*/ 8076887 w 12759629"/>
              <a:gd name="connsiteY69" fmla="*/ 0 h 3500921"/>
              <a:gd name="connsiteX70" fmla="*/ 9077142 w 12759629"/>
              <a:gd name="connsiteY70" fmla="*/ 177888 h 3500921"/>
              <a:gd name="connsiteX71" fmla="*/ 8801496 w 12759629"/>
              <a:gd name="connsiteY71" fmla="*/ 241291 h 3500921"/>
              <a:gd name="connsiteX72" fmla="*/ 6485520 w 12759629"/>
              <a:gd name="connsiteY72" fmla="*/ 1101274 h 3500921"/>
              <a:gd name="connsiteX73" fmla="*/ 3365985 w 12759629"/>
              <a:gd name="connsiteY73" fmla="*/ 2267067 h 3500921"/>
              <a:gd name="connsiteX74" fmla="*/ 393929 w 12759629"/>
              <a:gd name="connsiteY74" fmla="*/ 1766952 h 3500921"/>
              <a:gd name="connsiteX75" fmla="*/ 227146 w 12759629"/>
              <a:gd name="connsiteY75" fmla="*/ 1671603 h 3500921"/>
              <a:gd name="connsiteX76" fmla="*/ 298125 w 12759629"/>
              <a:gd name="connsiteY76" fmla="*/ 1272495 h 3500921"/>
              <a:gd name="connsiteX77" fmla="*/ 466713 w 12759629"/>
              <a:gd name="connsiteY77" fmla="*/ 1365124 h 3500921"/>
              <a:gd name="connsiteX78" fmla="*/ 3346178 w 12759629"/>
              <a:gd name="connsiteY78" fmla="*/ 1817461 h 3500921"/>
              <a:gd name="connsiteX79" fmla="*/ 6470665 w 12759629"/>
              <a:gd name="connsiteY79" fmla="*/ 651668 h 3500921"/>
              <a:gd name="connsiteX80" fmla="*/ 7856352 w 12759629"/>
              <a:gd name="connsiteY80" fmla="*/ 73683 h 350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759629" h="3500921">
                <a:moveTo>
                  <a:pt x="10516035" y="2541856"/>
                </a:moveTo>
                <a:cubicBezTo>
                  <a:pt x="11030903" y="2624900"/>
                  <a:pt x="11548218" y="2790173"/>
                  <a:pt x="12070532" y="3047516"/>
                </a:cubicBezTo>
                <a:lnTo>
                  <a:pt x="12340450" y="3189806"/>
                </a:lnTo>
                <a:lnTo>
                  <a:pt x="12320059" y="3304463"/>
                </a:lnTo>
                <a:lnTo>
                  <a:pt x="12187055" y="3237627"/>
                </a:lnTo>
                <a:cubicBezTo>
                  <a:pt x="11350964" y="2834721"/>
                  <a:pt x="10524624" y="2642878"/>
                  <a:pt x="9703854" y="2636906"/>
                </a:cubicBezTo>
                <a:cubicBezTo>
                  <a:pt x="8604542" y="2609038"/>
                  <a:pt x="7510181" y="2915588"/>
                  <a:pt x="6410869" y="3114646"/>
                </a:cubicBezTo>
                <a:cubicBezTo>
                  <a:pt x="5311558" y="3349536"/>
                  <a:pt x="4207293" y="3484895"/>
                  <a:pt x="3103029" y="3500820"/>
                </a:cubicBezTo>
                <a:cubicBezTo>
                  <a:pt x="2072424" y="3504552"/>
                  <a:pt x="1041819" y="3406811"/>
                  <a:pt x="27535" y="2961569"/>
                </a:cubicBezTo>
                <a:lnTo>
                  <a:pt x="0" y="2948829"/>
                </a:lnTo>
                <a:lnTo>
                  <a:pt x="6084" y="2914623"/>
                </a:lnTo>
                <a:lnTo>
                  <a:pt x="36566" y="2929330"/>
                </a:lnTo>
                <a:cubicBezTo>
                  <a:pt x="1046771" y="3391821"/>
                  <a:pt x="2077376" y="3496093"/>
                  <a:pt x="3107981" y="3484895"/>
                </a:cubicBezTo>
                <a:cubicBezTo>
                  <a:pt x="4212245" y="3461008"/>
                  <a:pt x="5311557" y="3305743"/>
                  <a:pt x="6410869" y="3035023"/>
                </a:cubicBezTo>
                <a:cubicBezTo>
                  <a:pt x="7510181" y="2808097"/>
                  <a:pt x="8599590" y="2469697"/>
                  <a:pt x="9693950" y="2477659"/>
                </a:cubicBezTo>
                <a:cubicBezTo>
                  <a:pt x="9967541" y="2476664"/>
                  <a:pt x="10241440" y="2497565"/>
                  <a:pt x="10516035" y="2541856"/>
                </a:cubicBezTo>
                <a:close/>
                <a:moveTo>
                  <a:pt x="10663864" y="1743885"/>
                </a:moveTo>
                <a:cubicBezTo>
                  <a:pt x="11223806" y="1839737"/>
                  <a:pt x="11787945" y="2065808"/>
                  <a:pt x="12361031" y="2490300"/>
                </a:cubicBezTo>
                <a:lnTo>
                  <a:pt x="12452364" y="2560519"/>
                </a:lnTo>
                <a:lnTo>
                  <a:pt x="12394470" y="2886055"/>
                </a:lnTo>
                <a:lnTo>
                  <a:pt x="12350704" y="2856440"/>
                </a:lnTo>
                <a:cubicBezTo>
                  <a:pt x="11444342" y="2270184"/>
                  <a:pt x="10559227" y="2047662"/>
                  <a:pt x="9674113" y="2079999"/>
                </a:cubicBezTo>
                <a:cubicBezTo>
                  <a:pt x="8584741" y="2107859"/>
                  <a:pt x="7505273" y="2521779"/>
                  <a:pt x="6410950" y="2820279"/>
                </a:cubicBezTo>
                <a:cubicBezTo>
                  <a:pt x="5321578" y="3162559"/>
                  <a:pt x="4222304" y="3385439"/>
                  <a:pt x="3123029" y="3433200"/>
                </a:cubicBezTo>
                <a:cubicBezTo>
                  <a:pt x="2092458" y="3466780"/>
                  <a:pt x="1066240" y="3346448"/>
                  <a:pt x="64774" y="2832803"/>
                </a:cubicBezTo>
                <a:lnTo>
                  <a:pt x="24504" y="2811044"/>
                </a:lnTo>
                <a:lnTo>
                  <a:pt x="47732" y="2680435"/>
                </a:lnTo>
                <a:lnTo>
                  <a:pt x="97636" y="2708386"/>
                </a:lnTo>
                <a:cubicBezTo>
                  <a:pt x="1090380" y="3240061"/>
                  <a:pt x="2111955" y="3424990"/>
                  <a:pt x="3137884" y="3361559"/>
                </a:cubicBezTo>
                <a:cubicBezTo>
                  <a:pt x="4232207" y="3297879"/>
                  <a:pt x="5326530" y="2951619"/>
                  <a:pt x="6410950" y="2565559"/>
                </a:cubicBezTo>
                <a:cubicBezTo>
                  <a:pt x="7495369" y="2191439"/>
                  <a:pt x="8569886" y="1777519"/>
                  <a:pt x="9649354" y="1697920"/>
                </a:cubicBezTo>
                <a:cubicBezTo>
                  <a:pt x="9986687" y="1675532"/>
                  <a:pt x="10324505" y="1685793"/>
                  <a:pt x="10663864" y="1743885"/>
                </a:cubicBezTo>
                <a:close/>
                <a:moveTo>
                  <a:pt x="10969792" y="889041"/>
                </a:moveTo>
                <a:cubicBezTo>
                  <a:pt x="11494753" y="992910"/>
                  <a:pt x="12025114" y="1215559"/>
                  <a:pt x="12565593" y="1623395"/>
                </a:cubicBezTo>
                <a:lnTo>
                  <a:pt x="12612354" y="1660905"/>
                </a:lnTo>
                <a:lnTo>
                  <a:pt x="12489095" y="2353982"/>
                </a:lnTo>
                <a:lnTo>
                  <a:pt x="12488942" y="2353851"/>
                </a:lnTo>
                <a:cubicBezTo>
                  <a:pt x="11517970" y="1566603"/>
                  <a:pt x="10574007" y="1375584"/>
                  <a:pt x="9633837" y="1455647"/>
                </a:cubicBezTo>
                <a:cubicBezTo>
                  <a:pt x="8559356" y="1547147"/>
                  <a:pt x="7489826" y="1988736"/>
                  <a:pt x="6410394" y="2398498"/>
                </a:cubicBezTo>
                <a:cubicBezTo>
                  <a:pt x="5330962" y="2812239"/>
                  <a:pt x="4236674" y="3198132"/>
                  <a:pt x="3147339" y="3281676"/>
                </a:cubicBezTo>
                <a:cubicBezTo>
                  <a:pt x="2126087" y="3367457"/>
                  <a:pt x="1104834" y="3187502"/>
                  <a:pt x="120302" y="2620525"/>
                </a:cubicBezTo>
                <a:lnTo>
                  <a:pt x="64391" y="2586765"/>
                </a:lnTo>
                <a:lnTo>
                  <a:pt x="129014" y="2223396"/>
                </a:lnTo>
                <a:lnTo>
                  <a:pt x="207516" y="2271822"/>
                </a:lnTo>
                <a:cubicBezTo>
                  <a:pt x="1182202" y="2845122"/>
                  <a:pt x="2189528" y="3021347"/>
                  <a:pt x="3196854" y="2875891"/>
                </a:cubicBezTo>
                <a:cubicBezTo>
                  <a:pt x="4271335" y="2732674"/>
                  <a:pt x="5345816" y="2227432"/>
                  <a:pt x="6410395" y="1805735"/>
                </a:cubicBezTo>
                <a:cubicBezTo>
                  <a:pt x="7474973" y="1348233"/>
                  <a:pt x="8524696" y="978253"/>
                  <a:pt x="9579371" y="846970"/>
                </a:cubicBezTo>
                <a:cubicBezTo>
                  <a:pt x="10040791" y="798236"/>
                  <a:pt x="10503160" y="796713"/>
                  <a:pt x="10969792" y="889041"/>
                </a:cubicBezTo>
                <a:close/>
                <a:moveTo>
                  <a:pt x="12695153" y="821327"/>
                </a:moveTo>
                <a:lnTo>
                  <a:pt x="12759629" y="832794"/>
                </a:lnTo>
                <a:lnTo>
                  <a:pt x="12754040" y="864218"/>
                </a:lnTo>
                <a:close/>
                <a:moveTo>
                  <a:pt x="9634801" y="277064"/>
                </a:moveTo>
                <a:lnTo>
                  <a:pt x="12174055" y="728654"/>
                </a:lnTo>
                <a:lnTo>
                  <a:pt x="12314087" y="809460"/>
                </a:lnTo>
                <a:cubicBezTo>
                  <a:pt x="12380513" y="850280"/>
                  <a:pt x="12447102" y="893724"/>
                  <a:pt x="12513862" y="939924"/>
                </a:cubicBezTo>
                <a:lnTo>
                  <a:pt x="12714277" y="1087803"/>
                </a:lnTo>
                <a:lnTo>
                  <a:pt x="12643623" y="1485082"/>
                </a:lnTo>
                <a:lnTo>
                  <a:pt x="12600454" y="1452040"/>
                </a:lnTo>
                <a:cubicBezTo>
                  <a:pt x="11566786" y="703751"/>
                  <a:pt x="10577998" y="623304"/>
                  <a:pt x="9589210" y="735230"/>
                </a:cubicBezTo>
                <a:cubicBezTo>
                  <a:pt x="8534502" y="874516"/>
                  <a:pt x="7484746" y="1232681"/>
                  <a:pt x="6425088" y="1694315"/>
                </a:cubicBezTo>
                <a:cubicBezTo>
                  <a:pt x="5365430" y="2120133"/>
                  <a:pt x="4295867" y="2649420"/>
                  <a:pt x="3221352" y="2804625"/>
                </a:cubicBezTo>
                <a:cubicBezTo>
                  <a:pt x="2218638" y="2965053"/>
                  <a:pt x="1207219" y="2796697"/>
                  <a:pt x="227896" y="2237254"/>
                </a:cubicBezTo>
                <a:lnTo>
                  <a:pt x="136311" y="2182365"/>
                </a:lnTo>
                <a:lnTo>
                  <a:pt x="209053" y="1773343"/>
                </a:lnTo>
                <a:lnTo>
                  <a:pt x="316297" y="1834690"/>
                </a:lnTo>
                <a:cubicBezTo>
                  <a:pt x="1266678" y="2353048"/>
                  <a:pt x="2241539" y="2507646"/>
                  <a:pt x="3216401" y="2350950"/>
                </a:cubicBezTo>
                <a:cubicBezTo>
                  <a:pt x="4290915" y="2195745"/>
                  <a:pt x="5365428" y="1666458"/>
                  <a:pt x="6425087" y="1240640"/>
                </a:cubicBezTo>
                <a:cubicBezTo>
                  <a:pt x="7058903" y="966047"/>
                  <a:pt x="7687765" y="723291"/>
                  <a:pt x="8321580" y="548189"/>
                </a:cubicBezTo>
                <a:cubicBezTo>
                  <a:pt x="8742473" y="428801"/>
                  <a:pt x="9163364" y="337269"/>
                  <a:pt x="9584258" y="281555"/>
                </a:cubicBezTo>
                <a:close/>
                <a:moveTo>
                  <a:pt x="8076887" y="0"/>
                </a:moveTo>
                <a:lnTo>
                  <a:pt x="9077142" y="177888"/>
                </a:lnTo>
                <a:lnTo>
                  <a:pt x="8801496" y="241291"/>
                </a:lnTo>
                <a:cubicBezTo>
                  <a:pt x="8029504" y="437310"/>
                  <a:pt x="7261690" y="740197"/>
                  <a:pt x="6485520" y="1101274"/>
                </a:cubicBezTo>
                <a:cubicBezTo>
                  <a:pt x="5455578" y="1546902"/>
                  <a:pt x="4420685" y="2091999"/>
                  <a:pt x="3365985" y="2267067"/>
                </a:cubicBezTo>
                <a:cubicBezTo>
                  <a:pt x="2377204" y="2449844"/>
                  <a:pt x="1379719" y="2303903"/>
                  <a:pt x="393929" y="1766952"/>
                </a:cubicBezTo>
                <a:lnTo>
                  <a:pt x="227146" y="1671603"/>
                </a:lnTo>
                <a:lnTo>
                  <a:pt x="298125" y="1272495"/>
                </a:lnTo>
                <a:lnTo>
                  <a:pt x="466713" y="1365124"/>
                </a:lnTo>
                <a:cubicBezTo>
                  <a:pt x="1420551" y="1863855"/>
                  <a:pt x="2389893" y="1992778"/>
                  <a:pt x="3346178" y="1817461"/>
                </a:cubicBezTo>
                <a:cubicBezTo>
                  <a:pt x="4400879" y="1642393"/>
                  <a:pt x="5440723" y="1097296"/>
                  <a:pt x="6470665" y="651668"/>
                </a:cubicBezTo>
                <a:cubicBezTo>
                  <a:pt x="6931168" y="433828"/>
                  <a:pt x="7394457" y="238369"/>
                  <a:pt x="7856352" y="73683"/>
                </a:cubicBezTo>
                <a:close/>
              </a:path>
            </a:pathLst>
          </a:custGeom>
          <a:gradFill flip="none" rotWithShape="1">
            <a:gsLst>
              <a:gs pos="23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776770" y="4752155"/>
            <a:ext cx="9680574" cy="1310968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ct val="100000"/>
              </a:lnSpc>
              <a:defRPr lang="en-GB" sz="2400" b="0" i="1" spc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 dirty="0"/>
              <a:t>引用</a:t>
            </a:r>
            <a:endParaRPr lang="zh-CN" altLang="en-US" noProof="0" dirty="0"/>
          </a:p>
        </p:txBody>
      </p:sp>
      <p:sp>
        <p:nvSpPr>
          <p:cNvPr id="37" name="任意多边形：形状 36"/>
          <p:cNvSpPr/>
          <p:nvPr userDrawn="1"/>
        </p:nvSpPr>
        <p:spPr>
          <a:xfrm>
            <a:off x="1" y="1"/>
            <a:ext cx="4716581" cy="4149353"/>
          </a:xfrm>
          <a:custGeom>
            <a:avLst/>
            <a:gdLst>
              <a:gd name="connsiteX0" fmla="*/ 0 w 4716581"/>
              <a:gd name="connsiteY0" fmla="*/ 0 h 4149353"/>
              <a:gd name="connsiteX1" fmla="*/ 4324798 w 4716581"/>
              <a:gd name="connsiteY1" fmla="*/ 0 h 4149353"/>
              <a:gd name="connsiteX2" fmla="*/ 4385617 w 4716581"/>
              <a:gd name="connsiteY2" fmla="*/ 100111 h 4149353"/>
              <a:gd name="connsiteX3" fmla="*/ 4716581 w 4716581"/>
              <a:gd name="connsiteY3" fmla="*/ 1407189 h 4149353"/>
              <a:gd name="connsiteX4" fmla="*/ 1974417 w 4716581"/>
              <a:gd name="connsiteY4" fmla="*/ 4149353 h 4149353"/>
              <a:gd name="connsiteX5" fmla="*/ 35414 w 4716581"/>
              <a:gd name="connsiteY5" fmla="*/ 3346192 h 4149353"/>
              <a:gd name="connsiteX6" fmla="*/ 0 w 4716581"/>
              <a:gd name="connsiteY6" fmla="*/ 3307226 h 4149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16581" h="4149353">
                <a:moveTo>
                  <a:pt x="0" y="0"/>
                </a:moveTo>
                <a:lnTo>
                  <a:pt x="4324798" y="0"/>
                </a:lnTo>
                <a:lnTo>
                  <a:pt x="4385617" y="100111"/>
                </a:lnTo>
                <a:cubicBezTo>
                  <a:pt x="4596688" y="488657"/>
                  <a:pt x="4716581" y="933922"/>
                  <a:pt x="4716581" y="1407189"/>
                </a:cubicBezTo>
                <a:cubicBezTo>
                  <a:pt x="4716581" y="2921644"/>
                  <a:pt x="3488872" y="4149353"/>
                  <a:pt x="1974417" y="4149353"/>
                </a:cubicBezTo>
                <a:cubicBezTo>
                  <a:pt x="1217190" y="4149353"/>
                  <a:pt x="531649" y="3842426"/>
                  <a:pt x="35414" y="3346192"/>
                </a:cubicBezTo>
                <a:lnTo>
                  <a:pt x="0" y="3307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图片占位符 34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" y="0"/>
            <a:ext cx="4524507" cy="3957278"/>
          </a:xfrm>
          <a:custGeom>
            <a:avLst/>
            <a:gdLst>
              <a:gd name="connsiteX0" fmla="*/ 8414 w 4524507"/>
              <a:gd name="connsiteY0" fmla="*/ 0 h 3957278"/>
              <a:gd name="connsiteX1" fmla="*/ 4048912 w 4524507"/>
              <a:gd name="connsiteY1" fmla="*/ 0 h 3957278"/>
              <a:gd name="connsiteX2" fmla="*/ 4098256 w 4524507"/>
              <a:gd name="connsiteY2" fmla="*/ 65987 h 3957278"/>
              <a:gd name="connsiteX3" fmla="*/ 4524507 w 4524507"/>
              <a:gd name="connsiteY3" fmla="*/ 1461436 h 3957278"/>
              <a:gd name="connsiteX4" fmla="*/ 2028663 w 4524507"/>
              <a:gd name="connsiteY4" fmla="*/ 3957278 h 3957278"/>
              <a:gd name="connsiteX5" fmla="*/ 102748 w 4524507"/>
              <a:gd name="connsiteY5" fmla="*/ 3049023 h 3957278"/>
              <a:gd name="connsiteX6" fmla="*/ 0 w 4524507"/>
              <a:gd name="connsiteY6" fmla="*/ 2911620 h 3957278"/>
              <a:gd name="connsiteX7" fmla="*/ 0 w 4524507"/>
              <a:gd name="connsiteY7" fmla="*/ 11253 h 395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4507" h="3957278">
                <a:moveTo>
                  <a:pt x="8414" y="0"/>
                </a:moveTo>
                <a:lnTo>
                  <a:pt x="4048912" y="0"/>
                </a:lnTo>
                <a:lnTo>
                  <a:pt x="4098256" y="65987"/>
                </a:lnTo>
                <a:cubicBezTo>
                  <a:pt x="4367369" y="464326"/>
                  <a:pt x="4524507" y="944530"/>
                  <a:pt x="4524507" y="1461436"/>
                </a:cubicBezTo>
                <a:cubicBezTo>
                  <a:pt x="4524507" y="2839851"/>
                  <a:pt x="3407080" y="3957278"/>
                  <a:pt x="2028663" y="3957278"/>
                </a:cubicBezTo>
                <a:cubicBezTo>
                  <a:pt x="1253303" y="3957278"/>
                  <a:pt x="560523" y="3603717"/>
                  <a:pt x="102748" y="3049023"/>
                </a:cubicBezTo>
                <a:lnTo>
                  <a:pt x="0" y="2911620"/>
                </a:lnTo>
                <a:lnTo>
                  <a:pt x="0" y="11253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wrap="square" lIns="91440" tIns="457200" rIns="91440" bIns="45720" rtlCol="0" anchor="t" anchorCtr="1">
            <a:noAutofit/>
          </a:bodyPr>
          <a:lstStyle>
            <a:lvl1pPr>
              <a:defRPr lang="en-GB" sz="12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 dirty="0"/>
              <a:t>插入图像</a:t>
            </a:r>
            <a:endParaRPr lang="zh-CN" altLang="en-US" noProof="0" dirty="0"/>
          </a:p>
        </p:txBody>
      </p:sp>
      <p:sp>
        <p:nvSpPr>
          <p:cNvPr id="23" name="文本占位符 2"/>
          <p:cNvSpPr txBox="1"/>
          <p:nvPr userDrawn="1"/>
        </p:nvSpPr>
        <p:spPr bwMode="auto">
          <a:xfrm>
            <a:off x="976670" y="4475195"/>
            <a:ext cx="800100" cy="1505250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noAutofit/>
          </a:bodyPr>
          <a:lstStyle>
            <a:lvl1pPr marL="172720" indent="-179705" algn="l" defTabSz="684530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1pPr>
            <a:lvl2pPr marL="358775" indent="-215900" algn="l" defTabSz="684530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2pPr>
            <a:lvl3pPr marL="431800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3pPr>
            <a:lvl4pPr marL="503555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4pPr>
            <a:lvl5pPr marL="574675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5pPr>
            <a:lvl6pPr marL="863600" indent="-171450" algn="l" defTabSz="6858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990" indent="-171450" algn="l" defTabSz="6858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zh-CN" altLang="en-US" sz="9600" b="1" i="0" noProof="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endParaRPr lang="zh-CN" altLang="en-US" sz="9600" b="1" i="0" noProof="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椭圆形 37"/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9" name="直接连接符​​(S) 38"/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灯片编号占位符 13"/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altLang="zh-CN" smtClean="0"/>
            </a:fld>
            <a:endParaRPr lang="zh-CN" altLang="en-US" dirty="0"/>
          </a:p>
        </p:txBody>
      </p:sp>
      <p:cxnSp>
        <p:nvCxnSpPr>
          <p:cNvPr id="41" name="直接连接符​​(S) 40"/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2"/>
          <p:cNvSpPr txBox="1"/>
          <p:nvPr userDrawn="1"/>
        </p:nvSpPr>
        <p:spPr bwMode="auto">
          <a:xfrm>
            <a:off x="11290885" y="5214755"/>
            <a:ext cx="800100" cy="1109183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ctr" anchorCtr="0" compatLnSpc="1">
            <a:noAutofit/>
          </a:bodyPr>
          <a:lstStyle>
            <a:lvl1pPr marL="172720" indent="-179705" algn="l" defTabSz="684530" rtl="0" eaLnBrk="1" fontAlgn="base" hangingPunct="1">
              <a:lnSpc>
                <a:spcPts val="368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lang="en-US" sz="3200" i="1" kern="120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1pPr>
            <a:lvl2pPr marL="358775" indent="-215900" algn="l" defTabSz="684530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2pPr>
            <a:lvl3pPr marL="431800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3pPr>
            <a:lvl4pPr marL="503555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4pPr>
            <a:lvl5pPr marL="574675" indent="-170180" algn="l" defTabSz="684530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MS PGothic" panose="020B0600070205080204" charset="-128"/>
                <a:cs typeface="CiscoSans"/>
              </a:defRPr>
            </a:lvl5pPr>
            <a:lvl6pPr marL="863600" indent="-171450" algn="l" defTabSz="6858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990" indent="-171450" algn="l" defTabSz="6858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675" indent="-91440" algn="ctr" rtl="0">
              <a:lnSpc>
                <a:spcPct val="105000"/>
              </a:lnSpc>
              <a:spcAft>
                <a:spcPts val="800"/>
              </a:spcAft>
            </a:pPr>
            <a:r>
              <a:rPr lang="zh-CN" altLang="en-US" sz="9600" b="1" i="0" noProof="0" dirty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  <a:endParaRPr lang="zh-CN" altLang="en-US" sz="9600" b="1" i="0" noProof="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长方形 2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 6"/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8" name="长方形 7"/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长方形 9"/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长方形 11"/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4" name="任意多边形：形状 13"/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 dirty="0"/>
              <a:t>插入图像</a:t>
            </a:r>
            <a:endParaRPr lang="zh-CN" altLang="en-US" noProof="0" dirty="0"/>
          </a:p>
        </p:txBody>
      </p:sp>
      <p:cxnSp>
        <p:nvCxnSpPr>
          <p:cNvPr id="15" name="直接连接符​​(S) 14"/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algn="ctr" rtl="0">
              <a:lnSpc>
                <a:spcPct val="80000"/>
              </a:lnSpc>
            </a:pPr>
            <a:r>
              <a:rPr lang="zh-CN" altLang="en-US" noProof="0" dirty="0"/>
              <a:t>谢谢！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姓名</a:t>
            </a:r>
            <a:endParaRPr lang="zh-CN" altLang="en-US" noProof="0" dirty="0"/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电话</a:t>
            </a:r>
            <a:endParaRPr lang="zh-CN" altLang="en-US" noProof="0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电子邮件</a:t>
            </a:r>
            <a:endParaRPr lang="zh-CN" altLang="en-US" noProof="0" dirty="0"/>
          </a:p>
        </p:txBody>
      </p:sp>
      <p:sp>
        <p:nvSpPr>
          <p:cNvPr id="19" name="文本占位符 4"/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网站</a:t>
            </a:r>
            <a:endParaRPr lang="zh-CN" altLang="en-US" noProof="0" dirty="0"/>
          </a:p>
        </p:txBody>
      </p:sp>
      <p:cxnSp>
        <p:nvCxnSpPr>
          <p:cNvPr id="16" name="直接连接符​​(S) 15"/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 descr="用户" title="图标 - 演示者姓名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图形 23" descr="信封" title="图标演示者电子邮件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图形 24" descr="智能手机" title="图标 - 演示者电话号码"/>
          <p:cNvPicPr>
            <a:picLocks noChangeAspect="1"/>
          </p:cNvPicPr>
          <p:nvPr userDrawn="1"/>
        </p:nvPicPr>
        <p:blipFill>
          <a:blip r:embed="rId6" cstate="screen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图形 25" descr="链接"/>
          <p:cNvPicPr>
            <a:picLocks noChangeAspect="1"/>
          </p:cNvPicPr>
          <p:nvPr userDrawn="1"/>
        </p:nvPicPr>
        <p:blipFill>
          <a:blip r:embed="rId8" cstate="screen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长方形 2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7" name="组 6"/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长方形 7"/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长方形 9"/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长方形 11"/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4" name="任意多边形：形状 13"/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图片占位符 21"/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 dirty="0"/>
              <a:t>插入图像</a:t>
            </a:r>
            <a:endParaRPr lang="zh-CN" altLang="en-US" noProof="0" dirty="0"/>
          </a:p>
        </p:txBody>
      </p:sp>
      <p:cxnSp>
        <p:nvCxnSpPr>
          <p:cNvPr id="15" name="直接连接符​​(S) 14"/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algn="ctr" rtl="0">
              <a:lnSpc>
                <a:spcPct val="80000"/>
              </a:lnSpc>
            </a:pPr>
            <a:r>
              <a:rPr lang="zh-CN" altLang="en-US" noProof="0" dirty="0"/>
              <a:t>谢谢！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 hasCustomPrompt="1"/>
          </p:nvPr>
        </p:nvSpPr>
        <p:spPr>
          <a:xfrm>
            <a:off x="4677266" y="44227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姓名</a:t>
            </a:r>
            <a:endParaRPr lang="zh-CN" altLang="en-US" noProof="0" dirty="0"/>
          </a:p>
        </p:txBody>
      </p:sp>
      <p:sp>
        <p:nvSpPr>
          <p:cNvPr id="17" name="文本占位符 4"/>
          <p:cNvSpPr>
            <a:spLocks noGrp="1"/>
          </p:cNvSpPr>
          <p:nvPr>
            <p:ph type="body" sz="quarter" idx="16" hasCustomPrompt="1"/>
          </p:nvPr>
        </p:nvSpPr>
        <p:spPr>
          <a:xfrm>
            <a:off x="4677266" y="48592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电话</a:t>
            </a:r>
            <a:endParaRPr lang="zh-CN" altLang="en-US" noProof="0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17" hasCustomPrompt="1"/>
          </p:nvPr>
        </p:nvSpPr>
        <p:spPr>
          <a:xfrm>
            <a:off x="4677266" y="5295773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电子邮件</a:t>
            </a:r>
            <a:endParaRPr lang="zh-CN" altLang="en-US" noProof="0" dirty="0"/>
          </a:p>
        </p:txBody>
      </p:sp>
      <p:sp>
        <p:nvSpPr>
          <p:cNvPr id="19" name="文本占位符 4"/>
          <p:cNvSpPr>
            <a:spLocks noGrp="1"/>
          </p:cNvSpPr>
          <p:nvPr>
            <p:ph type="body" sz="quarter" idx="18" hasCustomPrompt="1"/>
          </p:nvPr>
        </p:nvSpPr>
        <p:spPr>
          <a:xfrm>
            <a:off x="4677266" y="5732272"/>
            <a:ext cx="3695206" cy="2769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200" spc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 dirty="0"/>
              <a:t>网站</a:t>
            </a:r>
            <a:endParaRPr lang="zh-CN" altLang="en-US" noProof="0" dirty="0"/>
          </a:p>
        </p:txBody>
      </p:sp>
      <p:cxnSp>
        <p:nvCxnSpPr>
          <p:cNvPr id="16" name="直接连接符​​(S) 15"/>
          <p:cNvCxnSpPr/>
          <p:nvPr userDrawn="1"/>
        </p:nvCxnSpPr>
        <p:spPr>
          <a:xfrm>
            <a:off x="4516210" y="4422773"/>
            <a:ext cx="0" cy="15864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 descr="用户" title="图标 - 演示者姓名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pic>
        <p:nvPicPr>
          <p:cNvPr id="24" name="图形 23" descr="信封" title="图标演示者电子邮件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pic>
        <p:nvPicPr>
          <p:cNvPr id="25" name="图形 24" descr="智能手机" title="图标 - 演示者电话号码"/>
          <p:cNvPicPr>
            <a:picLocks noChangeAspect="1"/>
          </p:cNvPicPr>
          <p:nvPr userDrawn="1"/>
        </p:nvPicPr>
        <p:blipFill>
          <a:blip r:embed="rId6" cstate="screen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pic>
        <p:nvPicPr>
          <p:cNvPr id="26" name="图形 25" descr="链接"/>
          <p:cNvPicPr>
            <a:picLocks noChangeAspect="1"/>
          </p:cNvPicPr>
          <p:nvPr userDrawn="1"/>
        </p:nvPicPr>
        <p:blipFill>
          <a:blip r:embed="rId8" cstate="screen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长方形 7"/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长方形 9"/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长方形 11"/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6" name="任意多边形：形状 25"/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椭圆形 3"/>
          <p:cNvSpPr/>
          <p:nvPr userDrawn="1"/>
        </p:nvSpPr>
        <p:spPr>
          <a:xfrm>
            <a:off x="2674071" y="21211"/>
            <a:ext cx="6843859" cy="6843859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16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5" name="直接连接符​​(S) 14"/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algn="ctr" rtl="0">
              <a:lnSpc>
                <a:spcPct val="80000"/>
              </a:lnSpc>
            </a:pPr>
            <a:r>
              <a:rPr lang="zh-CN" altLang="en-US" noProof="0" dirty="0"/>
              <a:t>标题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228600" lvl="0" indent="-228600" algn="ctr" rtl="0"/>
            <a:r>
              <a:rPr lang="zh-CN" altLang="en-US" noProof="0" dirty="0"/>
              <a:t>副标题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/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长方形 20"/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长方形 21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长方形 25"/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长方形 26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长方形 29"/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/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/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长方形 32"/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zh-CN" altLang="en-US" noProof="0" dirty="0"/>
              <a:t>单击以编辑模板标题样式</a:t>
            </a:r>
            <a:endParaRPr lang="zh-CN" altLang="en-US" noProof="0" dirty="0"/>
          </a:p>
        </p:txBody>
      </p:sp>
      <p:sp>
        <p:nvSpPr>
          <p:cNvPr id="23" name="椭圆形 22"/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4" name="直接连接符​​(S) 23"/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灯片编号占位符 13"/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altLang="zh-CN" smtClean="0"/>
            </a:fld>
            <a:endParaRPr lang="zh-CN" altLang="en-US" dirty="0"/>
          </a:p>
        </p:txBody>
      </p:sp>
      <p:cxnSp>
        <p:nvCxnSpPr>
          <p:cNvPr id="34" name="直接连接符​​(S) 33"/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任意多边形：形状 46"/>
          <p:cNvSpPr/>
          <p:nvPr userDrawn="1"/>
        </p:nvSpPr>
        <p:spPr>
          <a:xfrm>
            <a:off x="-1" y="-16064"/>
            <a:ext cx="3981692" cy="2505614"/>
          </a:xfrm>
          <a:custGeom>
            <a:avLst/>
            <a:gdLst>
              <a:gd name="connsiteX0" fmla="*/ 0 w 3981692"/>
              <a:gd name="connsiteY0" fmla="*/ 0 h 2505614"/>
              <a:gd name="connsiteX1" fmla="*/ 3978183 w 3981692"/>
              <a:gd name="connsiteY1" fmla="*/ 0 h 2505614"/>
              <a:gd name="connsiteX2" fmla="*/ 3981692 w 3981692"/>
              <a:gd name="connsiteY2" fmla="*/ 54609 h 2505614"/>
              <a:gd name="connsiteX3" fmla="*/ 862315 w 3981692"/>
              <a:gd name="connsiteY3" fmla="*/ 2505614 h 2505614"/>
              <a:gd name="connsiteX4" fmla="*/ 233652 w 3981692"/>
              <a:gd name="connsiteY4" fmla="*/ 2455818 h 2505614"/>
              <a:gd name="connsiteX5" fmla="*/ 0 w 3981692"/>
              <a:gd name="connsiteY5" fmla="*/ 2408613 h 25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1692" h="2505614">
                <a:moveTo>
                  <a:pt x="0" y="0"/>
                </a:moveTo>
                <a:lnTo>
                  <a:pt x="3978183" y="0"/>
                </a:lnTo>
                <a:lnTo>
                  <a:pt x="3981692" y="54609"/>
                </a:lnTo>
                <a:cubicBezTo>
                  <a:pt x="3981692" y="1408262"/>
                  <a:pt x="2585099" y="2505614"/>
                  <a:pt x="862315" y="2505614"/>
                </a:cubicBezTo>
                <a:cubicBezTo>
                  <a:pt x="646967" y="2505614"/>
                  <a:pt x="436716" y="2488468"/>
                  <a:pt x="233652" y="2455818"/>
                </a:cubicBezTo>
                <a:lnTo>
                  <a:pt x="0" y="24086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5" name="任意多边形：形状 44"/>
          <p:cNvSpPr/>
          <p:nvPr userDrawn="1"/>
        </p:nvSpPr>
        <p:spPr>
          <a:xfrm>
            <a:off x="0" y="-16063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16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内容占位符 2"/>
          <p:cNvSpPr>
            <a:spLocks noGrp="1"/>
          </p:cNvSpPr>
          <p:nvPr>
            <p:ph idx="1"/>
          </p:nvPr>
        </p:nvSpPr>
        <p:spPr>
          <a:xfrm>
            <a:off x="838199" y="2346039"/>
            <a:ext cx="10782283" cy="383092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0" name="任意多边形：形状 44"/>
          <p:cNvSpPr/>
          <p:nvPr userDrawn="1"/>
        </p:nvSpPr>
        <p:spPr>
          <a:xfrm>
            <a:off x="0" y="-53770"/>
            <a:ext cx="3795148" cy="2242063"/>
          </a:xfrm>
          <a:custGeom>
            <a:avLst/>
            <a:gdLst>
              <a:gd name="connsiteX0" fmla="*/ 0 w 3795148"/>
              <a:gd name="connsiteY0" fmla="*/ 0 h 2242063"/>
              <a:gd name="connsiteX1" fmla="*/ 3795148 w 3795148"/>
              <a:gd name="connsiteY1" fmla="*/ 0 h 2242063"/>
              <a:gd name="connsiteX2" fmla="*/ 3793988 w 3795148"/>
              <a:gd name="connsiteY2" fmla="*/ 18343 h 2242063"/>
              <a:gd name="connsiteX3" fmla="*/ 708660 w 3795148"/>
              <a:gd name="connsiteY3" fmla="*/ 2242063 h 2242063"/>
              <a:gd name="connsiteX4" fmla="*/ 83632 w 3795148"/>
              <a:gd name="connsiteY4" fmla="*/ 2191740 h 2242063"/>
              <a:gd name="connsiteX5" fmla="*/ 0 w 3795148"/>
              <a:gd name="connsiteY5" fmla="*/ 2174565 h 224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5148" h="2242063">
                <a:moveTo>
                  <a:pt x="0" y="0"/>
                </a:moveTo>
                <a:lnTo>
                  <a:pt x="3795148" y="0"/>
                </a:lnTo>
                <a:lnTo>
                  <a:pt x="3793988" y="18343"/>
                </a:lnTo>
                <a:cubicBezTo>
                  <a:pt x="3635169" y="1267374"/>
                  <a:pt x="2314432" y="2242063"/>
                  <a:pt x="708660" y="2242063"/>
                </a:cubicBezTo>
                <a:cubicBezTo>
                  <a:pt x="494557" y="2242063"/>
                  <a:pt x="285522" y="2224735"/>
                  <a:pt x="83632" y="2191740"/>
                </a:cubicBezTo>
                <a:lnTo>
                  <a:pt x="0" y="2174565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16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/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长方形 20"/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长方形 21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长方形 25"/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长方形 26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长方形 29"/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/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/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长方形 32"/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zh-CN" altLang="en-US" noProof="0" dirty="0"/>
              <a:t>单击以编辑模板标题样式</a:t>
            </a:r>
            <a:endParaRPr lang="zh-CN" altLang="en-US" noProof="0" dirty="0"/>
          </a:p>
        </p:txBody>
      </p:sp>
      <p:sp>
        <p:nvSpPr>
          <p:cNvPr id="23" name="椭圆形 22"/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4" name="直接连接符​​(S) 23"/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灯片编号占位符 13"/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altLang="zh-CN" smtClean="0"/>
            </a:fld>
            <a:endParaRPr lang="zh-CN" altLang="en-US" dirty="0"/>
          </a:p>
        </p:txBody>
      </p:sp>
      <p:cxnSp>
        <p:nvCxnSpPr>
          <p:cNvPr id="34" name="直接连接符​​(S) 33"/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：形状 42"/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任意多边形：形状 40"/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16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sz="half" idx="1"/>
          </p:nvPr>
        </p:nvSpPr>
        <p:spPr>
          <a:xfrm>
            <a:off x="838200" y="2437325"/>
            <a:ext cx="5181600" cy="3739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8" name="内容占位符 3"/>
          <p:cNvSpPr>
            <a:spLocks noGrp="1"/>
          </p:cNvSpPr>
          <p:nvPr>
            <p:ph sz="half" idx="2"/>
          </p:nvPr>
        </p:nvSpPr>
        <p:spPr>
          <a:xfrm>
            <a:off x="6438886" y="2404377"/>
            <a:ext cx="5181600" cy="377258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长方形 4"/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长方形 6"/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矩形​ 7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长方形 14"/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长方形 15"/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长方形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任意多边形：形状 26"/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/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zh-CN" altLang="en-US" noProof="0" dirty="0"/>
              <a:t>单击以编辑模板标题样式</a:t>
            </a:r>
            <a:endParaRPr lang="zh-CN" altLang="en-US" noProof="0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/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长方形 20"/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长方形 21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长方形 25"/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长方形 26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长方形 29"/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/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/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长方形 32"/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25520" y="246253"/>
            <a:ext cx="8094972" cy="173887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zh-CN" altLang="en-US" noProof="0" dirty="0"/>
              <a:t>单击以编辑模板标题样式</a:t>
            </a:r>
            <a:endParaRPr lang="zh-CN" altLang="en-US" noProof="0" dirty="0"/>
          </a:p>
        </p:txBody>
      </p:sp>
      <p:sp>
        <p:nvSpPr>
          <p:cNvPr id="23" name="椭圆形 22"/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4" name="直接连接符​​(S) 23"/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灯片编号占位符 13"/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altLang="zh-CN" smtClean="0"/>
            </a:fld>
            <a:endParaRPr lang="zh-CN" altLang="en-US" dirty="0"/>
          </a:p>
        </p:txBody>
      </p:sp>
      <p:cxnSp>
        <p:nvCxnSpPr>
          <p:cNvPr id="34" name="直接连接符​​(S) 33"/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：形状 42"/>
          <p:cNvSpPr/>
          <p:nvPr userDrawn="1"/>
        </p:nvSpPr>
        <p:spPr>
          <a:xfrm>
            <a:off x="0" y="-1"/>
            <a:ext cx="4587349" cy="2419039"/>
          </a:xfrm>
          <a:custGeom>
            <a:avLst/>
            <a:gdLst>
              <a:gd name="connsiteX0" fmla="*/ 0 w 4587349"/>
              <a:gd name="connsiteY0" fmla="*/ 0 h 2419039"/>
              <a:gd name="connsiteX1" fmla="*/ 4587349 w 4587349"/>
              <a:gd name="connsiteY1" fmla="*/ 0 h 2419039"/>
              <a:gd name="connsiteX2" fmla="*/ 4562933 w 4587349"/>
              <a:gd name="connsiteY2" fmla="*/ 72160 h 2419039"/>
              <a:gd name="connsiteX3" fmla="*/ 1203311 w 4587349"/>
              <a:gd name="connsiteY3" fmla="*/ 2419039 h 2419039"/>
              <a:gd name="connsiteX4" fmla="*/ 139724 w 4587349"/>
              <a:gd name="connsiteY4" fmla="*/ 2258240 h 2419039"/>
              <a:gd name="connsiteX5" fmla="*/ 0 w 4587349"/>
              <a:gd name="connsiteY5" fmla="*/ 2207100 h 241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7349" h="2419039">
                <a:moveTo>
                  <a:pt x="0" y="0"/>
                </a:moveTo>
                <a:lnTo>
                  <a:pt x="4587349" y="0"/>
                </a:lnTo>
                <a:lnTo>
                  <a:pt x="4562933" y="72160"/>
                </a:lnTo>
                <a:cubicBezTo>
                  <a:pt x="4061488" y="1441670"/>
                  <a:pt x="2746538" y="2419039"/>
                  <a:pt x="1203311" y="2419039"/>
                </a:cubicBezTo>
                <a:cubicBezTo>
                  <a:pt x="832937" y="2419039"/>
                  <a:pt x="475711" y="2362743"/>
                  <a:pt x="139724" y="2258240"/>
                </a:cubicBezTo>
                <a:lnTo>
                  <a:pt x="0" y="2207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1" name="任意多边形：形状 40"/>
          <p:cNvSpPr/>
          <p:nvPr userDrawn="1"/>
        </p:nvSpPr>
        <p:spPr>
          <a:xfrm>
            <a:off x="0" y="1"/>
            <a:ext cx="4341402" cy="2228445"/>
          </a:xfrm>
          <a:custGeom>
            <a:avLst/>
            <a:gdLst>
              <a:gd name="connsiteX0" fmla="*/ 0 w 4341402"/>
              <a:gd name="connsiteY0" fmla="*/ 0 h 2228445"/>
              <a:gd name="connsiteX1" fmla="*/ 4341402 w 4341402"/>
              <a:gd name="connsiteY1" fmla="*/ 0 h 2228445"/>
              <a:gd name="connsiteX2" fmla="*/ 4293306 w 4341402"/>
              <a:gd name="connsiteY2" fmla="*/ 133775 h 2228445"/>
              <a:gd name="connsiteX3" fmla="*/ 1300374 w 4341402"/>
              <a:gd name="connsiteY3" fmla="*/ 2224065 h 2228445"/>
              <a:gd name="connsiteX4" fmla="*/ 1124323 w 4341402"/>
              <a:gd name="connsiteY4" fmla="*/ 2228445 h 2228445"/>
              <a:gd name="connsiteX5" fmla="*/ 1124242 w 4341402"/>
              <a:gd name="connsiteY5" fmla="*/ 2228445 h 2228445"/>
              <a:gd name="connsiteX6" fmla="*/ 948190 w 4341402"/>
              <a:gd name="connsiteY6" fmla="*/ 2224065 h 2228445"/>
              <a:gd name="connsiteX7" fmla="*/ 106705 w 4341402"/>
              <a:gd name="connsiteY7" fmla="*/ 2077045 h 2228445"/>
              <a:gd name="connsiteX8" fmla="*/ 0 w 4341402"/>
              <a:gd name="connsiteY8" fmla="*/ 2041514 h 22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1402" h="2228445">
                <a:moveTo>
                  <a:pt x="0" y="0"/>
                </a:moveTo>
                <a:lnTo>
                  <a:pt x="4341402" y="0"/>
                </a:lnTo>
                <a:lnTo>
                  <a:pt x="4293306" y="133775"/>
                </a:lnTo>
                <a:cubicBezTo>
                  <a:pt x="3804175" y="1311915"/>
                  <a:pt x="2656408" y="2156418"/>
                  <a:pt x="1300374" y="2224065"/>
                </a:cubicBezTo>
                <a:lnTo>
                  <a:pt x="1124323" y="2228445"/>
                </a:lnTo>
                <a:lnTo>
                  <a:pt x="1124242" y="2228445"/>
                </a:lnTo>
                <a:lnTo>
                  <a:pt x="948190" y="2224065"/>
                </a:lnTo>
                <a:cubicBezTo>
                  <a:pt x="656570" y="2209517"/>
                  <a:pt x="374582" y="2159041"/>
                  <a:pt x="106705" y="2077045"/>
                </a:cubicBezTo>
                <a:lnTo>
                  <a:pt x="0" y="2041514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1" forceAA="0" compatLnSpc="1"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16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占位符 2"/>
          <p:cNvSpPr>
            <a:spLocks noGrp="1"/>
          </p:cNvSpPr>
          <p:nvPr>
            <p:ph type="body" idx="1"/>
          </p:nvPr>
        </p:nvSpPr>
        <p:spPr>
          <a:xfrm>
            <a:off x="839788" y="2123331"/>
            <a:ext cx="5157787" cy="62665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35" name="内容占位符 3"/>
          <p:cNvSpPr>
            <a:spLocks noGrp="1"/>
          </p:cNvSpPr>
          <p:nvPr>
            <p:ph sz="half" idx="2"/>
          </p:nvPr>
        </p:nvSpPr>
        <p:spPr>
          <a:xfrm>
            <a:off x="839788" y="2839199"/>
            <a:ext cx="5157787" cy="335046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37304" y="2123331"/>
            <a:ext cx="5183188" cy="62665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37" name="内容占位符 5"/>
          <p:cNvSpPr>
            <a:spLocks noGrp="1"/>
          </p:cNvSpPr>
          <p:nvPr>
            <p:ph sz="quarter" idx="4"/>
          </p:nvPr>
        </p:nvSpPr>
        <p:spPr>
          <a:xfrm>
            <a:off x="6437304" y="2839199"/>
            <a:ext cx="5183188" cy="3350464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长方形 4"/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长方形 6"/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矩形​ 7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长方形 14"/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长方形 15"/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长方形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任意多边形：形状 26"/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图片占位符 28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5576326" y="1251144"/>
            <a:ext cx="6615674" cy="5625145"/>
          </a:xfrm>
          <a:custGeom>
            <a:avLst/>
            <a:gdLst>
              <a:gd name="connsiteX0" fmla="*/ 3621727 w 6615674"/>
              <a:gd name="connsiteY0" fmla="*/ 0 h 5625145"/>
              <a:gd name="connsiteX1" fmla="*/ 6416428 w 6615674"/>
              <a:gd name="connsiteY1" fmla="*/ 1317972 h 5625145"/>
              <a:gd name="connsiteX2" fmla="*/ 6615674 w 6615674"/>
              <a:gd name="connsiteY2" fmla="*/ 1584421 h 5625145"/>
              <a:gd name="connsiteX3" fmla="*/ 6615674 w 6615674"/>
              <a:gd name="connsiteY3" fmla="*/ 5625145 h 5625145"/>
              <a:gd name="connsiteX4" fmla="*/ 605458 w 6615674"/>
              <a:gd name="connsiteY4" fmla="*/ 5625145 h 5625145"/>
              <a:gd name="connsiteX5" fmla="*/ 437123 w 6615674"/>
              <a:gd name="connsiteY5" fmla="*/ 5348058 h 5625145"/>
              <a:gd name="connsiteX6" fmla="*/ 0 w 6615674"/>
              <a:gd name="connsiteY6" fmla="*/ 3621727 h 5625145"/>
              <a:gd name="connsiteX7" fmla="*/ 3621727 w 6615674"/>
              <a:gd name="connsiteY7" fmla="*/ 0 h 5625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625145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625145"/>
                </a:lnTo>
                <a:lnTo>
                  <a:pt x="605458" y="5625145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 dirty="0"/>
              <a:t>插入图像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zh-CN" altLang="en-US" noProof="0" dirty="0"/>
              <a:t>单击以编辑模板标题样式</a:t>
            </a:r>
            <a:endParaRPr lang="zh-CN" altLang="en-US" noProof="0" dirty="0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40080" y="2526124"/>
            <a:ext cx="3801966" cy="3653188"/>
          </a:xfrm>
        </p:spPr>
        <p:txBody>
          <a:bodyPr vert="horz" lIns="0" tIns="0" rIns="0" bIns="0" rtlCol="0">
            <a:noAutofit/>
          </a:bodyPr>
          <a:lstStyle>
            <a:lvl1pPr marL="0" inden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None/>
              <a:defRPr 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长方形 4"/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长方形 6"/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矩形​ 7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长方形 14"/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长方形 15"/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1" name="任意多边形：形状 20"/>
          <p:cNvSpPr/>
          <p:nvPr userDrawn="1"/>
        </p:nvSpPr>
        <p:spPr>
          <a:xfrm>
            <a:off x="4846320" y="0"/>
            <a:ext cx="7345680" cy="6907322"/>
          </a:xfrm>
          <a:custGeom>
            <a:avLst/>
            <a:gdLst>
              <a:gd name="connsiteX0" fmla="*/ 3543489 w 7345680"/>
              <a:gd name="connsiteY0" fmla="*/ 0 h 6907322"/>
              <a:gd name="connsiteX1" fmla="*/ 5432871 w 7345680"/>
              <a:gd name="connsiteY1" fmla="*/ 0 h 6907322"/>
              <a:gd name="connsiteX2" fmla="*/ 5609846 w 7345680"/>
              <a:gd name="connsiteY2" fmla="*/ 40446 h 6907322"/>
              <a:gd name="connsiteX3" fmla="*/ 7343079 w 7345680"/>
              <a:gd name="connsiteY3" fmla="*/ 915371 h 6907322"/>
              <a:gd name="connsiteX4" fmla="*/ 7345680 w 7345680"/>
              <a:gd name="connsiteY4" fmla="*/ 917602 h 6907322"/>
              <a:gd name="connsiteX5" fmla="*/ 7345680 w 7345680"/>
              <a:gd name="connsiteY5" fmla="*/ 6907322 h 6907322"/>
              <a:gd name="connsiteX6" fmla="*/ 822371 w 7345680"/>
              <a:gd name="connsiteY6" fmla="*/ 6907322 h 6907322"/>
              <a:gd name="connsiteX7" fmla="*/ 766511 w 7345680"/>
              <a:gd name="connsiteY7" fmla="*/ 6829539 h 6907322"/>
              <a:gd name="connsiteX8" fmla="*/ 0 w 7345680"/>
              <a:gd name="connsiteY8" fmla="*/ 4344739 h 6907322"/>
              <a:gd name="connsiteX9" fmla="*/ 3366514 w 7345680"/>
              <a:gd name="connsiteY9" fmla="*/ 40446 h 690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45680" h="6907322">
                <a:moveTo>
                  <a:pt x="3543489" y="0"/>
                </a:moveTo>
                <a:lnTo>
                  <a:pt x="5432871" y="0"/>
                </a:lnTo>
                <a:lnTo>
                  <a:pt x="5609846" y="40446"/>
                </a:lnTo>
                <a:cubicBezTo>
                  <a:pt x="6255171" y="204854"/>
                  <a:pt x="6844336" y="507805"/>
                  <a:pt x="7343079" y="915371"/>
                </a:cubicBezTo>
                <a:lnTo>
                  <a:pt x="7345680" y="917602"/>
                </a:lnTo>
                <a:lnTo>
                  <a:pt x="7345680" y="6907322"/>
                </a:lnTo>
                <a:lnTo>
                  <a:pt x="822371" y="6907322"/>
                </a:lnTo>
                <a:lnTo>
                  <a:pt x="766511" y="6829539"/>
                </a:lnTo>
                <a:cubicBezTo>
                  <a:pt x="282576" y="6120238"/>
                  <a:pt x="0" y="5265165"/>
                  <a:pt x="0" y="4344739"/>
                </a:cubicBezTo>
                <a:cubicBezTo>
                  <a:pt x="0" y="2273781"/>
                  <a:pt x="1430540" y="533670"/>
                  <a:pt x="3366514" y="40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长方形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504419"/>
            <a:ext cx="4006532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18" name="任意多边形：形状 17"/>
          <p:cNvSpPr/>
          <p:nvPr userDrawn="1"/>
        </p:nvSpPr>
        <p:spPr>
          <a:xfrm>
            <a:off x="5323076" y="314025"/>
            <a:ext cx="6868924" cy="6593297"/>
          </a:xfrm>
          <a:custGeom>
            <a:avLst/>
            <a:gdLst>
              <a:gd name="connsiteX0" fmla="*/ 4079984 w 6868924"/>
              <a:gd name="connsiteY0" fmla="*/ 0 h 6593297"/>
              <a:gd name="connsiteX1" fmla="*/ 6675233 w 6868924"/>
              <a:gd name="connsiteY1" fmla="*/ 931670 h 6593297"/>
              <a:gd name="connsiteX2" fmla="*/ 6868924 w 6868924"/>
              <a:gd name="connsiteY2" fmla="*/ 1107709 h 6593297"/>
              <a:gd name="connsiteX3" fmla="*/ 6868924 w 6868924"/>
              <a:gd name="connsiteY3" fmla="*/ 6593297 h 6593297"/>
              <a:gd name="connsiteX4" fmla="*/ 867282 w 6868924"/>
              <a:gd name="connsiteY4" fmla="*/ 6593297 h 6593297"/>
              <a:gd name="connsiteX5" fmla="*/ 810549 w 6868924"/>
              <a:gd name="connsiteY5" fmla="*/ 6521104 h 6593297"/>
              <a:gd name="connsiteX6" fmla="*/ 0 w 6868924"/>
              <a:gd name="connsiteY6" fmla="*/ 4079984 h 6593297"/>
              <a:gd name="connsiteX7" fmla="*/ 4079984 w 6868924"/>
              <a:gd name="connsiteY7" fmla="*/ 0 h 659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6593297">
                <a:moveTo>
                  <a:pt x="4079984" y="0"/>
                </a:moveTo>
                <a:cubicBezTo>
                  <a:pt x="5065808" y="0"/>
                  <a:pt x="5969971" y="349636"/>
                  <a:pt x="6675233" y="931670"/>
                </a:cubicBezTo>
                <a:lnTo>
                  <a:pt x="6868924" y="1107709"/>
                </a:lnTo>
                <a:lnTo>
                  <a:pt x="6868924" y="6593297"/>
                </a:lnTo>
                <a:lnTo>
                  <a:pt x="867282" y="6593297"/>
                </a:lnTo>
                <a:lnTo>
                  <a:pt x="810549" y="6521104"/>
                </a:lnTo>
                <a:cubicBezTo>
                  <a:pt x="301472" y="5840388"/>
                  <a:pt x="0" y="4995393"/>
                  <a:pt x="0" y="4079984"/>
                </a:cubicBezTo>
                <a:cubicBezTo>
                  <a:pt x="0" y="1826671"/>
                  <a:pt x="1826671" y="0"/>
                  <a:pt x="4079984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t" anchorCtr="1">
            <a:noAutofit/>
          </a:bodyPr>
          <a:lstStyle/>
          <a:p>
            <a:pPr lvl="0" indent="0" algn="ctr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16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内容占位符 2"/>
          <p:cNvSpPr>
            <a:spLocks noGrp="1"/>
          </p:cNvSpPr>
          <p:nvPr>
            <p:ph idx="1"/>
          </p:nvPr>
        </p:nvSpPr>
        <p:spPr>
          <a:xfrm>
            <a:off x="6635592" y="1480710"/>
            <a:ext cx="5144928" cy="4698602"/>
          </a:xfrm>
        </p:spPr>
        <p:txBody>
          <a:bodyPr rtlCol="0" anchor="t">
            <a:normAutofit/>
          </a:bodyPr>
          <a:lstStyle>
            <a:lvl1pPr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二级</a:t>
            </a:r>
            <a:endParaRPr lang="zh-CN" altLang="en-US" noProof="0"/>
          </a:p>
          <a:p>
            <a:pPr lvl="2" rtl="0"/>
            <a:r>
              <a:rPr lang="zh-CN" altLang="en-US" noProof="0"/>
              <a:t>三级</a:t>
            </a:r>
            <a:endParaRPr lang="zh-CN" altLang="en-US" noProof="0"/>
          </a:p>
          <a:p>
            <a:pPr lvl="3" rtl="0"/>
            <a:r>
              <a:rPr lang="zh-CN" altLang="en-US" noProof="0"/>
              <a:t>四级</a:t>
            </a:r>
            <a:endParaRPr lang="zh-CN" altLang="en-US" noProof="0"/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/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长方形 20"/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长方形 21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长方形 25"/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长方形 26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长方形 29"/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/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/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长方形 32"/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/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4" name="直接连接符​​(S) 23"/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灯片编号占位符 13"/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altLang="zh-CN" smtClean="0"/>
            </a:fld>
            <a:endParaRPr lang="zh-CN" altLang="en-US" dirty="0"/>
          </a:p>
        </p:txBody>
      </p:sp>
      <p:cxnSp>
        <p:nvCxnSpPr>
          <p:cNvPr id="34" name="直接连接符​​(S) 33"/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像和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长方形 4"/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长方形 6"/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矩形​ 7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长方形 14"/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长方形 15"/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长方形 19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任意多边形：形状 37"/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图片占位符 39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 dirty="0"/>
              <a:t>插入图像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zh-CN" altLang="en-US" noProof="0" dirty="0"/>
              <a:t>单击以编辑模板标题样式</a:t>
            </a:r>
            <a:endParaRPr lang="zh-CN" altLang="en-US" noProof="0" dirty="0"/>
          </a:p>
        </p:txBody>
      </p:sp>
      <p:sp>
        <p:nvSpPr>
          <p:cNvPr id="23" name="椭圆形 22"/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4" name="直接连接符​​(S) 23"/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灯片编号占位符 13"/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30" name="直接连接符​​(S) 29"/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像和两项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/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21" name="长方形 20"/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长方形 21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长方形 25"/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长方形 26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长方形 29"/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长方形 30"/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长方形 31"/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3" name="长方形 32"/>
          <p:cNvSpPr/>
          <p:nvPr userDrawn="1"/>
        </p:nvSpPr>
        <p:spPr>
          <a:xfrm flipV="1">
            <a:off x="0" y="0"/>
            <a:ext cx="12192000" cy="6539124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任意多边形：形状 39"/>
          <p:cNvSpPr/>
          <p:nvPr/>
        </p:nvSpPr>
        <p:spPr>
          <a:xfrm>
            <a:off x="1" y="1"/>
            <a:ext cx="4779963" cy="6413064"/>
          </a:xfrm>
          <a:custGeom>
            <a:avLst/>
            <a:gdLst>
              <a:gd name="connsiteX0" fmla="*/ 0 w 4779963"/>
              <a:gd name="connsiteY0" fmla="*/ 0 h 6413064"/>
              <a:gd name="connsiteX1" fmla="*/ 3376100 w 4779963"/>
              <a:gd name="connsiteY1" fmla="*/ 0 h 6413064"/>
              <a:gd name="connsiteX2" fmla="*/ 3478394 w 4779963"/>
              <a:gd name="connsiteY2" fmla="*/ 76494 h 6413064"/>
              <a:gd name="connsiteX3" fmla="*/ 4779963 w 4779963"/>
              <a:gd name="connsiteY3" fmla="*/ 2836412 h 6413064"/>
              <a:gd name="connsiteX4" fmla="*/ 1203311 w 4779963"/>
              <a:gd name="connsiteY4" fmla="*/ 6413064 h 6413064"/>
              <a:gd name="connsiteX5" fmla="*/ 139724 w 4779963"/>
              <a:gd name="connsiteY5" fmla="*/ 6252265 h 6413064"/>
              <a:gd name="connsiteX6" fmla="*/ 0 w 4779963"/>
              <a:gd name="connsiteY6" fmla="*/ 6201125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3" h="6413064">
                <a:moveTo>
                  <a:pt x="0" y="0"/>
                </a:moveTo>
                <a:lnTo>
                  <a:pt x="3376100" y="0"/>
                </a:lnTo>
                <a:lnTo>
                  <a:pt x="3478394" y="76494"/>
                </a:lnTo>
                <a:cubicBezTo>
                  <a:pt x="4273295" y="732504"/>
                  <a:pt x="4779963" y="1725289"/>
                  <a:pt x="4779963" y="2836412"/>
                </a:cubicBezTo>
                <a:cubicBezTo>
                  <a:pt x="4779963" y="4811742"/>
                  <a:pt x="3178641" y="6413064"/>
                  <a:pt x="1203311" y="6413064"/>
                </a:cubicBezTo>
                <a:cubicBezTo>
                  <a:pt x="832937" y="6413064"/>
                  <a:pt x="475711" y="6356768"/>
                  <a:pt x="139724" y="6252265"/>
                </a:cubicBezTo>
                <a:lnTo>
                  <a:pt x="0" y="62011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2" name="图片占位符 41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2" y="1"/>
            <a:ext cx="4546213" cy="6179312"/>
          </a:xfrm>
          <a:custGeom>
            <a:avLst/>
            <a:gdLst>
              <a:gd name="connsiteX0" fmla="*/ 0 w 4546213"/>
              <a:gd name="connsiteY0" fmla="*/ 0 h 6179312"/>
              <a:gd name="connsiteX1" fmla="*/ 2966307 w 4546213"/>
              <a:gd name="connsiteY1" fmla="*/ 0 h 6179312"/>
              <a:gd name="connsiteX2" fmla="*/ 3072361 w 4546213"/>
              <a:gd name="connsiteY2" fmla="*/ 64429 h 6179312"/>
              <a:gd name="connsiteX3" fmla="*/ 4546213 w 4546213"/>
              <a:gd name="connsiteY3" fmla="*/ 2836413 h 6179312"/>
              <a:gd name="connsiteX4" fmla="*/ 1203314 w 4546213"/>
              <a:gd name="connsiteY4" fmla="*/ 6179312 h 6179312"/>
              <a:gd name="connsiteX5" fmla="*/ 209238 w 4546213"/>
              <a:gd name="connsiteY5" fmla="*/ 6029022 h 6179312"/>
              <a:gd name="connsiteX6" fmla="*/ 0 w 4546213"/>
              <a:gd name="connsiteY6" fmla="*/ 5952440 h 61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3" h="6179312">
                <a:moveTo>
                  <a:pt x="0" y="0"/>
                </a:moveTo>
                <a:lnTo>
                  <a:pt x="2966307" y="0"/>
                </a:lnTo>
                <a:lnTo>
                  <a:pt x="3072361" y="64429"/>
                </a:lnTo>
                <a:cubicBezTo>
                  <a:pt x="3961578" y="665172"/>
                  <a:pt x="4546213" y="1682518"/>
                  <a:pt x="4546213" y="2836413"/>
                </a:cubicBezTo>
                <a:cubicBezTo>
                  <a:pt x="4546213" y="4682645"/>
                  <a:pt x="3049546" y="6179312"/>
                  <a:pt x="1203314" y="6179312"/>
                </a:cubicBezTo>
                <a:cubicBezTo>
                  <a:pt x="857146" y="6179312"/>
                  <a:pt x="523266" y="6126695"/>
                  <a:pt x="209238" y="6029022"/>
                </a:cubicBezTo>
                <a:lnTo>
                  <a:pt x="0" y="5952440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 dirty="0"/>
              <a:t>插入图像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zh-CN" altLang="en-US" noProof="0" dirty="0"/>
              <a:t>单击以编辑模板标题样式</a:t>
            </a:r>
            <a:endParaRPr lang="zh-CN" altLang="en-US" noProof="0" dirty="0"/>
          </a:p>
        </p:txBody>
      </p:sp>
      <p:sp>
        <p:nvSpPr>
          <p:cNvPr id="23" name="椭圆形 22"/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4" name="直接连接符​​(S) 23"/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灯片编号占位符 13"/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altLang="zh-CN" smtClean="0"/>
            </a:fld>
            <a:endParaRPr lang="zh-CN" altLang="en-US" dirty="0"/>
          </a:p>
        </p:txBody>
      </p:sp>
      <p:sp>
        <p:nvSpPr>
          <p:cNvPr id="28" name="文本占位符 18"/>
          <p:cNvSpPr>
            <a:spLocks noGrp="1"/>
          </p:cNvSpPr>
          <p:nvPr>
            <p:ph type="body" sz="quarter" idx="20"/>
          </p:nvPr>
        </p:nvSpPr>
        <p:spPr>
          <a:xfrm>
            <a:off x="5215796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9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8602972" y="2526124"/>
            <a:ext cx="3017520" cy="3291840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cxnSp>
        <p:nvCxnSpPr>
          <p:cNvPr id="34" name="直接连接符​​(S) 33"/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长方形 4"/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长方形 6"/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矩形​ 7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长方形 14"/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长方形 15"/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长方形 19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8" name="任意多边形：形状 37"/>
          <p:cNvSpPr/>
          <p:nvPr userDrawn="1"/>
        </p:nvSpPr>
        <p:spPr>
          <a:xfrm>
            <a:off x="-1" y="1"/>
            <a:ext cx="4779964" cy="6413064"/>
          </a:xfrm>
          <a:custGeom>
            <a:avLst/>
            <a:gdLst>
              <a:gd name="connsiteX0" fmla="*/ 0 w 4779964"/>
              <a:gd name="connsiteY0" fmla="*/ 0 h 6413064"/>
              <a:gd name="connsiteX1" fmla="*/ 3376101 w 4779964"/>
              <a:gd name="connsiteY1" fmla="*/ 0 h 6413064"/>
              <a:gd name="connsiteX2" fmla="*/ 3478395 w 4779964"/>
              <a:gd name="connsiteY2" fmla="*/ 76494 h 6413064"/>
              <a:gd name="connsiteX3" fmla="*/ 4779964 w 4779964"/>
              <a:gd name="connsiteY3" fmla="*/ 2836412 h 6413064"/>
              <a:gd name="connsiteX4" fmla="*/ 1203312 w 4779964"/>
              <a:gd name="connsiteY4" fmla="*/ 6413064 h 6413064"/>
              <a:gd name="connsiteX5" fmla="*/ 139725 w 4779964"/>
              <a:gd name="connsiteY5" fmla="*/ 6252265 h 6413064"/>
              <a:gd name="connsiteX6" fmla="*/ 0 w 4779964"/>
              <a:gd name="connsiteY6" fmla="*/ 6204987 h 6413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79964" h="6413064">
                <a:moveTo>
                  <a:pt x="0" y="0"/>
                </a:moveTo>
                <a:lnTo>
                  <a:pt x="3376101" y="0"/>
                </a:lnTo>
                <a:lnTo>
                  <a:pt x="3478395" y="76494"/>
                </a:lnTo>
                <a:cubicBezTo>
                  <a:pt x="4273296" y="732504"/>
                  <a:pt x="4779964" y="1725289"/>
                  <a:pt x="4779964" y="2836412"/>
                </a:cubicBezTo>
                <a:cubicBezTo>
                  <a:pt x="4779964" y="4811742"/>
                  <a:pt x="3178642" y="6413064"/>
                  <a:pt x="1203312" y="6413064"/>
                </a:cubicBezTo>
                <a:cubicBezTo>
                  <a:pt x="832938" y="6413064"/>
                  <a:pt x="475712" y="6356768"/>
                  <a:pt x="139725" y="6252265"/>
                </a:cubicBezTo>
                <a:lnTo>
                  <a:pt x="0" y="62049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0" name="图片占位符 39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-1" y="2"/>
            <a:ext cx="4546212" cy="6179311"/>
          </a:xfrm>
          <a:custGeom>
            <a:avLst/>
            <a:gdLst>
              <a:gd name="connsiteX0" fmla="*/ 0 w 4546212"/>
              <a:gd name="connsiteY0" fmla="*/ 0 h 6179311"/>
              <a:gd name="connsiteX1" fmla="*/ 2966308 w 4546212"/>
              <a:gd name="connsiteY1" fmla="*/ 0 h 6179311"/>
              <a:gd name="connsiteX2" fmla="*/ 3072360 w 4546212"/>
              <a:gd name="connsiteY2" fmla="*/ 64428 h 6179311"/>
              <a:gd name="connsiteX3" fmla="*/ 4546212 w 4546212"/>
              <a:gd name="connsiteY3" fmla="*/ 2836412 h 6179311"/>
              <a:gd name="connsiteX4" fmla="*/ 1203313 w 4546212"/>
              <a:gd name="connsiteY4" fmla="*/ 6179311 h 6179311"/>
              <a:gd name="connsiteX5" fmla="*/ 53912 w 4546212"/>
              <a:gd name="connsiteY5" fmla="*/ 5976465 h 6179311"/>
              <a:gd name="connsiteX6" fmla="*/ 0 w 4546212"/>
              <a:gd name="connsiteY6" fmla="*/ 5955208 h 617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46212" h="6179311">
                <a:moveTo>
                  <a:pt x="0" y="0"/>
                </a:moveTo>
                <a:lnTo>
                  <a:pt x="2966308" y="0"/>
                </a:lnTo>
                <a:lnTo>
                  <a:pt x="3072360" y="64428"/>
                </a:lnTo>
                <a:cubicBezTo>
                  <a:pt x="3961577" y="665171"/>
                  <a:pt x="4546212" y="1682517"/>
                  <a:pt x="4546212" y="2836412"/>
                </a:cubicBezTo>
                <a:cubicBezTo>
                  <a:pt x="4546212" y="4682644"/>
                  <a:pt x="3049545" y="6179311"/>
                  <a:pt x="1203313" y="6179311"/>
                </a:cubicBezTo>
                <a:cubicBezTo>
                  <a:pt x="799450" y="6179311"/>
                  <a:pt x="412314" y="6107693"/>
                  <a:pt x="53912" y="5976465"/>
                </a:cubicBezTo>
                <a:lnTo>
                  <a:pt x="0" y="5955208"/>
                </a:ln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0" tIns="1097280" rIns="91440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 dirty="0"/>
              <a:t>插入图像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15796" y="504419"/>
            <a:ext cx="6404696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zh-CN" altLang="en-US" noProof="0" dirty="0"/>
              <a:t>单击以编辑模板标题样式</a:t>
            </a:r>
            <a:endParaRPr lang="zh-CN" altLang="en-US" noProof="0" dirty="0"/>
          </a:p>
        </p:txBody>
      </p:sp>
      <p:sp>
        <p:nvSpPr>
          <p:cNvPr id="23" name="椭圆形 22"/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4" name="直接连接符​​(S) 23"/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灯片编号占位符 13"/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altLang="zh-CN" smtClean="0"/>
            </a:fld>
            <a:endParaRPr lang="zh-CN" altLang="en-US" dirty="0"/>
          </a:p>
        </p:txBody>
      </p:sp>
      <p:cxnSp>
        <p:nvCxnSpPr>
          <p:cNvPr id="30" name="直接连接符​​(S) 29"/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长方形 4"/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长方形 6"/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矩形​ 7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长方形 14"/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长方形 15"/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长方形 19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1500">
                <a:srgbClr val="FFFFFF">
                  <a:alpha val="70000"/>
                </a:srgbClr>
              </a:gs>
              <a:gs pos="83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椭圆形 20"/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图片占位符 21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 dirty="0"/>
              <a:t>插入图像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zh-CN" altLang="en-US" noProof="0" dirty="0"/>
              <a:t>单击以编辑模板标题样式</a:t>
            </a:r>
            <a:endParaRPr lang="zh-CN" altLang="en-US" noProof="0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3" name="椭圆形 22"/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5" name="直接连接符​​ 24"/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8" name="灯片编号占位符 13"/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altLang="zh-CN" smtClean="0"/>
            </a:fld>
            <a:endParaRPr lang="zh-CN" altLang="en-US" dirty="0"/>
          </a:p>
        </p:txBody>
      </p:sp>
      <p:cxnSp>
        <p:nvCxnSpPr>
          <p:cNvPr id="29" name="直接连接符​​(S) 28"/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长方形 4"/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长方形 5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" name="长方形 6"/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矩形​ 7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长方形 8"/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长方形 14"/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长方形 15"/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0" name="长方形 19"/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椭圆形 20"/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图片占位符 21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 dirty="0"/>
              <a:t>插入图像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rtl="0"/>
            <a:r>
              <a:rPr lang="zh-CN" altLang="en-US" noProof="0" dirty="0"/>
              <a:t>单击以编辑模板标题样式</a:t>
            </a:r>
            <a:endParaRPr lang="zh-CN" altLang="en-US" noProof="0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23" name="椭圆形 22"/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5" name="直接连接符​​ 24"/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占位符 18"/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>
              <a:spcBef>
                <a:spcPts val="1200"/>
              </a:spcBef>
              <a:spcAft>
                <a:spcPts val="1200"/>
              </a:spcAft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altLang="zh-CN" smtClean="0"/>
            </a:fld>
            <a:endParaRPr lang="zh-CN" altLang="en-US" dirty="0"/>
          </a:p>
        </p:txBody>
      </p:sp>
      <p:cxnSp>
        <p:nvCxnSpPr>
          <p:cNvPr id="22" name="直接连接符​​(S) 21"/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" name="组 7"/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长方形 8"/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长方形 9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矩形 ​​11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长方形 12"/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 dirty="0"/>
              <a:t>节标题</a:t>
            </a:r>
            <a:endParaRPr lang="zh-CN" altLang="en-US" noProof="0" dirty="0"/>
          </a:p>
        </p:txBody>
      </p:sp>
      <p:sp>
        <p:nvSpPr>
          <p:cNvPr id="19" name="直角三角形 18"/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副标题</a:t>
            </a:r>
            <a:endParaRPr lang="zh-CN" altLang="en-US" noProof="0" dirty="0"/>
          </a:p>
        </p:txBody>
      </p:sp>
      <p:sp>
        <p:nvSpPr>
          <p:cNvPr id="17" name="椭圆形 16"/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图片占位符 21"/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 dirty="0"/>
              <a:t>插入图像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8" name="组 7"/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bg1"/>
          </a:solidFill>
        </p:grpSpPr>
        <p:sp>
          <p:nvSpPr>
            <p:cNvPr id="9" name="长方形 8"/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长方形 9"/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矩形 ​​11"/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长方形 12"/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accent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 dirty="0"/>
              <a:t>节标题</a:t>
            </a:r>
            <a:endParaRPr lang="zh-CN" altLang="en-US" noProof="0" dirty="0"/>
          </a:p>
        </p:txBody>
      </p:sp>
      <p:sp>
        <p:nvSpPr>
          <p:cNvPr id="19" name="直角三角形 18"/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副标题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0079" y="500492"/>
            <a:ext cx="10980413" cy="1484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40079" y="2522197"/>
            <a:ext cx="10980413" cy="3654765"/>
          </a:xfrm>
          <a:prstGeom prst="rect">
            <a:avLst/>
          </a:prstGeom>
        </p:spPr>
        <p:txBody>
          <a:bodyPr vert="horz" lIns="0" tIns="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8" name="椭圆形 7"/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9" name="直接连接符​​(S) 8"/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rtlCol="0" anchor="ctr" anchorCtr="1"/>
          <a:lstStyle>
            <a:lvl1pPr algn="ctr">
              <a:defRPr sz="1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US" altLang="zh-CN" smtClean="0"/>
            </a:fld>
            <a:endParaRPr lang="zh-CN" altLang="en-US" dirty="0"/>
          </a:p>
        </p:txBody>
      </p:sp>
      <p:cxnSp>
        <p:nvCxnSpPr>
          <p:cNvPr id="11" name="直接连接符​​(S) 10"/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4.png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image" Target="../media/image3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5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红色的雨伞"/>
          <p:cNvPicPr>
            <a:picLocks noGrp="1" noChangeAspect="1"/>
          </p:cNvPicPr>
          <p:nvPr>
            <p:ph type="pic" sz="quarter" idx="14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9" name="矩形：圆角 28"/>
          <p:cNvSpPr/>
          <p:nvPr/>
        </p:nvSpPr>
        <p:spPr>
          <a:xfrm>
            <a:off x="5254934" y="626558"/>
            <a:ext cx="1894011" cy="413354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在此处插入徽标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设计模式课程设计</a:t>
            </a:r>
            <a:endParaRPr lang="zh-CN" altLang="en-US" b="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7" name="直接连接符​​(S) 16" descr="分隔线"/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副标题 1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4641140" y="5795479"/>
            <a:ext cx="2915816" cy="258532"/>
          </a:xfrm>
        </p:spPr>
        <p:txBody>
          <a:bodyPr rtlCol="0"/>
          <a:lstStyle/>
          <a:p>
            <a:pPr rtl="0"/>
            <a:r>
              <a:rPr lang="en-US" altLang="zh-CN" dirty="0"/>
              <a:t>2020/6/7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：圆角 32"/>
          <p:cNvSpPr/>
          <p:nvPr/>
        </p:nvSpPr>
        <p:spPr>
          <a:xfrm>
            <a:off x="711200" y="896683"/>
            <a:ext cx="5010912" cy="2601525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本次设计中，考虑到目前超市都流行在线购物，于是我设计了一个超市在线网上购物的系统，这个系统能够帮助人们在家里购买自己需要的套餐，充值账户，同时该系统能查看自己的历史金额变动记录，也能够撤销前一次购买或充值，这样能够帮助没有时间的人们快速购物，也能够减少疫情期间出门购物的可能带来的危害。</a:t>
            </a:r>
            <a:endParaRPr lang="zh-CN" altLang="en-GB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目的和功能</a:t>
            </a:r>
            <a:endParaRPr lang="zh-CN" altLang="en-GB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副标题</a:t>
            </a:r>
            <a:endParaRPr lang="zh-CN" altLang="en-GB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9" descr="特写的现代建筑"/>
          <p:cNvPicPr>
            <a:picLocks noGrp="1" noChangeAspect="1"/>
          </p:cNvPicPr>
          <p:nvPr>
            <p:ph type="pic" sz="quarter" idx="14"/>
          </p:nvPr>
        </p:nvPicPr>
        <p:blipFill>
          <a:blip r:embed="rId1" cstate="screen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使用的设计模式</a:t>
            </a:r>
            <a:endParaRPr lang="zh-CN" altLang="en-GB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副标题</a:t>
            </a:r>
            <a:endParaRPr lang="zh-CN" altLang="en-GB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4" name="图片占位符 13" descr="向下看红色鞋子的人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6715973" y="335810"/>
            <a:ext cx="5010912" cy="501091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746620" y="226503"/>
            <a:ext cx="4890782" cy="5667584"/>
          </a:xfrm>
        </p:spPr>
        <p:txBody>
          <a:bodyPr rtlCol="0"/>
          <a:lstStyle/>
          <a:p>
            <a:pPr rtl="0"/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en-US" altLang="zh-CN" sz="1800" dirty="0"/>
              <a:t>.</a:t>
            </a:r>
            <a:r>
              <a:rPr lang="zh-CN" altLang="en-US" sz="1800" dirty="0"/>
              <a:t>状态模式：状态模式在购物时提供用户信息和余额的信息，允许购买后余额少于</a:t>
            </a:r>
            <a:r>
              <a:rPr lang="en-US" altLang="zh-CN" sz="1800" dirty="0"/>
              <a:t>0</a:t>
            </a:r>
            <a:r>
              <a:rPr lang="zh-CN" altLang="en-US" sz="1800" dirty="0"/>
              <a:t>，但当余额少于</a:t>
            </a:r>
            <a:r>
              <a:rPr lang="en-US" altLang="zh-CN" sz="1800" dirty="0"/>
              <a:t>0</a:t>
            </a:r>
            <a:r>
              <a:rPr lang="zh-CN" altLang="en-US" sz="1800" dirty="0"/>
              <a:t>后不能购买。</a:t>
            </a:r>
            <a:endParaRPr lang="en-US" altLang="zh-CN" sz="1800" dirty="0"/>
          </a:p>
          <a:p>
            <a:pPr rtl="0"/>
            <a:endParaRPr lang="en-US" altLang="zh-CN" sz="1800" dirty="0"/>
          </a:p>
          <a:p>
            <a:pPr rtl="0"/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建造者模式：建筑者模式用于在购物时构建不同的购买套餐，帮助快速购买。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sz="1800" dirty="0"/>
              <a:t>3.</a:t>
            </a:r>
            <a:r>
              <a:rPr lang="zh-CN" altLang="en-US" sz="1800" dirty="0"/>
              <a:t>观察者模式：在进入系统时提醒客户套餐的信息，并提醒客户注意财产安全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1800" dirty="0"/>
              <a:t>4. </a:t>
            </a:r>
            <a:r>
              <a:rPr lang="zh-CN" altLang="en-US" sz="1800" dirty="0"/>
              <a:t>单例模式：只允许创建一个超市类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sz="1800" dirty="0"/>
              <a:t>5.</a:t>
            </a:r>
            <a:r>
              <a:rPr lang="zh-CN" altLang="en-US" sz="1800" dirty="0"/>
              <a:t>备忘录模式：记录在系统中的余额变动信息，并可以撤销上一次余额变动的操作。</a:t>
            </a:r>
            <a:endParaRPr lang="en-US" altLang="zh-CN" sz="1800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矩形：圆角 20"/>
          <p:cNvSpPr/>
          <p:nvPr/>
        </p:nvSpPr>
        <p:spPr>
          <a:xfrm>
            <a:off x="640078" y="6327866"/>
            <a:ext cx="1288800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在此处插入徽标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占位符 4" descr="双喜中文符号"/>
          <p:cNvPicPr>
            <a:picLocks noGrp="1" noChangeAspect="1"/>
          </p:cNvPicPr>
          <p:nvPr>
            <p:ph type="pic" sz="quarter" idx="14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53" name="灯片编号占位符 52"/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fld id="{DCB4E619-4CA9-4A22-920F-20396BF5047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抽象蓝线和红线"/>
          <p:cNvPicPr>
            <a:picLocks noGrp="1" noChangeAspect="1"/>
          </p:cNvPicPr>
          <p:nvPr>
            <p:ph type="pic" sz="quarter" idx="14"/>
          </p:nvPr>
        </p:nvPicPr>
        <p:blipFill>
          <a:blip r:embed="rId1" cstate="screen"/>
          <a:srcRect/>
          <a:stretch>
            <a:fillRect/>
          </a:stretch>
        </p:blipFill>
        <p:spPr/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谢谢！</a:t>
            </a:r>
            <a:endParaRPr lang="zh-CN" altLang="en-GB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5" name="图形 24" descr="用户" title="图标 - 演示者姓名"/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2357" y="4451822"/>
            <a:ext cx="218900" cy="218900"/>
          </a:xfrm>
          <a:prstGeom prst="rect">
            <a:avLst/>
          </a:prstGeom>
        </p:spPr>
      </p:pic>
      <p:sp>
        <p:nvSpPr>
          <p:cNvPr id="17" name="文本占位符 16"/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姓名</a:t>
            </a:r>
            <a:endParaRPr lang="zh-CN" altLang="en-GB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7" name="图形 26" descr="智能手机" title="图标 - 演示者电话号码"/>
          <p:cNvPicPr>
            <a:picLocks noChangeAspect="1"/>
          </p:cNvPicPr>
          <p:nvPr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2357" y="4888322"/>
            <a:ext cx="218900" cy="218900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电话</a:t>
            </a:r>
            <a:endParaRPr lang="zh-CN" altLang="en-GB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6" name="图形 25" descr="信封" title="图标演示者电子邮件"/>
          <p:cNvPicPr>
            <a:picLocks noChangeAspect="1"/>
          </p:cNvPicPr>
          <p:nvPr/>
        </p:nvPicPr>
        <p:blipFill>
          <a:blip r:embed="rId6" cstate="screen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357" y="5324822"/>
            <a:ext cx="218900" cy="218900"/>
          </a:xfrm>
          <a:prstGeom prst="rect">
            <a:avLst/>
          </a:prstGeom>
        </p:spPr>
      </p:pic>
      <p:sp>
        <p:nvSpPr>
          <p:cNvPr id="19" name="文本占位符 18"/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电子邮件</a:t>
            </a:r>
            <a:endParaRPr lang="zh-CN" altLang="en-GB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8" name="图形 27" descr="链接"/>
          <p:cNvPicPr>
            <a:picLocks noChangeAspect="1"/>
          </p:cNvPicPr>
          <p:nvPr/>
        </p:nvPicPr>
        <p:blipFill>
          <a:blip r:embed="rId8" cstate="screen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9414" y="5748378"/>
            <a:ext cx="244786" cy="244786"/>
          </a:xfrm>
          <a:prstGeom prst="rect">
            <a:avLst/>
          </a:prstGeom>
        </p:spPr>
      </p:pic>
      <p:sp>
        <p:nvSpPr>
          <p:cNvPr id="20" name="文本占位符 19"/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</a:t>
            </a:r>
            <a:endParaRPr lang="zh-CN" altLang="en-GB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4" name="直接连接符​​(S) 23" descr="分隔线"/>
          <p:cNvCxnSpPr/>
          <p:nvPr/>
        </p:nvCxnSpPr>
        <p:spPr>
          <a:xfrm>
            <a:off x="4629865" y="4422773"/>
            <a:ext cx="0" cy="1586498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28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FFC000"/>
      </a:accent1>
      <a:accent2>
        <a:srgbClr val="C00000"/>
      </a:accent2>
      <a:accent3>
        <a:srgbClr val="8A0000"/>
      </a:accent3>
      <a:accent4>
        <a:srgbClr val="462340"/>
      </a:accent4>
      <a:accent5>
        <a:srgbClr val="4A7260"/>
      </a:accent5>
      <a:accent6>
        <a:srgbClr val="70AD47"/>
      </a:accent6>
      <a:hlink>
        <a:srgbClr val="0070C0"/>
      </a:hlink>
      <a:folHlink>
        <a:srgbClr val="954F72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有创意的红色演示文稿</Template>
  <TotalTime>0</TotalTime>
  <Words>386</Words>
  <Application>WPS 演示</Application>
  <PresentationFormat>宽屏</PresentationFormat>
  <Paragraphs>41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Microsoft YaHei UI</vt:lpstr>
      <vt:lpstr>MS PGothic</vt:lpstr>
      <vt:lpstr>CiscoSans</vt:lpstr>
      <vt:lpstr>微软雅黑</vt:lpstr>
      <vt:lpstr>Arial Unicode MS</vt:lpstr>
      <vt:lpstr>Segoe Print</vt:lpstr>
      <vt:lpstr>Office 主题</vt:lpstr>
      <vt:lpstr>设计模式课程设计</vt:lpstr>
      <vt:lpstr>目的和功能</vt:lpstr>
      <vt:lpstr>使用的设计模式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HF</cp:lastModifiedBy>
  <cp:revision>2</cp:revision>
  <dcterms:created xsi:type="dcterms:W3CDTF">2020-06-07T08:53:00Z</dcterms:created>
  <dcterms:modified xsi:type="dcterms:W3CDTF">2021-06-02T13:02:13Z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2052-11.3.0.9236</vt:lpwstr>
  </property>
</Properties>
</file>