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194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4213AF-26F6-41FA-8D85-E2C5388D6E58}" type="datetimeFigureOut">
              <a:rPr lang="en-US" smtClean="0"/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BBC35B-A44B-4119-B8DA-DE9E3DFADA20}" type="slidenum">
              <a:rPr kumimoji="0" lang="en-US" smtClean="0"/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</a:fld>
            <a:endParaRPr kumimoji="0"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44213AF-26F6-41FA-8D85-E2C5388D6E58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4213AF-26F6-41FA-8D85-E2C5388D6E58}" type="datetimeFigureOut">
              <a:rPr lang="en-US" smtClean="0"/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BBC35B-A44B-4119-B8DA-DE9E3DFADA20}" type="slidenum">
              <a:rPr kumimoji="0" lang="en-US" smtClean="0"/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  <a:p>
            <a:pPr lvl="1" eaLnBrk="1" latinLnBrk="0" hangingPunct="1"/>
            <a:r>
              <a:rPr kumimoji="0" lang="zh-CN" altLang="en-US"/>
              <a:t>第二级</a:t>
            </a:r>
            <a:endParaRPr kumimoji="0" lang="zh-CN" altLang="en-US"/>
          </a:p>
          <a:p>
            <a:pPr lvl="2" eaLnBrk="1" latinLnBrk="0" hangingPunct="1"/>
            <a:r>
              <a:rPr kumimoji="0" lang="zh-CN" altLang="en-US"/>
              <a:t>第三级</a:t>
            </a:r>
            <a:endParaRPr kumimoji="0" lang="zh-CN" altLang="en-US"/>
          </a:p>
          <a:p>
            <a:pPr lvl="3" eaLnBrk="1" latinLnBrk="0" hangingPunct="1"/>
            <a:r>
              <a:rPr kumimoji="0" lang="zh-CN" altLang="en-US"/>
              <a:t>第四级</a:t>
            </a:r>
            <a:endParaRPr kumimoji="0" lang="zh-CN" altLang="en-US"/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544213AF-26F6-41FA-8D85-E2C5388D6E58}" type="datetimeFigureOut">
              <a:rPr lang="en-US" smtClean="0"/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5BBC35B-A44B-4119-B8DA-DE9E3DFADA20}" type="slidenum">
              <a:rPr kumimoji="0" lang="en-US" smtClean="0"/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综合设计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屈振新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分组设计（每组不超过三人，三人小组最高分</a:t>
            </a:r>
            <a:r>
              <a:rPr lang="en-US" altLang="zh-CN" dirty="0"/>
              <a:t>95</a:t>
            </a:r>
            <a:r>
              <a:rPr lang="zh-CN" altLang="en-US" dirty="0"/>
              <a:t>，少于三人小组最高分</a:t>
            </a:r>
            <a:r>
              <a:rPr lang="en-US" altLang="zh-CN" dirty="0"/>
              <a:t>100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在线提问、答疑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上交内容：原型设计、程序及文档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每个小组当面演示、汇报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一、课程要求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507288" cy="4525963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完成指定题目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原则上可以自由选题，但是需老师同意，且在第</a:t>
            </a:r>
            <a:r>
              <a:rPr lang="en-US" altLang="zh-CN" dirty="0"/>
              <a:t>	</a:t>
            </a:r>
            <a:r>
              <a:rPr lang="zh-CN" altLang="en-US" dirty="0"/>
              <a:t>一周确定。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二、选题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名称：在线提问、回答系统</a:t>
            </a:r>
            <a:endParaRPr lang="en-US" altLang="zh-CN" dirty="0"/>
          </a:p>
          <a:p>
            <a:r>
              <a:rPr lang="zh-CN" altLang="en-US" dirty="0"/>
              <a:t>功能要求：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		1.</a:t>
            </a:r>
            <a:r>
              <a:rPr lang="zh-CN" altLang="en-US" dirty="0"/>
              <a:t>非登陆用户可以看其他人的问答，按最后一个回答时间的倒序排列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		2.</a:t>
            </a:r>
            <a:r>
              <a:rPr lang="zh-CN" altLang="en-US" dirty="0"/>
              <a:t>登陆用户</a:t>
            </a:r>
            <a:r>
              <a:rPr lang="zh-CN" altLang="en-US"/>
              <a:t>可以发布、</a:t>
            </a:r>
            <a:r>
              <a:rPr lang="zh-CN" altLang="en-US" dirty="0"/>
              <a:t>终结自己的问题。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		3.</a:t>
            </a:r>
            <a:r>
              <a:rPr lang="zh-CN" altLang="en-US" dirty="0"/>
              <a:t>对于未终结的问题，登陆用户可以发布、修改、删除自己的回答。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		4.</a:t>
            </a:r>
            <a:r>
              <a:rPr lang="zh-CN" altLang="en-US" dirty="0"/>
              <a:t>不分板块。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		5.</a:t>
            </a:r>
            <a:r>
              <a:rPr lang="zh-CN" altLang="en-US" dirty="0"/>
              <a:t>普通人可申请注册，管理员同意后算作注册成功；管理员可将现有用户拉黑，管理员不能删除用户。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		6.</a:t>
            </a:r>
            <a:r>
              <a:rPr lang="zh-CN" altLang="en-US" dirty="0"/>
              <a:t>被拉黑用户的问题、回答对其他人不可见。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		7.</a:t>
            </a:r>
            <a:r>
              <a:rPr lang="zh-CN" altLang="en-US" dirty="0"/>
              <a:t>管理员可以屏蔽掉某个问题或者回答，也可取消屏蔽。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		8.</a:t>
            </a:r>
            <a:r>
              <a:rPr lang="zh-CN" altLang="en-US" dirty="0"/>
              <a:t>被屏蔽的问题或回答对其他人不可见；提问人或回答人自己可见。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		9.</a:t>
            </a:r>
            <a:r>
              <a:rPr lang="zh-CN" altLang="en-US" dirty="0"/>
              <a:t>被屏蔽的问题或者回答，提问人或回答人不能改、删。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三、指定题目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507288" cy="4525963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系统分为后台、</a:t>
            </a:r>
            <a:r>
              <a:rPr lang="en-US" altLang="zh-CN" dirty="0"/>
              <a:t>WEB</a:t>
            </a:r>
            <a:r>
              <a:rPr lang="zh-CN" altLang="en-US" dirty="0"/>
              <a:t>两部分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周完成数据库设计，及其它设计图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周画</a:t>
            </a:r>
            <a:r>
              <a:rPr lang="en-US" altLang="zh-CN" dirty="0"/>
              <a:t>WEB</a:t>
            </a:r>
            <a:r>
              <a:rPr lang="zh-CN" altLang="en-US" dirty="0"/>
              <a:t>原型图（用墨刀等工具，工具不限）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周开始其它工作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四、技术要求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494</Words>
  <Application>WPS 演示</Application>
  <PresentationFormat>全屏显示(4:3)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Wingdings 3</vt:lpstr>
      <vt:lpstr>Verdana</vt:lpstr>
      <vt:lpstr>Wingdings 2</vt:lpstr>
      <vt:lpstr>Lucida Sans Unicode</vt:lpstr>
      <vt:lpstr>黑体</vt:lpstr>
      <vt:lpstr>微软雅黑</vt:lpstr>
      <vt:lpstr>Arial Unicode MS</vt:lpstr>
      <vt:lpstr>Calibri</vt:lpstr>
      <vt:lpstr>Concourse</vt:lpstr>
      <vt:lpstr>综合设计</vt:lpstr>
      <vt:lpstr>一、课程要求</vt:lpstr>
      <vt:lpstr>二、选题</vt:lpstr>
      <vt:lpstr>三、指定题目</vt:lpstr>
      <vt:lpstr>四、技术要求</vt:lpstr>
    </vt:vector>
  </TitlesOfParts>
  <Company>Users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专业综合设计</dc:title>
  <dc:creator>屈振新</dc:creator>
  <cp:lastModifiedBy>HF</cp:lastModifiedBy>
  <cp:revision>26</cp:revision>
  <dcterms:created xsi:type="dcterms:W3CDTF">2018-03-04T13:07:00Z</dcterms:created>
  <dcterms:modified xsi:type="dcterms:W3CDTF">2021-03-04T11:37:21Z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