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1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47118-E1E8-4407-85AB-647616960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A0D086-1E7D-4EA4-8598-A87CF46A1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78862D-6787-46CF-82F7-0EC7F164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CD62-5542-4500-B6E3-FC3D7810E25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B3F0B1-2813-4821-931E-04E36D68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61C756-9908-4B24-A783-73B54FDD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6F42-CC0F-44FC-B5F4-9DCDE116A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42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FFE03-D410-40B3-AC12-0D0FAFD5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420F71-5143-4AC9-A6A9-A94E08EA5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BA685-FCAE-4D96-8397-DB53F5D5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CD62-5542-4500-B6E3-FC3D7810E25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766779-B5ED-4886-B75C-3201CB8B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42181B-2E58-4E58-8A64-A75F4D8E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6F42-CC0F-44FC-B5F4-9DCDE116A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98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9889AA-2D06-47E2-B2C9-315C1D1DD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C78509-2B44-40F8-94A5-B11FC28B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B2F711-5DE9-4A5A-9CA0-18D75FBE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CD62-5542-4500-B6E3-FC3D7810E25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E34D1E-708B-4A8F-B7AC-CD7E0790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62272A-B54B-41E6-B0C8-79E10F1D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6F42-CC0F-44FC-B5F4-9DCDE116A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83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E667C-DB0C-49EE-AFC1-AA6674D8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CDDB0A-1040-4C3B-BA58-0EFE817A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2150B1-198B-4D8E-A596-F357F6F5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CD62-5542-4500-B6E3-FC3D7810E25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1E73B2-F176-4806-B682-05BB2878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070C4D-1F28-4D2D-96B6-F3945FC1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6F42-CC0F-44FC-B5F4-9DCDE116A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64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A5B0C-C651-4B71-A5A9-A5A66B7D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D41105-A8C2-478E-9EFB-0F4A703DC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64ACD5-8F78-44DB-BBE6-E939A023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CD62-5542-4500-B6E3-FC3D7810E25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70BCB3-5A99-4DAA-9168-1A513F65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63C261-E633-4A00-8374-C3951FA1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6F42-CC0F-44FC-B5F4-9DCDE116A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43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11F1B-4855-4E9D-9374-1BB98F1C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AF352A-CC2E-4F37-BA29-9D76EDC2E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2CFBEE-B61F-41C7-B514-9600CC461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F90167-4838-43AC-A3A8-08573E60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CD62-5542-4500-B6E3-FC3D7810E25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7E3688-969F-4560-B4EC-FCFE9AD2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BE4272-E01C-450C-9B4B-2DB9DBB2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6F42-CC0F-44FC-B5F4-9DCDE116A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03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04550-49D0-467C-B399-1BE95E2D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C37513-25E5-4F8D-AA90-78D69614C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24E350-8952-4877-9D59-5B17C4C1B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4EB706-3A85-4655-8EB7-681070BC0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DA8854-CB73-489C-97B7-958B36458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AE48636-FCBF-4AD0-97FD-EFAC59EA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CD62-5542-4500-B6E3-FC3D7810E25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EA74B7D-0913-4E49-917C-B2C29C72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4E21C3-0983-4370-9D6B-340A6383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6F42-CC0F-44FC-B5F4-9DCDE116A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8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DEAC2-EF80-442E-9D93-19E40644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CB384E-A028-4AA4-BDD4-7D98F493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CD62-5542-4500-B6E3-FC3D7810E25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C05BD8-D6E6-4C22-A1A3-C4342911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5050A0-6392-40F3-BE7A-F6246501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6F42-CC0F-44FC-B5F4-9DCDE116A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709C5C-50F1-4CFC-84CD-28F4BC60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CD62-5542-4500-B6E3-FC3D7810E25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56242E9-FDCA-44AA-ACC7-9202BC51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464832-D933-49BB-8C54-26CF198A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6F42-CC0F-44FC-B5F4-9DCDE116A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32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FA626E-1AF1-4714-A96B-48FA36D4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AB8D9-24F2-492A-822A-AA10A0E0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933D39-917F-4644-9B86-30EE60364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264F6C-5FC6-4E11-9A9F-682AA4E8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CD62-5542-4500-B6E3-FC3D7810E25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BA1DE4-4DC1-452B-B26A-DD93F169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FC998C-4CA6-4E46-80FA-254B383E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6F42-CC0F-44FC-B5F4-9DCDE116A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1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E0E89-E9D0-4058-B88E-030F6739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857F49-0B0E-43F0-8940-5EDB5D178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E3D118-78A5-4C42-871D-C99B1DAED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F8D4A1-4BA8-470F-AEA9-3840E29E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CD62-5542-4500-B6E3-FC3D7810E25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48A5EC-DFFD-4EB3-9F2E-215A997D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648502-5A65-4CDC-B70D-CE8BED45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6F42-CC0F-44FC-B5F4-9DCDE116A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52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90A9B69-25CD-4506-83A5-7FBA3D50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C665C9-562D-47EE-8BAF-62086F6ED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B6624E-1A3F-4DC6-812D-F96379AA5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6CD62-5542-4500-B6E3-FC3D7810E25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D5391E-AD6F-4721-96CE-019958203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725CD3-8F02-4898-A424-E8874CD49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D6F42-CC0F-44FC-B5F4-9DCDE116A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99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178DC-CA3C-436D-9132-CE7850B1C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HousePrices_Regression_2021/11/26</a:t>
            </a:r>
            <a:b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期中作業報告</a:t>
            </a: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b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5A67E1-2FF4-4AC9-88A5-7630ED002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學號：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110588014 </a:t>
            </a:r>
          </a:p>
          <a:p>
            <a:pPr algn="l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學生：戴鴻庭 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501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D2B27-62AB-404D-8548-36677475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模型的部分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0721A-FFD0-407A-AA4F-1FDA5529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696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這部分也是參考同學分享的作業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我先用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Sequential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順序模型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因為它是多個網絡層的線性堆疊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所以我可以自行定義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要幾層結果才會比較好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而我記得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是為了讓模型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變成能解決非線性問題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最後就是讓模型開始跑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363AA7-3A75-4590-8ABE-14192201C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022" y="836181"/>
            <a:ext cx="7217978" cy="259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0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D2B27-62AB-404D-8548-36677475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0721A-FFD0-407A-AA4F-1FDA5529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696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這是試了幾次之後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覺得結果還不錯而定的訓練次數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像是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epochs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次數調高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就要調低反之也是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值都在下降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下一步就是儲存檔案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FDE7E6-9706-4C0B-BEA2-840C3D1E3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24" y="0"/>
            <a:ext cx="6138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0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D2B27-62AB-404D-8548-36677475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endParaRPr lang="zh-TW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0721A-FFD0-407A-AA4F-1FDA5529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696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我也是先把模型存檔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之後再用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然後設定成一行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一行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再把結果存成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以符合上傳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比賽的格式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363AA7-3A75-4590-8ABE-14192201C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022" y="836181"/>
            <a:ext cx="7217978" cy="25928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E0564E0-0C81-4C14-9FD0-1A65F6AA4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022" y="836181"/>
            <a:ext cx="7217978" cy="27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0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D2B27-62AB-404D-8548-36677475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0721A-FFD0-407A-AA4F-1FDA5529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58409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因為我是工業設計跨領域選修這堂課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很多地方都不太清楚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走一步學一步的感覺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但是老師講解很細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加上會有同學分享他們的程式報告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看了各式各樣同學的分析、模型方式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真的學到很多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希望能更熟悉以致未來我也能像他們一樣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307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D2B27-62AB-404D-8548-36677475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0721A-FFD0-407A-AA4F-1FDA5529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過程介紹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 drive)</a:t>
            </a:r>
          </a:p>
          <a:p>
            <a:pPr marL="514350" indent="-514350">
              <a:buAutoNum type="arabicPeriod"/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數據讀取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存檔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294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D2B27-62AB-404D-8548-36677475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工作環境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16B8DB-B716-415D-ACD9-EFA4B27FE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05" y="1907414"/>
            <a:ext cx="7567390" cy="304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7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D2B27-62AB-404D-8548-36677475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過程介紹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0721A-FFD0-407A-AA4F-1FDA5529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69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因為我是使用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來做這次做的作業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所以我需要先把我的雲端資料導入進去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然後告訴系統我的資料夾是哪個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133BA4-F376-4A2D-98F4-033E636F9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11" y="855949"/>
            <a:ext cx="6522189" cy="230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D2B27-62AB-404D-8548-36677475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數據讀取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0721A-FFD0-407A-AA4F-1FDA5529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696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參考網路教學與同學的分享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加上老師的上課講解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選擇這些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導入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比較重要的有 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是為了後續讀取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是一個開發深度學習模型的工具</a:t>
            </a:r>
          </a:p>
          <a:p>
            <a:pPr marL="0" indent="0">
              <a:lnSpc>
                <a:spcPct val="100000"/>
              </a:lnSpc>
              <a:buNone/>
            </a:pP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3024DB-31AC-42E0-911C-25414F708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130" y="832758"/>
            <a:ext cx="6537870" cy="324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8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D2B27-62AB-404D-8548-36677475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0721A-FFD0-407A-AA4F-1FDA5529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69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train-v3.csv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然後我想看一下讀到檔案的數值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跑出來東西蠻多的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CCB47F-5DA7-40EA-8F01-64FD003E2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2539"/>
            <a:ext cx="12192000" cy="29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D2B27-62AB-404D-8548-36677475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去空值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0721A-FFD0-407A-AA4F-1FDA5529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69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我想看看資料裡面是否有缺失值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測試並沒有空值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CCB47F-5DA7-40EA-8F01-64FD003E2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2539"/>
            <a:ext cx="12192000" cy="298546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7650C24-3AC3-4FF8-B766-5E01AF460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2539"/>
            <a:ext cx="12192000" cy="290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6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D2B27-62AB-404D-8548-36677475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擬定預測的部分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0721A-FFD0-407A-AA4F-1FDA5529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696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後面我就先把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先拿掉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一個需要預測一個似似乎不太重要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再來就是我們需要預測房價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所以我把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做一個變數以便後續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2DA3F55-E19A-4336-906B-5E6772580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53" y="832757"/>
            <a:ext cx="6538147" cy="288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5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D2B27-62AB-404D-8548-36677475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正規化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0721A-FFD0-407A-AA4F-1FDA5529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696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其實我還不太了解正規化的意思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目前大略知道是為了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避免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就是避免訓練過程中表現很好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但是在測試的結果卻表現很差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39A676-B943-4D75-87EE-4E583BB62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78" y="832757"/>
            <a:ext cx="6543022" cy="118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7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426</Words>
  <Application>Microsoft Office PowerPoint</Application>
  <PresentationFormat>寬螢幕</PresentationFormat>
  <Paragraphs>105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Office 佈景主題</vt:lpstr>
      <vt:lpstr>HousePrices_Regression_2021/11/26 期中作業報告_ </vt:lpstr>
      <vt:lpstr>目錄</vt:lpstr>
      <vt:lpstr>工作環境</vt:lpstr>
      <vt:lpstr>過程介紹</vt:lpstr>
      <vt:lpstr>數據讀取</vt:lpstr>
      <vt:lpstr>使用pandas讀取資料</vt:lpstr>
      <vt:lpstr>去空值</vt:lpstr>
      <vt:lpstr>擬定預測的部分</vt:lpstr>
      <vt:lpstr>正規化</vt:lpstr>
      <vt:lpstr>模型的部分</vt:lpstr>
      <vt:lpstr>運算結果</vt:lpstr>
      <vt:lpstr>儲存csv</vt:lpstr>
      <vt:lpstr>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HousePrices_Regression_2021/11/26 期中作業報告_</dc:title>
  <dc:creator>戴鴻庭</dc:creator>
  <cp:lastModifiedBy>戴鴻庭</cp:lastModifiedBy>
  <cp:revision>15</cp:revision>
  <dcterms:created xsi:type="dcterms:W3CDTF">2021-11-26T08:18:58Z</dcterms:created>
  <dcterms:modified xsi:type="dcterms:W3CDTF">2021-11-26T14:50:23Z</dcterms:modified>
</cp:coreProperties>
</file>