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5" r:id="rId9"/>
    <p:sldId id="262" r:id="rId10"/>
    <p:sldId id="264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張景堯" initials="張景堯" lastIdx="0" clrIdx="0">
    <p:extLst>
      <p:ext uri="{19B8F6BF-5375-455C-9EA6-DF929625EA0E}">
        <p15:presenceInfo xmlns:p15="http://schemas.microsoft.com/office/powerpoint/2012/main" userId="2776e83dda3284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20" autoAdjust="0"/>
  </p:normalViewPr>
  <p:slideViewPr>
    <p:cSldViewPr snapToGrid="0">
      <p:cViewPr varScale="1">
        <p:scale>
          <a:sx n="83" d="100"/>
          <a:sy n="83" d="100"/>
        </p:scale>
        <p:origin x="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5728-9CDF-4B6A-B0D6-46BF30AE7F2A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C7D-C880-4EF7-A4D3-D94E33242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5728-9CDF-4B6A-B0D6-46BF30AE7F2A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C7D-C880-4EF7-A4D3-D94E33242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04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5728-9CDF-4B6A-B0D6-46BF30AE7F2A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C7D-C880-4EF7-A4D3-D94E332428B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0696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5728-9CDF-4B6A-B0D6-46BF30AE7F2A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C7D-C880-4EF7-A4D3-D94E33242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03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5728-9CDF-4B6A-B0D6-46BF30AE7F2A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C7D-C880-4EF7-A4D3-D94E332428B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6273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5728-9CDF-4B6A-B0D6-46BF30AE7F2A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C7D-C880-4EF7-A4D3-D94E33242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973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5728-9CDF-4B6A-B0D6-46BF30AE7F2A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C7D-C880-4EF7-A4D3-D94E33242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623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5728-9CDF-4B6A-B0D6-46BF30AE7F2A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C7D-C880-4EF7-A4D3-D94E33242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49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5728-9CDF-4B6A-B0D6-46BF30AE7F2A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C7D-C880-4EF7-A4D3-D94E33242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65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5728-9CDF-4B6A-B0D6-46BF30AE7F2A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C7D-C880-4EF7-A4D3-D94E33242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54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5728-9CDF-4B6A-B0D6-46BF30AE7F2A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C7D-C880-4EF7-A4D3-D94E33242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7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5728-9CDF-4B6A-B0D6-46BF30AE7F2A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C7D-C880-4EF7-A4D3-D94E33242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81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5728-9CDF-4B6A-B0D6-46BF30AE7F2A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C7D-C880-4EF7-A4D3-D94E33242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71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5728-9CDF-4B6A-B0D6-46BF30AE7F2A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C7D-C880-4EF7-A4D3-D94E33242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51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5728-9CDF-4B6A-B0D6-46BF30AE7F2A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C7D-C880-4EF7-A4D3-D94E33242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55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5728-9CDF-4B6A-B0D6-46BF30AE7F2A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C7D-C880-4EF7-A4D3-D94E33242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07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5728-9CDF-4B6A-B0D6-46BF30AE7F2A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049C7D-C880-4EF7-A4D3-D94E33242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47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辛普森人物</a:t>
            </a:r>
            <a:r>
              <a:rPr lang="zh-TW" altLang="en-US" b="1" dirty="0" smtClean="0"/>
              <a:t>辨識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77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kaggle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85752"/>
            <a:ext cx="8722516" cy="394393"/>
          </a:xfrm>
        </p:spPr>
      </p:pic>
    </p:spTree>
    <p:extLst>
      <p:ext uri="{BB962C8B-B14F-4D97-AF65-F5344CB8AC3E}">
        <p14:creationId xmlns:p14="http://schemas.microsoft.com/office/powerpoint/2010/main" val="374256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改善方式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因為一開始圖片沒有從</a:t>
            </a:r>
            <a:r>
              <a:rPr lang="en-US" altLang="zh-TW" dirty="0" smtClean="0"/>
              <a:t>BRG</a:t>
            </a:r>
            <a:r>
              <a:rPr lang="zh-TW" altLang="en-US" dirty="0" smtClean="0"/>
              <a:t>轉</a:t>
            </a:r>
            <a:r>
              <a:rPr lang="en-US" altLang="zh-TW" dirty="0" smtClean="0"/>
              <a:t>RGB</a:t>
            </a:r>
            <a:r>
              <a:rPr lang="zh-TW" altLang="en-US" dirty="0" smtClean="0"/>
              <a:t>，所有一開始正確率只有</a:t>
            </a:r>
            <a:r>
              <a:rPr lang="en-US" altLang="zh-TW" dirty="0" smtClean="0"/>
              <a:t>0.02</a:t>
            </a:r>
            <a:r>
              <a:rPr lang="zh-TW" altLang="en-US" dirty="0" smtClean="0"/>
              <a:t>，所以一直在看不是模型有問題，所以模型沒有訓練結束，正確率可能還會上升。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02501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72662"/>
            <a:ext cx="7025793" cy="388077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因為一開始沒有用</a:t>
            </a:r>
            <a:r>
              <a:rPr lang="en-US" altLang="zh-TW" dirty="0" smtClean="0"/>
              <a:t>GPU</a:t>
            </a:r>
            <a:r>
              <a:rPr lang="zh-TW" altLang="en-US" dirty="0" smtClean="0"/>
              <a:t>跑花和很多時間，之後使用</a:t>
            </a:r>
            <a:r>
              <a:rPr lang="en-US" altLang="zh-TW" dirty="0" smtClean="0"/>
              <a:t>GUP</a:t>
            </a:r>
            <a:r>
              <a:rPr lang="zh-TW" altLang="en-US" dirty="0" smtClean="0"/>
              <a:t>後速度有明顯提升，往後如果跑有關圖片的資料</a:t>
            </a:r>
            <a:r>
              <a:rPr lang="zh-TW" altLang="en-US" dirty="0"/>
              <a:t>，我都會</a:t>
            </a:r>
            <a:r>
              <a:rPr lang="zh-TW" altLang="en-US" dirty="0" smtClean="0"/>
              <a:t>採用</a:t>
            </a:r>
            <a:r>
              <a:rPr lang="en-US" altLang="zh-TW" dirty="0" smtClean="0"/>
              <a:t>GUP</a:t>
            </a:r>
            <a:r>
              <a:rPr lang="zh-TW" altLang="en-US" dirty="0" smtClean="0"/>
              <a:t>進行</a:t>
            </a:r>
            <a:r>
              <a:rPr lang="zh-TW" altLang="en-US" dirty="0"/>
              <a:t>，</a:t>
            </a:r>
            <a:r>
              <a:rPr lang="zh-TW" altLang="en-US" dirty="0" smtClean="0"/>
              <a:t>不然時間</a:t>
            </a:r>
            <a:r>
              <a:rPr lang="zh-TW" altLang="en-US" dirty="0"/>
              <a:t>花得太</a:t>
            </a:r>
            <a:r>
              <a:rPr lang="zh-TW" altLang="en-US" dirty="0" smtClean="0"/>
              <a:t>久。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6902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資料</a:t>
            </a:r>
            <a:r>
              <a:rPr lang="zh-TW" altLang="en-US" b="1" dirty="0"/>
              <a:t>集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solidFill>
                  <a:schemeClr val="tx1"/>
                </a:solidFill>
                <a:latin typeface="Arial Unicode MS"/>
                <a:ea typeface="ui-monospace"/>
              </a:rPr>
              <a:t>https://www.kaggle.com/c/machine-learningntut-2021-autumn-classification/data</a:t>
            </a:r>
            <a:r>
              <a:rPr lang="zh-TW" altLang="zh-TW" sz="1600" dirty="0">
                <a:solidFill>
                  <a:schemeClr val="tx1"/>
                </a:solidFill>
              </a:rPr>
              <a:t>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+mj-ea"/>
                <a:ea typeface="+mj-ea"/>
              </a:rPr>
              <a:t>train: 96929</a:t>
            </a:r>
            <a:r>
              <a:rPr lang="zh-TW" altLang="en-US" dirty="0" smtClean="0">
                <a:solidFill>
                  <a:schemeClr val="tx1"/>
                </a:solidFill>
                <a:latin typeface="+mj-ea"/>
                <a:ea typeface="+mj-ea"/>
              </a:rPr>
              <a:t>筆 </a:t>
            </a:r>
            <a:endParaRPr lang="en-US" altLang="zh-TW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+mj-ea"/>
                <a:ea typeface="+mj-ea"/>
              </a:rPr>
              <a:t>Test: </a:t>
            </a:r>
            <a:r>
              <a:rPr lang="zh-TW" altLang="zh-TW" dirty="0" smtClean="0">
                <a:solidFill>
                  <a:schemeClr val="tx1"/>
                </a:solidFill>
                <a:latin typeface="+mj-ea"/>
                <a:ea typeface="+mj-ea"/>
                <a:cs typeface="Courier New" panose="02070309020205020404" pitchFamily="49" charset="0"/>
              </a:rPr>
              <a:t>1079</a:t>
            </a:r>
            <a:r>
              <a:rPr lang="en-US" altLang="zh-TW" dirty="0" smtClean="0">
                <a:solidFill>
                  <a:schemeClr val="tx1"/>
                </a:solidFill>
                <a:latin typeface="+mj-ea"/>
                <a:ea typeface="+mj-ea"/>
                <a:cs typeface="Courier New" panose="02070309020205020404" pitchFamily="49" charset="0"/>
              </a:rPr>
              <a:t>1</a:t>
            </a:r>
            <a:r>
              <a:rPr lang="zh-TW" altLang="en-US" dirty="0" smtClean="0">
                <a:solidFill>
                  <a:schemeClr val="tx1"/>
                </a:solidFill>
                <a:latin typeface="+mj-ea"/>
                <a:ea typeface="+mj-ea"/>
              </a:rPr>
              <a:t>筆</a:t>
            </a:r>
            <a:endParaRPr lang="zh-TW" altLang="en-US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03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切割資料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2275416" cy="3880773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ea"/>
              </a:rPr>
              <a:t>train: 81929</a:t>
            </a:r>
            <a:r>
              <a:rPr lang="zh-TW" altLang="en-US" dirty="0">
                <a:solidFill>
                  <a:schemeClr val="tx1"/>
                </a:solidFill>
                <a:latin typeface="+mj-ea"/>
              </a:rPr>
              <a:t>筆 </a:t>
            </a:r>
            <a:endParaRPr lang="en-US" altLang="zh-TW" dirty="0">
              <a:solidFill>
                <a:schemeClr val="tx1"/>
              </a:solidFill>
              <a:latin typeface="+mj-ea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+mj-ea"/>
              </a:rPr>
              <a:t>valid: 15000</a:t>
            </a:r>
            <a:r>
              <a:rPr lang="zh-TW" altLang="en-US" dirty="0">
                <a:solidFill>
                  <a:schemeClr val="tx1"/>
                </a:solidFill>
                <a:latin typeface="+mj-ea"/>
              </a:rPr>
              <a:t>筆</a:t>
            </a:r>
            <a:endParaRPr lang="en-US" altLang="zh-TW" dirty="0">
              <a:solidFill>
                <a:schemeClr val="tx1"/>
              </a:solidFill>
              <a:latin typeface="+mj-ea"/>
            </a:endParaRPr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783" y="1075091"/>
            <a:ext cx="4076791" cy="496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7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圖片處理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700702" cy="3880773"/>
          </a:xfrm>
        </p:spPr>
        <p:txBody>
          <a:bodyPr/>
          <a:lstStyle/>
          <a:p>
            <a:r>
              <a:rPr lang="zh-TW" altLang="en-US" dirty="0"/>
              <a:t>把圖片翻轉</a:t>
            </a:r>
            <a:r>
              <a:rPr lang="en-US" altLang="zh-TW" dirty="0"/>
              <a:t>(20</a:t>
            </a:r>
            <a:r>
              <a:rPr lang="zh-TW" altLang="en-US" dirty="0"/>
              <a:t>度和左右翻轉</a:t>
            </a:r>
            <a:r>
              <a:rPr lang="en-US" altLang="zh-TW" dirty="0"/>
              <a:t>)</a:t>
            </a:r>
            <a:r>
              <a:rPr lang="zh-TW" altLang="en-US" dirty="0"/>
              <a:t>和縮放</a:t>
            </a:r>
            <a:r>
              <a:rPr lang="en-US" altLang="zh-TW" dirty="0"/>
              <a:t>(</a:t>
            </a:r>
            <a:r>
              <a:rPr lang="zh-TW" altLang="en-US" dirty="0"/>
              <a:t>從</a:t>
            </a:r>
            <a:r>
              <a:rPr lang="en-US" altLang="zh-TW" dirty="0"/>
              <a:t>224*244</a:t>
            </a:r>
            <a:r>
              <a:rPr lang="zh-TW" altLang="en-US" dirty="0"/>
              <a:t>到</a:t>
            </a:r>
            <a:r>
              <a:rPr lang="en-US" altLang="zh-TW" dirty="0"/>
              <a:t>128*128)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11" y="4338000"/>
            <a:ext cx="2570000" cy="252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822" y="1883665"/>
            <a:ext cx="2570000" cy="25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795" y="1883665"/>
            <a:ext cx="2570000" cy="252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541" y="1884080"/>
            <a:ext cx="2570000" cy="252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206" y="4338000"/>
            <a:ext cx="2570000" cy="252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000" y="4338000"/>
            <a:ext cx="2570000" cy="252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85" y="3241025"/>
            <a:ext cx="257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8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98118"/>
            <a:ext cx="8078739" cy="4355115"/>
          </a:xfrm>
        </p:spPr>
      </p:pic>
    </p:spTree>
    <p:extLst>
      <p:ext uri="{BB962C8B-B14F-4D97-AF65-F5344CB8AC3E}">
        <p14:creationId xmlns:p14="http://schemas.microsoft.com/office/powerpoint/2010/main" val="162120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模型</a:t>
            </a:r>
            <a:br>
              <a:rPr lang="zh-TW" altLang="en-US" b="1" dirty="0"/>
            </a:b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207" y="1210406"/>
            <a:ext cx="2936935" cy="5477884"/>
          </a:xfrm>
        </p:spPr>
      </p:pic>
      <p:sp>
        <p:nvSpPr>
          <p:cNvPr id="14" name="文字方塊 13"/>
          <p:cNvSpPr txBox="1"/>
          <p:nvPr/>
        </p:nvSpPr>
        <p:spPr>
          <a:xfrm>
            <a:off x="766618" y="1542473"/>
            <a:ext cx="4590473" cy="503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6309907" cy="54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4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權重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51734"/>
            <a:ext cx="2515780" cy="2467400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21" y="1356456"/>
            <a:ext cx="2513373" cy="246503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894" y="1356456"/>
            <a:ext cx="2515780" cy="246739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821494"/>
            <a:ext cx="2515780" cy="246739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18" y="3821495"/>
            <a:ext cx="2515780" cy="246739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894" y="3821495"/>
            <a:ext cx="2515780" cy="2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2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正確率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78495"/>
            <a:ext cx="8979286" cy="2730814"/>
          </a:xfrm>
        </p:spPr>
      </p:pic>
    </p:spTree>
    <p:extLst>
      <p:ext uri="{BB962C8B-B14F-4D97-AF65-F5344CB8AC3E}">
        <p14:creationId xmlns:p14="http://schemas.microsoft.com/office/powerpoint/2010/main" val="53470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混淆矩陣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335" y="217393"/>
            <a:ext cx="6437173" cy="6640607"/>
          </a:xfrm>
        </p:spPr>
      </p:pic>
    </p:spTree>
    <p:extLst>
      <p:ext uri="{BB962C8B-B14F-4D97-AF65-F5344CB8AC3E}">
        <p14:creationId xmlns:p14="http://schemas.microsoft.com/office/powerpoint/2010/main" val="267135071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204</Words>
  <Application>Microsoft Office PowerPoint</Application>
  <PresentationFormat>寬螢幕</PresentationFormat>
  <Paragraphs>20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Arial Unicode MS</vt:lpstr>
      <vt:lpstr>ui-monospace</vt:lpstr>
      <vt:lpstr>微軟正黑體</vt:lpstr>
      <vt:lpstr>Arial</vt:lpstr>
      <vt:lpstr>Courier New</vt:lpstr>
      <vt:lpstr>Trebuchet MS</vt:lpstr>
      <vt:lpstr>Wingdings 3</vt:lpstr>
      <vt:lpstr>多面向</vt:lpstr>
      <vt:lpstr>辛普森人物辨識</vt:lpstr>
      <vt:lpstr>資料集</vt:lpstr>
      <vt:lpstr>切割資料</vt:lpstr>
      <vt:lpstr>圖片處理</vt:lpstr>
      <vt:lpstr>dataset</vt:lpstr>
      <vt:lpstr>模型 </vt:lpstr>
      <vt:lpstr>權重</vt:lpstr>
      <vt:lpstr>正確率</vt:lpstr>
      <vt:lpstr>混淆矩陣</vt:lpstr>
      <vt:lpstr>kaggle</vt:lpstr>
      <vt:lpstr>改善方式</vt:lpstr>
      <vt:lpstr>結論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辛普森人物辨識</dc:title>
  <dc:creator>張景堯</dc:creator>
  <cp:lastModifiedBy>張景堯</cp:lastModifiedBy>
  <cp:revision>8</cp:revision>
  <dcterms:created xsi:type="dcterms:W3CDTF">2021-12-23T15:49:11Z</dcterms:created>
  <dcterms:modified xsi:type="dcterms:W3CDTF">2021-12-23T17:32:31Z</dcterms:modified>
</cp:coreProperties>
</file>