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57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96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67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4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40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110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82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307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06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04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55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83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2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34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71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0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48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0C0013-5713-4DD0-9FA1-86D3FDB98C2C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93FA-278A-4196-BD98-36F78EDE6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956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房價預測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09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Kaggle</a:t>
            </a:r>
            <a:r>
              <a:rPr lang="en-US" altLang="zh-TW" dirty="0" smtClean="0"/>
              <a:t>:</a:t>
            </a:r>
            <a:r>
              <a:rPr lang="en-US" altLang="zh-TW" dirty="0"/>
              <a:t> https://www.kaggle.com/c/machine-learningntut-2021-autumn-regression </a:t>
            </a:r>
            <a:endParaRPr lang="en-US" altLang="zh-TW" dirty="0" smtClean="0"/>
          </a:p>
          <a:p>
            <a:r>
              <a:rPr lang="zh-TW" altLang="en-US" dirty="0" smtClean="0"/>
              <a:t>資料欄位</a:t>
            </a:r>
            <a:r>
              <a:rPr lang="en-US" altLang="zh-TW" dirty="0"/>
              <a:t>:id	</a:t>
            </a:r>
            <a:r>
              <a:rPr lang="en-US" altLang="zh-TW" dirty="0" smtClean="0"/>
              <a:t>price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sale_yr</a:t>
            </a:r>
            <a:r>
              <a:rPr lang="en-US" altLang="zh-TW" dirty="0"/>
              <a:t>	</a:t>
            </a:r>
            <a:r>
              <a:rPr lang="en-US" altLang="zh-TW" dirty="0" err="1"/>
              <a:t>sale_month</a:t>
            </a:r>
            <a:r>
              <a:rPr lang="en-US" altLang="zh-TW" dirty="0"/>
              <a:t>	</a:t>
            </a:r>
            <a:r>
              <a:rPr lang="en-US" altLang="zh-TW" dirty="0" err="1"/>
              <a:t>sale_day</a:t>
            </a:r>
            <a:r>
              <a:rPr lang="en-US" altLang="zh-TW" dirty="0"/>
              <a:t>	bedrooms	bathrooms	</a:t>
            </a:r>
            <a:r>
              <a:rPr lang="en-US" altLang="zh-TW" dirty="0" err="1"/>
              <a:t>sqft_living</a:t>
            </a:r>
            <a:r>
              <a:rPr lang="en-US" altLang="zh-TW" dirty="0"/>
              <a:t>	</a:t>
            </a:r>
            <a:r>
              <a:rPr lang="en-US" altLang="zh-TW" dirty="0" err="1"/>
              <a:t>sqft_lot</a:t>
            </a:r>
            <a:r>
              <a:rPr lang="en-US" altLang="zh-TW" dirty="0"/>
              <a:t>	floors	waterfront	view	condition	grade	</a:t>
            </a:r>
            <a:r>
              <a:rPr lang="en-US" altLang="zh-TW" dirty="0" err="1"/>
              <a:t>sqft_above</a:t>
            </a:r>
            <a:r>
              <a:rPr lang="en-US" altLang="zh-TW" dirty="0"/>
              <a:t>	</a:t>
            </a:r>
            <a:r>
              <a:rPr lang="en-US" altLang="zh-TW" dirty="0" err="1"/>
              <a:t>sqft_basement</a:t>
            </a:r>
            <a:r>
              <a:rPr lang="en-US" altLang="zh-TW" dirty="0"/>
              <a:t>	</a:t>
            </a:r>
            <a:r>
              <a:rPr lang="en-US" altLang="zh-TW" dirty="0" err="1"/>
              <a:t>yr_built</a:t>
            </a:r>
            <a:r>
              <a:rPr lang="en-US" altLang="zh-TW" dirty="0"/>
              <a:t>	</a:t>
            </a:r>
            <a:r>
              <a:rPr lang="en-US" altLang="zh-TW" dirty="0" err="1"/>
              <a:t>yr_renovated</a:t>
            </a:r>
            <a:r>
              <a:rPr lang="en-US" altLang="zh-TW" dirty="0"/>
              <a:t>	</a:t>
            </a:r>
            <a:r>
              <a:rPr lang="en-US" altLang="zh-TW" dirty="0" err="1"/>
              <a:t>zipcode</a:t>
            </a:r>
            <a:r>
              <a:rPr lang="en-US" altLang="zh-TW" dirty="0"/>
              <a:t>	</a:t>
            </a:r>
            <a:r>
              <a:rPr lang="en-US" altLang="zh-TW" dirty="0" err="1"/>
              <a:t>lat</a:t>
            </a:r>
            <a:r>
              <a:rPr lang="en-US" altLang="zh-TW" dirty="0"/>
              <a:t>	long	sqft_living15	</a:t>
            </a:r>
            <a:r>
              <a:rPr lang="en-US" altLang="zh-TW" dirty="0" smtClean="0"/>
              <a:t>sqft_lot15</a:t>
            </a:r>
          </a:p>
          <a:p>
            <a:r>
              <a:rPr lang="en-US" altLang="zh-TW" dirty="0"/>
              <a:t>Train:12967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r>
              <a:rPr lang="en-US" altLang="zh-TW" dirty="0" smtClean="0"/>
              <a:t>Valid:2161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r>
              <a:rPr lang="en-US" altLang="zh-TW" dirty="0" smtClean="0"/>
              <a:t>Test:6485</a:t>
            </a:r>
            <a:r>
              <a:rPr lang="zh-TW" altLang="en-US" dirty="0"/>
              <a:t>筆</a:t>
            </a:r>
          </a:p>
        </p:txBody>
      </p:sp>
    </p:spTree>
    <p:extLst>
      <p:ext uri="{BB962C8B-B14F-4D97-AF65-F5344CB8AC3E}">
        <p14:creationId xmlns:p14="http://schemas.microsoft.com/office/powerpoint/2010/main" val="36796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9393" y="2205319"/>
            <a:ext cx="2412048" cy="52772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觀察跟</a:t>
            </a:r>
            <a:r>
              <a:rPr lang="en-US" altLang="zh-TW" dirty="0" smtClean="0"/>
              <a:t>price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99" y="619759"/>
            <a:ext cx="5600854" cy="6166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879911"/>
            <a:ext cx="4107688" cy="9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114" y="2275905"/>
            <a:ext cx="3743008" cy="58868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使用線性回歸看與</a:t>
            </a:r>
            <a:r>
              <a:rPr lang="en-US" altLang="zh-TW" dirty="0" smtClean="0"/>
              <a:t>price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13" y="5410236"/>
            <a:ext cx="2160000" cy="1440000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42" y="440955"/>
            <a:ext cx="2160000" cy="1440000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42" y="1637213"/>
            <a:ext cx="2160000" cy="1440000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00" y="2864586"/>
            <a:ext cx="2160000" cy="1440000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24" y="4120197"/>
            <a:ext cx="2160000" cy="1440000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44" y="5425736"/>
            <a:ext cx="2160000" cy="1440000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766" y="437896"/>
            <a:ext cx="2160000" cy="1440000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766" y="1672268"/>
            <a:ext cx="2160000" cy="1440000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71" y="2881053"/>
            <a:ext cx="2160000" cy="1440000"/>
          </a:xfrm>
          <a:prstGeom prst="rect">
            <a:avLst/>
          </a:prstGeom>
        </p:spPr>
      </p:pic>
      <p:pic>
        <p:nvPicPr>
          <p:cNvPr id="75" name="圖片 7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29" y="4137942"/>
            <a:ext cx="2160000" cy="1440000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95" y="5415174"/>
            <a:ext cx="2160000" cy="1440000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06" y="413248"/>
            <a:ext cx="2160000" cy="1440000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211" y="1664074"/>
            <a:ext cx="2160000" cy="1440000"/>
          </a:xfrm>
          <a:prstGeom prst="rect">
            <a:avLst/>
          </a:prstGeom>
        </p:spPr>
      </p:pic>
      <p:pic>
        <p:nvPicPr>
          <p:cNvPr id="79" name="圖片 7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211" y="2877994"/>
            <a:ext cx="2160000" cy="1440000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66" y="4149600"/>
            <a:ext cx="2160000" cy="1440000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263" y="5397760"/>
            <a:ext cx="2160000" cy="1440000"/>
          </a:xfrm>
          <a:prstGeom prst="rect">
            <a:avLst/>
          </a:prstGeom>
        </p:spPr>
      </p:pic>
      <p:pic>
        <p:nvPicPr>
          <p:cNvPr id="82" name="圖片 8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148" y="443096"/>
            <a:ext cx="2160000" cy="1440000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4" y="1672268"/>
            <a:ext cx="2160000" cy="1440000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4" y="2920428"/>
            <a:ext cx="2160000" cy="1440000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4" y="4150428"/>
            <a:ext cx="2160000" cy="1440000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4" y="5398588"/>
            <a:ext cx="2160000" cy="1440000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2847206"/>
            <a:ext cx="4610177" cy="26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正規化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1659" y="2134199"/>
            <a:ext cx="2076768" cy="40580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Z-score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1" y="2658392"/>
            <a:ext cx="4371704" cy="13475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80" y="1177381"/>
            <a:ext cx="4331020" cy="526456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18" y="4614694"/>
            <a:ext cx="2940050" cy="15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7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4113" y="910456"/>
            <a:ext cx="1761808" cy="56836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神經網路模型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37432"/>
            <a:ext cx="8831634" cy="23303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1" y="3707682"/>
            <a:ext cx="4992237" cy="31503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39" y="3810554"/>
            <a:ext cx="4228396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8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1848" y="842693"/>
            <a:ext cx="2279968" cy="43628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加入</a:t>
            </a:r>
            <a:r>
              <a:rPr lang="en-US" altLang="zh-TW" dirty="0"/>
              <a:t>Dropout(0.5</a:t>
            </a:r>
            <a:r>
              <a:rPr lang="en-US" altLang="zh-TW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7" y="1256558"/>
            <a:ext cx="9114310" cy="24919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39" y="3850114"/>
            <a:ext cx="3970248" cy="28482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1" y="3748514"/>
            <a:ext cx="4992237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改善方式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866495" y="904362"/>
            <a:ext cx="3519488" cy="49724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使用不同的神經網路組合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805117"/>
            <a:ext cx="4914286" cy="31492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21" y="1290299"/>
            <a:ext cx="8276037" cy="25148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39" y="3908940"/>
            <a:ext cx="4566435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在訓練模型時，嘗試過很多種不同神經網路才選出了最後的組合，一開始使用的神經元數過大而訓練的參數過少，所以</a:t>
            </a:r>
            <a:r>
              <a:rPr lang="en-US" altLang="zh-TW" dirty="0" smtClean="0"/>
              <a:t>loss</a:t>
            </a:r>
            <a:r>
              <a:rPr lang="zh-TW" altLang="en-US" dirty="0"/>
              <a:t>降不</a:t>
            </a:r>
            <a:r>
              <a:rPr lang="zh-TW" altLang="en-US" dirty="0" smtClean="0"/>
              <a:t>下去，之後慢慢往下修，才得到最終的模型。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在訓練時發現</a:t>
            </a:r>
            <a:r>
              <a:rPr lang="en-US" altLang="zh-TW" dirty="0" err="1" smtClean="0"/>
              <a:t>val_loss</a:t>
            </a:r>
            <a:r>
              <a:rPr lang="zh-TW" altLang="en-US" dirty="0" smtClean="0"/>
              <a:t>有時會比</a:t>
            </a:r>
            <a:r>
              <a:rPr lang="en-US" altLang="zh-TW" dirty="0" err="1" smtClean="0"/>
              <a:t>train_loss</a:t>
            </a:r>
            <a:r>
              <a:rPr lang="zh-TW" altLang="en-US" dirty="0" smtClean="0"/>
              <a:t>低，但不知道原因是什麼，有可能是資料沒有平均分布的關係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在選擇資料欄位時，發現如果只選擇相關性</a:t>
            </a:r>
            <a:r>
              <a:rPr lang="en-US" altLang="zh-TW" dirty="0" smtClean="0"/>
              <a:t>&gt;0.5</a:t>
            </a:r>
            <a:r>
              <a:rPr lang="zh-TW" altLang="en-US" dirty="0" smtClean="0"/>
              <a:t>的參數去進行分析，未必可以得到好的結論，所以最後一個一個嘗試而選組這些參數。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528721"/>
            <a:ext cx="9646781" cy="21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69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216</Words>
  <Application>Microsoft Office PowerPoint</Application>
  <PresentationFormat>寬螢幕</PresentationFormat>
  <Paragraphs>23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Century Gothic</vt:lpstr>
      <vt:lpstr>Wingdings 3</vt:lpstr>
      <vt:lpstr>離子</vt:lpstr>
      <vt:lpstr>房價預測 </vt:lpstr>
      <vt:lpstr>資料集</vt:lpstr>
      <vt:lpstr>資料分析</vt:lpstr>
      <vt:lpstr>資料分析 </vt:lpstr>
      <vt:lpstr>正規化</vt:lpstr>
      <vt:lpstr>模型</vt:lpstr>
      <vt:lpstr>改善方式</vt:lpstr>
      <vt:lpstr>改善方式</vt:lpstr>
      <vt:lpstr>結論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房價預測 </dc:title>
  <dc:creator>張景堯</dc:creator>
  <cp:lastModifiedBy>張景堯</cp:lastModifiedBy>
  <cp:revision>17</cp:revision>
  <dcterms:created xsi:type="dcterms:W3CDTF">2021-11-25T18:10:42Z</dcterms:created>
  <dcterms:modified xsi:type="dcterms:W3CDTF">2021-11-28T07:37:57Z</dcterms:modified>
</cp:coreProperties>
</file>