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3" r:id="rId18"/>
    <p:sldId id="272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9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C4A296D-731C-4E97-B7E0-A1647862929A}" type="datetimeFigureOut">
              <a:rPr lang="zh-TW" altLang="en-US" smtClean="0"/>
              <a:t>2021/12/26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1F5585B-8B60-458C-84B6-1DB9D8F774F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4319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296D-731C-4E97-B7E0-A1647862929A}" type="datetimeFigureOut">
              <a:rPr lang="zh-TW" altLang="en-US" smtClean="0"/>
              <a:t>2021/12/26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585B-8B60-458C-84B6-1DB9D8F774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5249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296D-731C-4E97-B7E0-A1647862929A}" type="datetimeFigureOut">
              <a:rPr lang="zh-TW" altLang="en-US" smtClean="0"/>
              <a:t>2021/12/26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585B-8B60-458C-84B6-1DB9D8F774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2929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296D-731C-4E97-B7E0-A1647862929A}" type="datetimeFigureOut">
              <a:rPr lang="zh-TW" altLang="en-US" smtClean="0"/>
              <a:t>2021/12/26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585B-8B60-458C-84B6-1DB9D8F774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971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C4A296D-731C-4E97-B7E0-A1647862929A}" type="datetimeFigureOut">
              <a:rPr lang="zh-TW" altLang="en-US" smtClean="0"/>
              <a:t>2021/12/26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1F5585B-8B60-458C-84B6-1DB9D8F774F9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51930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296D-731C-4E97-B7E0-A1647862929A}" type="datetimeFigureOut">
              <a:rPr lang="zh-TW" altLang="en-US" smtClean="0"/>
              <a:t>2021/12/26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585B-8B60-458C-84B6-1DB9D8F774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41393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296D-731C-4E97-B7E0-A1647862929A}" type="datetimeFigureOut">
              <a:rPr lang="zh-TW" altLang="en-US" smtClean="0"/>
              <a:t>2021/12/26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585B-8B60-458C-84B6-1DB9D8F774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3421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296D-731C-4E97-B7E0-A1647862929A}" type="datetimeFigureOut">
              <a:rPr lang="zh-TW" altLang="en-US" smtClean="0"/>
              <a:t>2021/12/26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585B-8B60-458C-84B6-1DB9D8F774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4148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296D-731C-4E97-B7E0-A1647862929A}" type="datetimeFigureOut">
              <a:rPr lang="zh-TW" altLang="en-US" smtClean="0"/>
              <a:t>2021/12/26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585B-8B60-458C-84B6-1DB9D8F774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089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1C4A296D-731C-4E97-B7E0-A1647862929A}" type="datetimeFigureOut">
              <a:rPr lang="zh-TW" altLang="en-US" smtClean="0"/>
              <a:t>2021/12/26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A1F5585B-8B60-458C-84B6-1DB9D8F774F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50356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1C4A296D-731C-4E97-B7E0-A1647862929A}" type="datetimeFigureOut">
              <a:rPr lang="zh-TW" altLang="en-US" smtClean="0"/>
              <a:t>2021/12/26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A1F5585B-8B60-458C-84B6-1DB9D8F774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993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C4A296D-731C-4E97-B7E0-A1647862929A}" type="datetimeFigureOut">
              <a:rPr lang="zh-TW" altLang="en-US" smtClean="0"/>
              <a:t>2021/12/26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1F5585B-8B60-458C-84B6-1DB9D8F774F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482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049D4B-E034-4ED8-AB0D-9978E99AB8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Machine Learning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4AEE4BB-901F-421E-8949-7096161D27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110618019 </a:t>
            </a:r>
            <a:r>
              <a:rPr lang="zh-TW" altLang="en-US" dirty="0"/>
              <a:t>甘鼎永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88A9EBF-1019-4AE9-963A-DAC15E2B3827}"/>
              </a:ext>
            </a:extLst>
          </p:cNvPr>
          <p:cNvSpPr txBox="1"/>
          <p:nvPr/>
        </p:nvSpPr>
        <p:spPr>
          <a:xfrm>
            <a:off x="3599486" y="4908884"/>
            <a:ext cx="5276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0" i="0" u="none" strike="noStrike" baseline="0" dirty="0">
                <a:solidFill>
                  <a:srgbClr val="0070C0"/>
                </a:solidFill>
                <a:latin typeface="HoeflerText-Regular"/>
              </a:rPr>
              <a:t>THE SIMPSONS CHARACTERS</a:t>
            </a:r>
            <a:r>
              <a:rPr lang="zh-TW" altLang="en-US" sz="2000" b="0" i="0" u="none" strike="noStrike" baseline="0" dirty="0">
                <a:solidFill>
                  <a:srgbClr val="0070C0"/>
                </a:solidFill>
                <a:latin typeface="HoeflerText-Regular"/>
              </a:rPr>
              <a:t> </a:t>
            </a:r>
            <a:r>
              <a:rPr lang="en-US" altLang="zh-TW" sz="2000" b="0" i="0" u="none" strike="noStrike" baseline="0" dirty="0">
                <a:solidFill>
                  <a:srgbClr val="0070C0"/>
                </a:solidFill>
                <a:latin typeface="HoeflerText-Regular"/>
              </a:rPr>
              <a:t>RECOGNITION</a:t>
            </a:r>
            <a:endParaRPr lang="zh-TW" alt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494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CAAF17-29A4-4569-A1B9-B97CFC411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061404"/>
          </a:xfrm>
        </p:spPr>
        <p:txBody>
          <a:bodyPr/>
          <a:lstStyle/>
          <a:p>
            <a:r>
              <a:rPr lang="en-US" altLang="zh-TW" dirty="0"/>
              <a:t>Data augmentation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265A3C2-C185-45F7-B6BF-5F36949A81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678" y="2670486"/>
            <a:ext cx="4472626" cy="1203681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49E441DA-7662-4AFE-BC39-874678B44049}"/>
              </a:ext>
            </a:extLst>
          </p:cNvPr>
          <p:cNvSpPr txBox="1"/>
          <p:nvPr/>
        </p:nvSpPr>
        <p:spPr>
          <a:xfrm flipH="1">
            <a:off x="1251678" y="1572028"/>
            <a:ext cx="7343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對資料訊息加強，有利於提升模型的精準度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將圖片以逆時針轉動、縮放幅度、水平翻轉來提高圖片的辨識度</a:t>
            </a:r>
          </a:p>
        </p:txBody>
      </p:sp>
    </p:spTree>
    <p:extLst>
      <p:ext uri="{BB962C8B-B14F-4D97-AF65-F5344CB8AC3E}">
        <p14:creationId xmlns:p14="http://schemas.microsoft.com/office/powerpoint/2010/main" val="710901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7C0517-9D4E-40AA-8967-2F7D81A7B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building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911C119-4323-490E-A555-649C6EF853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678" y="2257954"/>
            <a:ext cx="6535216" cy="4351338"/>
          </a:xfr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3F21A39F-9294-4161-88EA-C6C3471B85CE}"/>
              </a:ext>
            </a:extLst>
          </p:cNvPr>
          <p:cNvSpPr txBox="1"/>
          <p:nvPr/>
        </p:nvSpPr>
        <p:spPr>
          <a:xfrm>
            <a:off x="1251678" y="1433885"/>
            <a:ext cx="8938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建立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Sequential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模型，設定卷積層與池化層的曾術與大小，加入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BatchNormalization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來加速模型收斂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FAC917D3-D035-4683-9DC2-187E23CD2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646275" y="2614499"/>
            <a:ext cx="6716062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797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19BA01-85DB-4F77-A94C-89EB4CF93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building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EF29DCA5-CFC4-4475-B76E-B24D64B048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67318" y="428917"/>
            <a:ext cx="4083524" cy="600016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2D2B278-7914-4C3D-B3CB-07DDC5543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701" y="2474859"/>
            <a:ext cx="4439270" cy="2086266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2F74B5AE-A480-4E71-8C41-A63B30ECB1FE}"/>
              </a:ext>
            </a:extLst>
          </p:cNvPr>
          <p:cNvSpPr txBox="1"/>
          <p:nvPr/>
        </p:nvSpPr>
        <p:spPr>
          <a:xfrm>
            <a:off x="1251678" y="1602642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為了提高訓練效率，當訓練成果收斂至一定程度時提前停止</a:t>
            </a:r>
          </a:p>
        </p:txBody>
      </p:sp>
    </p:spTree>
    <p:extLst>
      <p:ext uri="{BB962C8B-B14F-4D97-AF65-F5344CB8AC3E}">
        <p14:creationId xmlns:p14="http://schemas.microsoft.com/office/powerpoint/2010/main" val="3124942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B39D95-3E60-45A9-ABD6-3DDB821E1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fit and result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CE63C61-6B9E-4FFB-9A1D-9396C1D457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8417" y="2171417"/>
            <a:ext cx="7297168" cy="1657581"/>
          </a:xfrm>
        </p:spPr>
      </p:pic>
    </p:spTree>
    <p:extLst>
      <p:ext uri="{BB962C8B-B14F-4D97-AF65-F5344CB8AC3E}">
        <p14:creationId xmlns:p14="http://schemas.microsoft.com/office/powerpoint/2010/main" val="1121942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19BEBC-F785-4B5C-8897-208173FB3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77183"/>
          </a:xfrm>
        </p:spPr>
        <p:txBody>
          <a:bodyPr/>
          <a:lstStyle/>
          <a:p>
            <a:r>
              <a:rPr lang="zh-TW" altLang="en-US" dirty="0"/>
              <a:t>視覺化模型結果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27F4423-AA21-4F63-A321-9A7214C621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678" y="2235464"/>
            <a:ext cx="4610743" cy="3391373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F44F175E-DC67-4815-9B33-71D801D8FACE}"/>
              </a:ext>
            </a:extLst>
          </p:cNvPr>
          <p:cNvSpPr txBox="1"/>
          <p:nvPr/>
        </p:nvSpPr>
        <p:spPr>
          <a:xfrm>
            <a:off x="1540042" y="1720516"/>
            <a:ext cx="6105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觀察 </a:t>
            </a:r>
            <a:r>
              <a:rPr lang="en-US" altLang="zh-TW" dirty="0"/>
              <a:t>train and validation </a:t>
            </a:r>
            <a:r>
              <a:rPr lang="zh-TW" altLang="en-US" dirty="0"/>
              <a:t>的圖形，是否有</a:t>
            </a:r>
            <a:r>
              <a:rPr lang="en-US" altLang="zh-TW" dirty="0"/>
              <a:t>overfitting </a:t>
            </a:r>
            <a:r>
              <a:rPr lang="zh-TW" altLang="en-US" dirty="0"/>
              <a:t>等問題</a:t>
            </a:r>
          </a:p>
        </p:txBody>
      </p:sp>
    </p:spTree>
    <p:extLst>
      <p:ext uri="{BB962C8B-B14F-4D97-AF65-F5344CB8AC3E}">
        <p14:creationId xmlns:p14="http://schemas.microsoft.com/office/powerpoint/2010/main" val="2442185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F62E3F-5B95-4BBB-A905-D3789759F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predict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B1DE5F0-91D7-4C4D-8AD1-6C04F3BDFC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678" y="2335527"/>
            <a:ext cx="6777193" cy="3066653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107250D-704F-4BA5-855D-35D732304FB8}"/>
              </a:ext>
            </a:extLst>
          </p:cNvPr>
          <p:cNvSpPr txBox="1"/>
          <p:nvPr/>
        </p:nvSpPr>
        <p:spPr>
          <a:xfrm>
            <a:off x="1251678" y="1638851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讀取要測試的檔案並預測</a:t>
            </a:r>
          </a:p>
        </p:txBody>
      </p:sp>
    </p:spTree>
    <p:extLst>
      <p:ext uri="{BB962C8B-B14F-4D97-AF65-F5344CB8AC3E}">
        <p14:creationId xmlns:p14="http://schemas.microsoft.com/office/powerpoint/2010/main" val="2028271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3A92EC-1787-4863-B645-CFC8E943A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Save file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D345109-B645-4506-94B5-95139D1931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8882" y="2876043"/>
            <a:ext cx="7883376" cy="1395168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0041676-BC1E-4542-8F17-A27457D91796}"/>
              </a:ext>
            </a:extLst>
          </p:cNvPr>
          <p:cNvSpPr txBox="1"/>
          <p:nvPr/>
        </p:nvSpPr>
        <p:spPr>
          <a:xfrm>
            <a:off x="1498882" y="1872108"/>
            <a:ext cx="3244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存成</a:t>
            </a:r>
            <a:r>
              <a:rPr lang="en-US" altLang="zh-TW" dirty="0"/>
              <a:t>csv</a:t>
            </a:r>
            <a:r>
              <a:rPr lang="zh-TW" altLang="en-US" dirty="0"/>
              <a:t>檔，並把預測結果放入</a:t>
            </a:r>
          </a:p>
        </p:txBody>
      </p:sp>
    </p:spTree>
    <p:extLst>
      <p:ext uri="{BB962C8B-B14F-4D97-AF65-F5344CB8AC3E}">
        <p14:creationId xmlns:p14="http://schemas.microsoft.com/office/powerpoint/2010/main" val="3546063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CF24B5-E3EC-4CB5-B4A2-85EF569E5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optimizayion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545D89E-EE23-4001-BCD0-1366FD0C13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8629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55BE428-C93F-4D7C-8163-A509F47BC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optimization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C79A2A6-3F8B-4C70-868B-BCAC60E26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更改模型建置，像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DenseNet121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模型，因為原先使用的是基本的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CNN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模型，換一種模型可能可以提高預測結果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8EF193F-1A4B-417A-9CDD-5CB3E77F8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3090010"/>
            <a:ext cx="8583223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11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602BAE-2226-4C61-96DC-ABE37A23B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END</a:t>
            </a:r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43D2B8F-6C14-4D23-9224-11304DA079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0481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0369DF-3FEC-4922-BA9B-5D2E93931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9D99D0-D46D-4887-8C77-D554D1951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工作環境</a:t>
            </a:r>
            <a:endParaRPr lang="en-US" altLang="zh-TW" dirty="0"/>
          </a:p>
          <a:p>
            <a:r>
              <a:rPr lang="zh-TW" altLang="en-US" dirty="0"/>
              <a:t>程式介紹</a:t>
            </a:r>
            <a:endParaRPr lang="en-US" altLang="zh-TW" dirty="0"/>
          </a:p>
          <a:p>
            <a:r>
              <a:rPr lang="zh-TW" altLang="en-US" dirty="0"/>
              <a:t>改進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3914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59038DF-65A3-461E-935F-A54FE9407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工作環境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3C6FB65-9A06-4B8F-B423-992C790041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2853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85DD92CB-0562-4981-BA52-0A3F9318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工作環境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7AC38D63-C358-4C86-AE5B-928AD0BD9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Python                          3.6</a:t>
            </a:r>
            <a:endParaRPr lang="zh-TW" altLang="en-US" sz="2400" b="1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2.7.0</a:t>
            </a:r>
          </a:p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                        1.1.5</a:t>
            </a:r>
          </a:p>
          <a:p>
            <a:r>
              <a:rPr lang="en-US" altLang="zh-TW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1.19.5</a:t>
            </a:r>
          </a:p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                    3.2.2</a:t>
            </a:r>
          </a:p>
          <a:p>
            <a:r>
              <a:rPr lang="en-US" altLang="zh-TW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2.7.0</a:t>
            </a:r>
          </a:p>
          <a:p>
            <a:r>
              <a:rPr lang="en-US" altLang="zh-TW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0.0</a:t>
            </a:r>
          </a:p>
        </p:txBody>
      </p:sp>
    </p:spTree>
    <p:extLst>
      <p:ext uri="{BB962C8B-B14F-4D97-AF65-F5344CB8AC3E}">
        <p14:creationId xmlns:p14="http://schemas.microsoft.com/office/powerpoint/2010/main" val="3171979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BD3FE7-EF53-42E9-B2C0-8E1DDE7AD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程式介紹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74149FF-848C-4AB5-AB35-EF5370760E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1964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330217-F3C4-4A7C-9112-9E23ACFE8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Import</a:t>
            </a:r>
            <a:r>
              <a:rPr lang="zh-TW" altLang="en-US" dirty="0"/>
              <a:t>  </a:t>
            </a:r>
            <a:r>
              <a:rPr lang="en-US" altLang="zh-TW" dirty="0"/>
              <a:t>API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AB501B-F0F2-43C8-B907-44E9DEB49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5964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np</a:t>
            </a: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h5py</a:t>
            </a: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glob</a:t>
            </a: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tensorflow.keras.optimizers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os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sklearn.model_selection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train_test_split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keras.utils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np_utils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keras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keras.preprocessing.image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ImageDataGenerator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keras.callbacks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ModelCheckpoint,LearningRateScheduler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keras.callbacks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EarlyStopping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keras.models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Sequential</a:t>
            </a: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keras.models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load_model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keras.layers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Dense, Dropout, Activation, Flatten, 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BatchNormalization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MaxPool2D</a:t>
            </a: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keras.layers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Conv2D, MaxPooling2D</a:t>
            </a: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cv2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3828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7AA6DD-CF7C-41DA-BBBD-5C5012E81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Variable setting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868B8B0-CE64-4E1A-8C76-AF0C69E3FE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77448"/>
            <a:ext cx="7725853" cy="4315427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F4522B89-12DB-4ACE-85E1-C1448E40A3CB}"/>
              </a:ext>
            </a:extLst>
          </p:cNvPr>
          <p:cNvSpPr txBox="1"/>
          <p:nvPr/>
        </p:nvSpPr>
        <p:spPr>
          <a:xfrm>
            <a:off x="838200" y="1531117"/>
            <a:ext cx="9489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Setting image size(it can resize using </a:t>
            </a:r>
            <a:r>
              <a:rPr lang="en-US" altLang="zh-TW" dirty="0" err="1"/>
              <a:t>Imagedatagen</a:t>
            </a:r>
            <a:r>
              <a:rPr lang="en-US" altLang="zh-TW" dirty="0"/>
              <a:t>), test size , characters set, number of characters</a:t>
            </a:r>
          </a:p>
          <a:p>
            <a:r>
              <a:rPr lang="en-US" altLang="zh-TW" dirty="0"/>
              <a:t>Data import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5999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244775-7B4E-431C-89AE-5D9A54ECA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Read data and Reset type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EDE58F-DA4C-404A-AEE0-AB2A4F9B6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32204"/>
            <a:ext cx="10178322" cy="3593591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讀取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google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硬碟中辛普森照片資料並轉換成後續處理需要的格式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3067C0E-5AE5-4F82-AE31-459696953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2383371"/>
            <a:ext cx="6899587" cy="409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88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06FAD2-1187-4A78-B67A-0554A8A9C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processing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081D65B-E715-40C8-9CB9-8610B175B0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678" y="1874517"/>
            <a:ext cx="4197679" cy="4879724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EC22E57-D5B8-4573-B116-87964567730A}"/>
              </a:ext>
            </a:extLst>
          </p:cNvPr>
          <p:cNvSpPr txBox="1"/>
          <p:nvPr/>
        </p:nvSpPr>
        <p:spPr>
          <a:xfrm>
            <a:off x="838200" y="1367522"/>
            <a:ext cx="1048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Load data setting: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將資料切分為訓練資料集與證資料集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(85%vs.15%)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，並對圖像的型別轉換與歸依會處理</a:t>
            </a:r>
          </a:p>
        </p:txBody>
      </p:sp>
    </p:spTree>
    <p:extLst>
      <p:ext uri="{BB962C8B-B14F-4D97-AF65-F5344CB8AC3E}">
        <p14:creationId xmlns:p14="http://schemas.microsoft.com/office/powerpoint/2010/main" val="3691557538"/>
      </p:ext>
    </p:extLst>
  </p:cSld>
  <p:clrMapOvr>
    <a:masterClrMapping/>
  </p:clrMapOvr>
</p:sld>
</file>

<file path=ppt/theme/theme1.xml><?xml version="1.0" encoding="utf-8"?>
<a:theme xmlns:a="http://schemas.openxmlformats.org/drawingml/2006/main" name="徽章">
  <a:themeElements>
    <a:clrScheme name="徽章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徽章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徽章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TM10001106[[fn=徽章]]</Template>
  <TotalTime>342</TotalTime>
  <Words>365</Words>
  <Application>Microsoft Office PowerPoint</Application>
  <PresentationFormat>寬螢幕</PresentationFormat>
  <Paragraphs>60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7" baseType="lpstr">
      <vt:lpstr>HoeflerText-Regular</vt:lpstr>
      <vt:lpstr>標楷體</vt:lpstr>
      <vt:lpstr>Arial</vt:lpstr>
      <vt:lpstr>Courier New</vt:lpstr>
      <vt:lpstr>Gill Sans MT</vt:lpstr>
      <vt:lpstr>Impact</vt:lpstr>
      <vt:lpstr>Times New Roman</vt:lpstr>
      <vt:lpstr>徽章</vt:lpstr>
      <vt:lpstr>Machine Learning</vt:lpstr>
      <vt:lpstr>目錄</vt:lpstr>
      <vt:lpstr>工作環境</vt:lpstr>
      <vt:lpstr>工作環境</vt:lpstr>
      <vt:lpstr>程式介紹</vt:lpstr>
      <vt:lpstr>Import  API</vt:lpstr>
      <vt:lpstr>Variable setting</vt:lpstr>
      <vt:lpstr>Read data and Reset type</vt:lpstr>
      <vt:lpstr>Data processing</vt:lpstr>
      <vt:lpstr>Data augmentation</vt:lpstr>
      <vt:lpstr>Model building</vt:lpstr>
      <vt:lpstr>Model building</vt:lpstr>
      <vt:lpstr>Model fit and result</vt:lpstr>
      <vt:lpstr>視覺化模型結果</vt:lpstr>
      <vt:lpstr>predict</vt:lpstr>
      <vt:lpstr>Save file</vt:lpstr>
      <vt:lpstr>optimizayion</vt:lpstr>
      <vt:lpstr>optimization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鼎永 甘</dc:creator>
  <cp:lastModifiedBy>鼎永 甘</cp:lastModifiedBy>
  <cp:revision>5</cp:revision>
  <dcterms:created xsi:type="dcterms:W3CDTF">2021-12-26T09:53:30Z</dcterms:created>
  <dcterms:modified xsi:type="dcterms:W3CDTF">2021-12-26T16:44:29Z</dcterms:modified>
</cp:coreProperties>
</file>