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8"/>
    <p:restoredTop sz="78591"/>
  </p:normalViewPr>
  <p:slideViewPr>
    <p:cSldViewPr snapToGrid="0" snapToObjects="1">
      <p:cViewPr varScale="1">
        <p:scale>
          <a:sx n="97" d="100"/>
          <a:sy n="97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0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95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62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55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12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04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0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9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6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9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6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9337D-28C4-6A4F-ABD3-B9DCD19ADAC3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9C472-30FD-CD49-8E4B-915BAD5219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70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7166" y="503582"/>
            <a:ext cx="850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RxAndroid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	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：异步</a:t>
            </a:r>
          </a:p>
          <a:p>
            <a:r>
              <a:rPr kumimoji="1" lang="zh-CN" altLang="en-US" dirty="0"/>
              <a:t>	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：观察者模式，函数响应式编程</a:t>
            </a:r>
          </a:p>
          <a:p>
            <a:r>
              <a:rPr kumimoji="1" lang="zh-CN" altLang="en-US" dirty="0"/>
              <a:t>	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：简洁</a:t>
            </a:r>
          </a:p>
          <a:p>
            <a:r>
              <a:rPr kumimoji="1" lang="zh-CN" altLang="en-US" dirty="0"/>
              <a:t>	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：网络请求，本地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，但是不适合上传大文件（未实践）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9687" y="2557670"/>
            <a:ext cx="848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搭配：</a:t>
            </a:r>
            <a:r>
              <a:rPr kumimoji="1" lang="en-US" altLang="zh-CN" dirty="0" smtClean="0"/>
              <a:t>Retrofit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Dagger2</a:t>
            </a:r>
            <a:r>
              <a:rPr kumimoji="1" lang="zh-CN" altLang="en-US" dirty="0" smtClean="0"/>
              <a:t>（没有去了解），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表达式（）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4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观察者模式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6275"/>
            <a:ext cx="5803932" cy="3881437"/>
          </a:xfrm>
        </p:spPr>
      </p:pic>
    </p:spTree>
    <p:extLst>
      <p:ext uri="{BB962C8B-B14F-4D97-AF65-F5344CB8AC3E}">
        <p14:creationId xmlns:p14="http://schemas.microsoft.com/office/powerpoint/2010/main" val="19848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响应式编程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506"/>
            <a:ext cx="8596312" cy="2570627"/>
          </a:xfrm>
        </p:spPr>
      </p:pic>
    </p:spTree>
    <p:extLst>
      <p:ext uri="{BB962C8B-B14F-4D97-AF65-F5344CB8AC3E}">
        <p14:creationId xmlns:p14="http://schemas.microsoft.com/office/powerpoint/2010/main" val="33323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响应式编程（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表达式）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" y="2160588"/>
            <a:ext cx="79482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3248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27</Words>
  <Application>Microsoft Macintosh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Trebuchet MS</vt:lpstr>
      <vt:lpstr>Wingdings 3</vt:lpstr>
      <vt:lpstr>方正姚体</vt:lpstr>
      <vt:lpstr>华文新魏</vt:lpstr>
      <vt:lpstr>Arial</vt:lpstr>
      <vt:lpstr>平面</vt:lpstr>
      <vt:lpstr>PowerPoint 演示文稿</vt:lpstr>
      <vt:lpstr>异步</vt:lpstr>
      <vt:lpstr>观察者模式</vt:lpstr>
      <vt:lpstr>响应式编程</vt:lpstr>
      <vt:lpstr>响应式编程（Lambda表达式）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樊亚风</dc:creator>
  <cp:lastModifiedBy>樊亚风</cp:lastModifiedBy>
  <cp:revision>8</cp:revision>
  <dcterms:created xsi:type="dcterms:W3CDTF">2016-06-29T06:10:25Z</dcterms:created>
  <dcterms:modified xsi:type="dcterms:W3CDTF">2016-06-30T04:05:45Z</dcterms:modified>
</cp:coreProperties>
</file>